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25" r:id="rId2"/>
    <p:sldMasterId id="2147483737" r:id="rId3"/>
    <p:sldMasterId id="2147483749" r:id="rId4"/>
    <p:sldMasterId id="2147483761" r:id="rId5"/>
    <p:sldMasterId id="2147483783" r:id="rId6"/>
    <p:sldMasterId id="2147483795" r:id="rId7"/>
    <p:sldMasterId id="2147483807" r:id="rId8"/>
    <p:sldMasterId id="2147483819" r:id="rId9"/>
    <p:sldMasterId id="2147483831" r:id="rId10"/>
    <p:sldMasterId id="2147483843" r:id="rId11"/>
  </p:sldMasterIdLst>
  <p:notesMasterIdLst>
    <p:notesMasterId r:id="rId47"/>
  </p:notesMasterIdLst>
  <p:sldIdLst>
    <p:sldId id="276" r:id="rId12"/>
    <p:sldId id="277" r:id="rId13"/>
    <p:sldId id="278" r:id="rId14"/>
    <p:sldId id="279" r:id="rId15"/>
    <p:sldId id="280" r:id="rId16"/>
    <p:sldId id="282" r:id="rId17"/>
    <p:sldId id="281" r:id="rId18"/>
    <p:sldId id="283" r:id="rId19"/>
    <p:sldId id="260" r:id="rId20"/>
    <p:sldId id="284" r:id="rId21"/>
    <p:sldId id="286" r:id="rId22"/>
    <p:sldId id="301" r:id="rId23"/>
    <p:sldId id="265" r:id="rId24"/>
    <p:sldId id="287" r:id="rId25"/>
    <p:sldId id="266" r:id="rId26"/>
    <p:sldId id="288" r:id="rId27"/>
    <p:sldId id="289" r:id="rId28"/>
    <p:sldId id="290" r:id="rId29"/>
    <p:sldId id="291" r:id="rId30"/>
    <p:sldId id="292" r:id="rId31"/>
    <p:sldId id="293" r:id="rId32"/>
    <p:sldId id="294" r:id="rId33"/>
    <p:sldId id="264" r:id="rId34"/>
    <p:sldId id="268" r:id="rId35"/>
    <p:sldId id="269" r:id="rId36"/>
    <p:sldId id="295" r:id="rId37"/>
    <p:sldId id="302" r:id="rId38"/>
    <p:sldId id="270" r:id="rId39"/>
    <p:sldId id="271" r:id="rId40"/>
    <p:sldId id="296" r:id="rId41"/>
    <p:sldId id="297" r:id="rId42"/>
    <p:sldId id="298" r:id="rId43"/>
    <p:sldId id="303" r:id="rId44"/>
    <p:sldId id="300" r:id="rId45"/>
    <p:sldId id="299"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P"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3" d="100"/>
          <a:sy n="133" d="100"/>
        </p:scale>
        <p:origin x="300" y="12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A7870-812D-43C1-A258-789F1025B743}" type="datetimeFigureOut">
              <a:rPr lang="en-US" smtClean="0"/>
              <a:pPr/>
              <a:t>7/2/2022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5680EA-8FC9-416B-ABCA-07E85B77DD9C}" type="slidenum">
              <a:rPr lang="en-US" smtClean="0"/>
              <a:pPr/>
              <a:t>‹#›</a:t>
            </a:fld>
            <a:endParaRPr lang="en-US"/>
          </a:p>
        </p:txBody>
      </p:sp>
    </p:spTree>
    <p:extLst>
      <p:ext uri="{BB962C8B-B14F-4D97-AF65-F5344CB8AC3E}">
        <p14:creationId xmlns:p14="http://schemas.microsoft.com/office/powerpoint/2010/main" val="345720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A393A-085B-4D0C-B86C-771885A58BDF}" type="slidenum">
              <a:rPr lang="en-US" smtClean="0">
                <a:solidFill>
                  <a:srgbClr val="000000"/>
                </a:solidFill>
              </a:rPr>
              <a:pPr/>
              <a:t>6</a:t>
            </a:fld>
            <a:endParaRPr lang="en-US" smtClean="0">
              <a:solidFill>
                <a:srgbClr val="000000"/>
              </a:solidFill>
            </a:endParaRPr>
          </a:p>
        </p:txBody>
      </p:sp>
    </p:spTree>
    <p:extLst>
      <p:ext uri="{BB962C8B-B14F-4D97-AF65-F5344CB8AC3E}">
        <p14:creationId xmlns:p14="http://schemas.microsoft.com/office/powerpoint/2010/main" val="356631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680EA-8FC9-416B-ABCA-07E85B77DD9C}" type="slidenum">
              <a:rPr lang="en-US" smtClean="0"/>
              <a:pPr/>
              <a:t>9</a:t>
            </a:fld>
            <a:endParaRPr lang="en-US"/>
          </a:p>
        </p:txBody>
      </p:sp>
    </p:spTree>
    <p:extLst>
      <p:ext uri="{BB962C8B-B14F-4D97-AF65-F5344CB8AC3E}">
        <p14:creationId xmlns:p14="http://schemas.microsoft.com/office/powerpoint/2010/main" val="241529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D7727B-0AB9-46B7-836D-876CD8494D81}" type="slidenum">
              <a:rPr lang="en-US" smtClean="0">
                <a:solidFill>
                  <a:srgbClr val="000000"/>
                </a:solidFill>
              </a:rPr>
              <a:pPr>
                <a:spcBef>
                  <a:spcPct val="0"/>
                </a:spcBef>
              </a:pPr>
              <a:t>11</a:t>
            </a:fld>
            <a:endParaRPr lang="en-US" smtClean="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23916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A393A-085B-4D0C-B86C-771885A58BDF}" type="slidenum">
              <a:rPr lang="en-US" smtClean="0">
                <a:solidFill>
                  <a:srgbClr val="000000"/>
                </a:solidFill>
              </a:rPr>
              <a:pPr/>
              <a:t>12</a:t>
            </a:fld>
            <a:endParaRPr lang="en-US" smtClean="0">
              <a:solidFill>
                <a:srgbClr val="000000"/>
              </a:solidFill>
            </a:endParaRPr>
          </a:p>
        </p:txBody>
      </p:sp>
    </p:spTree>
    <p:extLst>
      <p:ext uri="{BB962C8B-B14F-4D97-AF65-F5344CB8AC3E}">
        <p14:creationId xmlns:p14="http://schemas.microsoft.com/office/powerpoint/2010/main" val="356631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680EA-8FC9-416B-ABCA-07E85B77DD9C}" type="slidenum">
              <a:rPr lang="en-US" smtClean="0"/>
              <a:pPr/>
              <a:t>16</a:t>
            </a:fld>
            <a:endParaRPr lang="en-US"/>
          </a:p>
        </p:txBody>
      </p:sp>
    </p:spTree>
    <p:extLst>
      <p:ext uri="{BB962C8B-B14F-4D97-AF65-F5344CB8AC3E}">
        <p14:creationId xmlns:p14="http://schemas.microsoft.com/office/powerpoint/2010/main" val="376420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A393A-085B-4D0C-B86C-771885A58BDF}" type="slidenum">
              <a:rPr lang="en-US" smtClean="0">
                <a:solidFill>
                  <a:srgbClr val="000000"/>
                </a:solidFill>
              </a:rPr>
              <a:pPr/>
              <a:t>27</a:t>
            </a:fld>
            <a:endParaRPr lang="en-US" smtClean="0">
              <a:solidFill>
                <a:srgbClr val="000000"/>
              </a:solidFill>
            </a:endParaRPr>
          </a:p>
        </p:txBody>
      </p:sp>
    </p:spTree>
    <p:extLst>
      <p:ext uri="{BB962C8B-B14F-4D97-AF65-F5344CB8AC3E}">
        <p14:creationId xmlns:p14="http://schemas.microsoft.com/office/powerpoint/2010/main" val="356631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A393A-085B-4D0C-B86C-771885A58BDF}" type="slidenum">
              <a:rPr lang="en-US" smtClean="0">
                <a:solidFill>
                  <a:srgbClr val="000000"/>
                </a:solidFill>
              </a:rPr>
              <a:pPr/>
              <a:t>33</a:t>
            </a:fld>
            <a:endParaRPr lang="en-US" smtClean="0">
              <a:solidFill>
                <a:srgbClr val="000000"/>
              </a:solidFill>
            </a:endParaRPr>
          </a:p>
        </p:txBody>
      </p:sp>
    </p:spTree>
    <p:extLst>
      <p:ext uri="{BB962C8B-B14F-4D97-AF65-F5344CB8AC3E}">
        <p14:creationId xmlns:p14="http://schemas.microsoft.com/office/powerpoint/2010/main" val="356631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A9C7A96-AD9B-4180-A850-2C10998F345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43070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C78950-4BED-466F-A8F2-B6FBAC0A89E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782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926FDE1-764C-44B8-85E8-D2365CDEAF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76076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A0FAFF8-0D54-4363-B804-C95237FA77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62603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C6ED5B-D81F-4EF7-BD45-DD2751F2BDF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69995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84856E-3708-4F6A-8973-5D5BF227D4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12298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DDB78FE-51AF-44D1-88C9-4AF65F8BB9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22924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6EE8CCB-8162-4B19-AD2F-F95ED7CAE3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64273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6DC936-06B0-499D-B9DD-4A4B5B5D8E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08381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629EF98-284F-4577-AF23-5A6F61ED0B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548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1" y="1597827"/>
            <a:ext cx="7772401" cy="1102519"/>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5"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r>
              <a:rPr lang="en-US"/>
              <a:t>31/10/2008</a:t>
            </a:r>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315B4B2-0D84-4D4F-8EB4-0ACB8D7CAA6A}" type="slidenum">
              <a:rPr lang="en-US" altLang="en-US"/>
              <a:pPr>
                <a:defRPr/>
              </a:pPr>
              <a:t>‹#›</a:t>
            </a:fld>
            <a:endParaRPr lang="en-US" altLang="en-US"/>
          </a:p>
        </p:txBody>
      </p:sp>
    </p:spTree>
    <p:extLst>
      <p:ext uri="{BB962C8B-B14F-4D97-AF65-F5344CB8AC3E}">
        <p14:creationId xmlns:p14="http://schemas.microsoft.com/office/powerpoint/2010/main" val="21753758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r>
              <a:rPr lang="en-US"/>
              <a:t>31/10/2008</a:t>
            </a:r>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2091A199-2FA5-45E0-8E49-578EFE671260}" type="slidenum">
              <a:rPr lang="en-US" altLang="en-US"/>
              <a:pPr>
                <a:defRPr/>
              </a:pPr>
              <a:t>‹#›</a:t>
            </a:fld>
            <a:endParaRPr lang="en-US" altLang="en-US"/>
          </a:p>
        </p:txBody>
      </p:sp>
    </p:spTree>
    <p:extLst>
      <p:ext uri="{BB962C8B-B14F-4D97-AF65-F5344CB8AC3E}">
        <p14:creationId xmlns:p14="http://schemas.microsoft.com/office/powerpoint/2010/main" val="17891559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84"/>
            <a:ext cx="7772401" cy="1021556"/>
          </a:xfrm>
        </p:spPr>
        <p:txBody>
          <a:bodyPr anchor="t"/>
          <a:lstStyle>
            <a:lvl1pPr algn="l">
              <a:defRPr sz="3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180035"/>
            <a:ext cx="7772401"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r>
              <a:rPr lang="en-US"/>
              <a:t>31/10/2008</a:t>
            </a:r>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F22A099C-7312-49DE-B1F1-1288826C2D33}" type="slidenum">
              <a:rPr lang="en-US" altLang="en-US"/>
              <a:pPr>
                <a:defRPr/>
              </a:pPr>
              <a:t>‹#›</a:t>
            </a:fld>
            <a:endParaRPr lang="en-US" altLang="en-US"/>
          </a:p>
        </p:txBody>
      </p:sp>
    </p:spTree>
    <p:extLst>
      <p:ext uri="{BB962C8B-B14F-4D97-AF65-F5344CB8AC3E}">
        <p14:creationId xmlns:p14="http://schemas.microsoft.com/office/powerpoint/2010/main" val="32203455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5"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r>
              <a:rPr lang="en-US"/>
              <a:t>31/10/2008</a:t>
            </a:r>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C9F7626E-A1E9-488D-A04C-0F87118119ED}" type="slidenum">
              <a:rPr lang="en-US" altLang="en-US"/>
              <a:pPr>
                <a:defRPr/>
              </a:pPr>
              <a:t>‹#›</a:t>
            </a:fld>
            <a:endParaRPr lang="en-US" altLang="en-US"/>
          </a:p>
        </p:txBody>
      </p:sp>
    </p:spTree>
    <p:extLst>
      <p:ext uri="{BB962C8B-B14F-4D97-AF65-F5344CB8AC3E}">
        <p14:creationId xmlns:p14="http://schemas.microsoft.com/office/powerpoint/2010/main" val="11555130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151335"/>
            <a:ext cx="4040189"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smtClean="0"/>
              <a:t>Bấm &amp; sửa kiểu tiêu đề</a:t>
            </a:r>
          </a:p>
        </p:txBody>
      </p:sp>
      <p:sp>
        <p:nvSpPr>
          <p:cNvPr id="4" name="Nơi giữ chỗ cho Nội dung 3"/>
          <p:cNvSpPr>
            <a:spLocks noGrp="1"/>
          </p:cNvSpPr>
          <p:nvPr>
            <p:ph sz="half" idx="2"/>
          </p:nvPr>
        </p:nvSpPr>
        <p:spPr>
          <a:xfrm>
            <a:off x="457200" y="1631156"/>
            <a:ext cx="4040189"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9"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smtClean="0"/>
              <a:t>Bấm &amp; sửa kiểu tiêu đề</a:t>
            </a:r>
          </a:p>
        </p:txBody>
      </p:sp>
      <p:sp>
        <p:nvSpPr>
          <p:cNvPr id="6" name="Nơi giữ chỗ cho Nội dung 5"/>
          <p:cNvSpPr>
            <a:spLocks noGrp="1"/>
          </p:cNvSpPr>
          <p:nvPr>
            <p:ph sz="quarter" idx="4"/>
          </p:nvPr>
        </p:nvSpPr>
        <p:spPr>
          <a:xfrm>
            <a:off x="4645029"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r>
              <a:rPr lang="en-US"/>
              <a:t>31/10/2008</a:t>
            </a:r>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04123A89-75B3-48D6-B87B-D3912D605D28}" type="slidenum">
              <a:rPr lang="en-US" altLang="en-US"/>
              <a:pPr>
                <a:defRPr/>
              </a:pPr>
              <a:t>‹#›</a:t>
            </a:fld>
            <a:endParaRPr lang="en-US" altLang="en-US"/>
          </a:p>
        </p:txBody>
      </p:sp>
    </p:spTree>
    <p:extLst>
      <p:ext uri="{BB962C8B-B14F-4D97-AF65-F5344CB8AC3E}">
        <p14:creationId xmlns:p14="http://schemas.microsoft.com/office/powerpoint/2010/main" val="14256081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r>
              <a:rPr lang="en-US"/>
              <a:t>31/10/2008</a:t>
            </a:r>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54BA855D-60FF-4E37-BCC8-73781B7FE719}" type="slidenum">
              <a:rPr lang="en-US" altLang="en-US"/>
              <a:pPr>
                <a:defRPr/>
              </a:pPr>
              <a:t>‹#›</a:t>
            </a:fld>
            <a:endParaRPr lang="en-US" altLang="en-US"/>
          </a:p>
        </p:txBody>
      </p:sp>
    </p:spTree>
    <p:extLst>
      <p:ext uri="{BB962C8B-B14F-4D97-AF65-F5344CB8AC3E}">
        <p14:creationId xmlns:p14="http://schemas.microsoft.com/office/powerpoint/2010/main" val="6520259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r>
              <a:rPr lang="en-US"/>
              <a:t>31/10/2008</a:t>
            </a:r>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5DAC826F-AB35-4DB8-89AC-4B84D432E32B}" type="slidenum">
              <a:rPr lang="en-US" altLang="en-US"/>
              <a:pPr>
                <a:defRPr/>
              </a:pPr>
              <a:t>‹#›</a:t>
            </a:fld>
            <a:endParaRPr lang="en-US" altLang="en-US"/>
          </a:p>
        </p:txBody>
      </p:sp>
    </p:spTree>
    <p:extLst>
      <p:ext uri="{BB962C8B-B14F-4D97-AF65-F5344CB8AC3E}">
        <p14:creationId xmlns:p14="http://schemas.microsoft.com/office/powerpoint/2010/main" val="13311735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04787"/>
            <a:ext cx="3008313" cy="871538"/>
          </a:xfrm>
        </p:spPr>
        <p:txBody>
          <a:bodyPr anchor="b"/>
          <a:lstStyle>
            <a:lvl1pPr algn="l">
              <a:defRPr sz="1500" b="1"/>
            </a:lvl1pPr>
          </a:lstStyle>
          <a:p>
            <a:r>
              <a:rPr lang="vi-VN" smtClean="0"/>
              <a:t>Bấm &amp; sửa kiểu tiêu đề</a:t>
            </a:r>
            <a:endParaRPr lang="en-US"/>
          </a:p>
        </p:txBody>
      </p:sp>
      <p:sp>
        <p:nvSpPr>
          <p:cNvPr id="3" name="Nơi giữ chỗ cho Nội dung 2"/>
          <p:cNvSpPr>
            <a:spLocks noGrp="1"/>
          </p:cNvSpPr>
          <p:nvPr>
            <p:ph idx="1"/>
          </p:nvPr>
        </p:nvSpPr>
        <p:spPr>
          <a:xfrm>
            <a:off x="3575056" y="20479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1"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r>
              <a:rPr lang="en-US"/>
              <a:t>31/10/2008</a:t>
            </a:r>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95D7171A-CDDB-40AF-B9FA-F5E9816511D7}" type="slidenum">
              <a:rPr lang="en-US" altLang="en-US"/>
              <a:pPr>
                <a:defRPr/>
              </a:pPr>
              <a:t>‹#›</a:t>
            </a:fld>
            <a:endParaRPr lang="en-US" altLang="en-US"/>
          </a:p>
        </p:txBody>
      </p:sp>
    </p:spTree>
    <p:extLst>
      <p:ext uri="{BB962C8B-B14F-4D97-AF65-F5344CB8AC3E}">
        <p14:creationId xmlns:p14="http://schemas.microsoft.com/office/powerpoint/2010/main" val="13532529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90" y="3600450"/>
            <a:ext cx="5486400" cy="425054"/>
          </a:xfrm>
        </p:spPr>
        <p:txBody>
          <a:bodyPr anchor="b"/>
          <a:lstStyle>
            <a:lvl1pPr algn="l">
              <a:defRPr sz="15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90"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Nơi giữ chỗ cho Văn bản 3"/>
          <p:cNvSpPr>
            <a:spLocks noGrp="1"/>
          </p:cNvSpPr>
          <p:nvPr>
            <p:ph type="body" sz="half" idx="2"/>
          </p:nvPr>
        </p:nvSpPr>
        <p:spPr>
          <a:xfrm>
            <a:off x="1792290"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r>
              <a:rPr lang="en-US"/>
              <a:t>31/10/2008</a:t>
            </a:r>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1AB5BE35-0612-43F8-9949-CC161A34744E}" type="slidenum">
              <a:rPr lang="en-US" altLang="en-US"/>
              <a:pPr>
                <a:defRPr/>
              </a:pPr>
              <a:t>‹#›</a:t>
            </a:fld>
            <a:endParaRPr lang="en-US" altLang="en-US"/>
          </a:p>
        </p:txBody>
      </p:sp>
    </p:spTree>
    <p:extLst>
      <p:ext uri="{BB962C8B-B14F-4D97-AF65-F5344CB8AC3E}">
        <p14:creationId xmlns:p14="http://schemas.microsoft.com/office/powerpoint/2010/main" val="1921011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r>
              <a:rPr lang="en-US"/>
              <a:t>31/10/2008</a:t>
            </a:r>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62B1DFAA-7379-4B0C-9AE7-B5CCECE628DC}" type="slidenum">
              <a:rPr lang="en-US" altLang="en-US"/>
              <a:pPr>
                <a:defRPr/>
              </a:pPr>
              <a:t>‹#›</a:t>
            </a:fld>
            <a:endParaRPr lang="en-US" altLang="en-US"/>
          </a:p>
        </p:txBody>
      </p:sp>
    </p:spTree>
    <p:extLst>
      <p:ext uri="{BB962C8B-B14F-4D97-AF65-F5344CB8AC3E}">
        <p14:creationId xmlns:p14="http://schemas.microsoft.com/office/powerpoint/2010/main" val="1661914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2057"/>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823"/>
            </a:lvl1pPr>
            <a:lvl2pPr marL="156716" indent="0" algn="ctr">
              <a:buNone/>
              <a:defRPr sz="686"/>
            </a:lvl2pPr>
            <a:lvl3pPr marL="313432" indent="0" algn="ctr">
              <a:buNone/>
              <a:defRPr sz="617"/>
            </a:lvl3pPr>
            <a:lvl4pPr marL="470148" indent="0" algn="ctr">
              <a:buNone/>
              <a:defRPr sz="548"/>
            </a:lvl4pPr>
            <a:lvl5pPr marL="626864" indent="0" algn="ctr">
              <a:buNone/>
              <a:defRPr sz="548"/>
            </a:lvl5pPr>
            <a:lvl6pPr marL="783580" indent="0" algn="ctr">
              <a:buNone/>
              <a:defRPr sz="548"/>
            </a:lvl6pPr>
            <a:lvl7pPr marL="940296" indent="0" algn="ctr">
              <a:buNone/>
              <a:defRPr sz="548"/>
            </a:lvl7pPr>
            <a:lvl8pPr marL="1097012" indent="0" algn="ctr">
              <a:buNone/>
              <a:defRPr sz="548"/>
            </a:lvl8pPr>
            <a:lvl9pPr marL="1253729" indent="0" algn="ctr">
              <a:buNone/>
              <a:defRPr sz="548"/>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4A7B215-78D1-49FE-8D8B-6F2D92720FB7}" type="datetimeFigureOut">
              <a:rPr lang="en-US"/>
              <a:pPr>
                <a:defRPr/>
              </a:pPr>
              <a:t>7/2/2022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C7CD65-81A8-41E6-8021-85677827BEF7}" type="slidenum">
              <a:rPr lang="en-US"/>
              <a:pPr>
                <a:defRPr/>
              </a:pPr>
              <a:t>‹#›</a:t>
            </a:fld>
            <a:endParaRPr lang="en-US"/>
          </a:p>
        </p:txBody>
      </p:sp>
    </p:spTree>
    <p:extLst>
      <p:ext uri="{BB962C8B-B14F-4D97-AF65-F5344CB8AC3E}">
        <p14:creationId xmlns:p14="http://schemas.microsoft.com/office/powerpoint/2010/main" val="4488246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1" y="205987"/>
            <a:ext cx="2057400" cy="4388644"/>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05987"/>
            <a:ext cx="6019800" cy="4388644"/>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r>
              <a:rPr lang="en-US"/>
              <a:t>31/10/2008</a:t>
            </a:r>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C21B7E26-B071-4F1F-8889-23C77F6866A8}" type="slidenum">
              <a:rPr lang="en-US" altLang="en-US"/>
              <a:pPr>
                <a:defRPr/>
              </a:pPr>
              <a:t>‹#›</a:t>
            </a:fld>
            <a:endParaRPr lang="en-US" altLang="en-US"/>
          </a:p>
        </p:txBody>
      </p:sp>
    </p:spTree>
    <p:extLst>
      <p:ext uri="{BB962C8B-B14F-4D97-AF65-F5344CB8AC3E}">
        <p14:creationId xmlns:p14="http://schemas.microsoft.com/office/powerpoint/2010/main" val="2082053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
        <p:nvSpPr>
          <p:cNvPr id="7" name="Title 1"/>
          <p:cNvSpPr txBox="1">
            <a:spLocks/>
          </p:cNvSpPr>
          <p:nvPr userDrawn="1"/>
        </p:nvSpPr>
        <p:spPr>
          <a:xfrm>
            <a:off x="722313" y="3305176"/>
            <a:ext cx="7772400" cy="1021556"/>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mtClean="0">
                <a:solidFill>
                  <a:prstClr val="black"/>
                </a:solidFill>
              </a:rPr>
              <a:t>Click to edit Master title style</a:t>
            </a:r>
            <a:endParaRPr lang="en-US">
              <a:solidFill>
                <a:prstClr val="black"/>
              </a:solidFill>
            </a:endParaRPr>
          </a:p>
        </p:txBody>
      </p:sp>
      <p:sp>
        <p:nvSpPr>
          <p:cNvPr id="9" name="Date Placeholder 3"/>
          <p:cNvSpPr txBox="1">
            <a:spLocks/>
          </p:cNvSpPr>
          <p:nvPr userDrawn="1"/>
        </p:nvSpPr>
        <p:spPr>
          <a:xfrm>
            <a:off x="457200" y="4767263"/>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10" name="Slide Number Placeholder 5"/>
          <p:cNvSpPr txBox="1">
            <a:spLocks/>
          </p:cNvSpPr>
          <p:nvPr userDrawn="1"/>
        </p:nvSpPr>
        <p:spPr>
          <a:xfrm>
            <a:off x="6553200" y="47672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4215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
        <p:nvSpPr>
          <p:cNvPr id="10" name="Rounded Rectangle 9"/>
          <p:cNvSpPr/>
          <p:nvPr userDrawn="1"/>
        </p:nvSpPr>
        <p:spPr>
          <a:xfrm>
            <a:off x="12700" y="0"/>
            <a:ext cx="9118600" cy="74295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r>
              <a:rPr lang="en-US" sz="2800" dirty="0" err="1" smtClean="0">
                <a:solidFill>
                  <a:prstClr val="black"/>
                </a:solidFill>
                <a:latin typeface="Times New Roman" panose="02020603050405020304" pitchFamily="18" charset="0"/>
                <a:cs typeface="Times New Roman" panose="02020603050405020304" pitchFamily="18" charset="0"/>
              </a:rPr>
              <a:t>T</a:t>
            </a:r>
            <a:r>
              <a:rPr lang="en-US" sz="2400" dirty="0" err="1" smtClean="0">
                <a:solidFill>
                  <a:prstClr val="black"/>
                </a:solidFill>
                <a:latin typeface="Times New Roman" panose="02020603050405020304" pitchFamily="18" charset="0"/>
                <a:cs typeface="Times New Roman" panose="02020603050405020304" pitchFamily="18" charset="0"/>
              </a:rPr>
              <a:t>hứ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ngày</a:t>
            </a:r>
            <a:r>
              <a:rPr lang="en-US" sz="2400" dirty="0" smtClean="0">
                <a:solidFill>
                  <a:prstClr val="black"/>
                </a:solidFill>
                <a:latin typeface="Times New Roman" panose="02020603050405020304" pitchFamily="18" charset="0"/>
                <a:cs typeface="Times New Roman" panose="02020603050405020304" pitchFamily="18" charset="0"/>
              </a:rPr>
              <a:t> 13  </a:t>
            </a:r>
            <a:r>
              <a:rPr lang="en-US" sz="2400" dirty="0" err="1" smtClean="0">
                <a:solidFill>
                  <a:prstClr val="black"/>
                </a:solidFill>
                <a:latin typeface="Times New Roman" panose="02020603050405020304" pitchFamily="18" charset="0"/>
                <a:cs typeface="Times New Roman" panose="02020603050405020304" pitchFamily="18" charset="0"/>
              </a:rPr>
              <a:t>tháng</a:t>
            </a:r>
            <a:r>
              <a:rPr lang="en-US" sz="2400" dirty="0" smtClean="0">
                <a:solidFill>
                  <a:prstClr val="black"/>
                </a:solidFill>
                <a:latin typeface="Times New Roman" panose="02020603050405020304" pitchFamily="18" charset="0"/>
                <a:cs typeface="Times New Roman" panose="02020603050405020304" pitchFamily="18" charset="0"/>
              </a:rPr>
              <a:t> 5 </a:t>
            </a:r>
            <a:r>
              <a:rPr lang="en-US" sz="2400" dirty="0" err="1" smtClean="0">
                <a:solidFill>
                  <a:prstClr val="black"/>
                </a:solidFill>
                <a:latin typeface="Times New Roman" panose="02020603050405020304" pitchFamily="18" charset="0"/>
                <a:cs typeface="Times New Roman" panose="02020603050405020304" pitchFamily="18" charset="0"/>
              </a:rPr>
              <a:t>năm</a:t>
            </a:r>
            <a:r>
              <a:rPr lang="en-US" sz="2400" dirty="0" smtClean="0">
                <a:solidFill>
                  <a:prstClr val="black"/>
                </a:solidFill>
                <a:latin typeface="Times New Roman" panose="02020603050405020304" pitchFamily="18" charset="0"/>
                <a:cs typeface="Times New Roman" panose="02020603050405020304" pitchFamily="18" charset="0"/>
              </a:rPr>
              <a:t> 2020</a:t>
            </a:r>
          </a:p>
          <a:p>
            <a:pPr algn="ctr"/>
            <a:r>
              <a:rPr lang="en-US" sz="2400" b="1" dirty="0" err="1" smtClean="0">
                <a:solidFill>
                  <a:prstClr val="black"/>
                </a:solidFill>
                <a:latin typeface="Times New Roman" panose="02020603050405020304" pitchFamily="18" charset="0"/>
                <a:cs typeface="Times New Roman" panose="02020603050405020304" pitchFamily="18" charset="0"/>
              </a:rPr>
              <a:t>Tập</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đọc</a:t>
            </a:r>
            <a:endParaRPr lang="en-US" sz="2400" b="1" dirty="0" smtClean="0">
              <a:solidFill>
                <a:prstClr val="black"/>
              </a:solidFill>
              <a:latin typeface="Times New Roman" panose="02020603050405020304" pitchFamily="18" charset="0"/>
              <a:cs typeface="Times New Roman" panose="02020603050405020304" pitchFamily="18" charset="0"/>
            </a:endParaRPr>
          </a:p>
          <a:p>
            <a:pPr algn="ctr"/>
            <a:endParaRPr lang="en-US" sz="2400" i="1"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vi-VN" sz="2800" dirty="0" smtClean="0">
              <a:solidFill>
                <a:prstClr val="black"/>
              </a:solidFill>
              <a:latin typeface="Times New Roman" panose="02020603050405020304" pitchFamily="18" charset="0"/>
              <a:cs typeface="Times New Roman" panose="02020603050405020304" pitchFamily="18" charset="0"/>
            </a:endParaRPr>
          </a:p>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55254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
        <p:nvSpPr>
          <p:cNvPr id="7" name="Rounded Rectangle 6"/>
          <p:cNvSpPr/>
          <p:nvPr userDrawn="1"/>
        </p:nvSpPr>
        <p:spPr>
          <a:xfrm>
            <a:off x="25400" y="0"/>
            <a:ext cx="9118600" cy="7705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vi-VN" sz="2300" dirty="0" smtClean="0">
              <a:solidFill>
                <a:prstClr val="black"/>
              </a:solidFill>
              <a:latin typeface="Times New Roman" panose="02020603050405020304" pitchFamily="18" charset="0"/>
              <a:cs typeface="Times New Roman" panose="02020603050405020304" pitchFamily="18" charset="0"/>
            </a:endParaRPr>
          </a:p>
          <a:p>
            <a:pPr algn="ctr"/>
            <a:r>
              <a:rPr lang="en-US" sz="2300" dirty="0" err="1" smtClean="0">
                <a:solidFill>
                  <a:prstClr val="black"/>
                </a:solidFill>
                <a:latin typeface="Times New Roman" panose="02020603050405020304" pitchFamily="18" charset="0"/>
                <a:cs typeface="Times New Roman" panose="02020603050405020304" pitchFamily="18" charset="0"/>
              </a:rPr>
              <a:t>Thứ</a:t>
            </a:r>
            <a:r>
              <a:rPr lang="en-US" sz="2300" dirty="0" smtClean="0">
                <a:solidFill>
                  <a:prstClr val="black"/>
                </a:solidFill>
                <a:latin typeface="Times New Roman" panose="02020603050405020304" pitchFamily="18" charset="0"/>
                <a:cs typeface="Times New Roman" panose="02020603050405020304" pitchFamily="18" charset="0"/>
              </a:rPr>
              <a:t>  </a:t>
            </a:r>
            <a:r>
              <a:rPr lang="en-US" sz="2300" dirty="0" err="1" smtClean="0">
                <a:solidFill>
                  <a:prstClr val="black"/>
                </a:solidFill>
                <a:latin typeface="Times New Roman" panose="02020603050405020304" pitchFamily="18" charset="0"/>
                <a:cs typeface="Times New Roman" panose="02020603050405020304" pitchFamily="18" charset="0"/>
              </a:rPr>
              <a:t>ngày</a:t>
            </a:r>
            <a:r>
              <a:rPr lang="en-US" sz="2300" dirty="0" smtClean="0">
                <a:solidFill>
                  <a:prstClr val="black"/>
                </a:solidFill>
                <a:latin typeface="Times New Roman" panose="02020603050405020304" pitchFamily="18" charset="0"/>
                <a:cs typeface="Times New Roman" panose="02020603050405020304" pitchFamily="18" charset="0"/>
              </a:rPr>
              <a:t>  </a:t>
            </a:r>
            <a:r>
              <a:rPr lang="en-US" sz="2300" dirty="0" err="1" smtClean="0">
                <a:solidFill>
                  <a:prstClr val="black"/>
                </a:solidFill>
                <a:latin typeface="Times New Roman" panose="02020603050405020304" pitchFamily="18" charset="0"/>
                <a:cs typeface="Times New Roman" panose="02020603050405020304" pitchFamily="18" charset="0"/>
              </a:rPr>
              <a:t>tháng</a:t>
            </a:r>
            <a:r>
              <a:rPr lang="en-US" sz="2300" dirty="0" smtClean="0">
                <a:solidFill>
                  <a:prstClr val="black"/>
                </a:solidFill>
                <a:latin typeface="Times New Roman" panose="02020603050405020304" pitchFamily="18" charset="0"/>
                <a:cs typeface="Times New Roman" panose="02020603050405020304" pitchFamily="18" charset="0"/>
              </a:rPr>
              <a:t> 5 </a:t>
            </a:r>
            <a:r>
              <a:rPr lang="en-US" sz="2300" dirty="0" err="1" smtClean="0">
                <a:solidFill>
                  <a:prstClr val="black"/>
                </a:solidFill>
                <a:latin typeface="Times New Roman" panose="02020603050405020304" pitchFamily="18" charset="0"/>
                <a:cs typeface="Times New Roman" panose="02020603050405020304" pitchFamily="18" charset="0"/>
              </a:rPr>
              <a:t>năm</a:t>
            </a:r>
            <a:r>
              <a:rPr lang="en-US" sz="2300" dirty="0" smtClean="0">
                <a:solidFill>
                  <a:prstClr val="black"/>
                </a:solidFill>
                <a:latin typeface="Times New Roman" panose="02020603050405020304" pitchFamily="18" charset="0"/>
                <a:cs typeface="Times New Roman" panose="02020603050405020304" pitchFamily="18" charset="0"/>
              </a:rPr>
              <a:t> 202</a:t>
            </a:r>
            <a:r>
              <a:rPr lang="en-US" sz="2400" dirty="0" smtClean="0">
                <a:solidFill>
                  <a:prstClr val="black"/>
                </a:solidFill>
                <a:latin typeface="Times New Roman" panose="02020603050405020304" pitchFamily="18" charset="0"/>
                <a:cs typeface="Times New Roman" panose="02020603050405020304" pitchFamily="18" charset="0"/>
              </a:rPr>
              <a:t>0</a:t>
            </a:r>
          </a:p>
          <a:p>
            <a:pPr algn="ctr"/>
            <a:r>
              <a:rPr lang="en-US" sz="2400" b="1" dirty="0" err="1" smtClean="0">
                <a:solidFill>
                  <a:prstClr val="black"/>
                </a:solidFill>
                <a:latin typeface="Times New Roman" panose="02020603050405020304" pitchFamily="18" charset="0"/>
                <a:cs typeface="Times New Roman" panose="02020603050405020304" pitchFamily="18" charset="0"/>
              </a:rPr>
              <a:t>Tập</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đọc</a:t>
            </a:r>
            <a:endParaRPr lang="en-US" sz="2400" b="1" dirty="0" smtClean="0">
              <a:solidFill>
                <a:prstClr val="black"/>
              </a:solidFill>
              <a:latin typeface="Times New Roman" panose="02020603050405020304" pitchFamily="18" charset="0"/>
              <a:cs typeface="Times New Roman" panose="02020603050405020304" pitchFamily="18" charset="0"/>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Bè</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xuôi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sông</a:t>
            </a:r>
            <a:r>
              <a:rPr lang="en-US" sz="2800" b="1" dirty="0" smtClean="0">
                <a:solidFill>
                  <a:srgbClr val="FF0000"/>
                </a:solidFill>
                <a:latin typeface="Times New Roman" panose="02020603050405020304" pitchFamily="18" charset="0"/>
                <a:cs typeface="Times New Roman" panose="02020603050405020304" pitchFamily="18" charset="0"/>
              </a:rPr>
              <a:t> La</a:t>
            </a:r>
          </a:p>
          <a:p>
            <a:pPr algn="ctr"/>
            <a:r>
              <a:rPr lang="en-US" sz="2400" dirty="0" smtClean="0">
                <a:solidFill>
                  <a:prstClr val="black"/>
                </a:solidFill>
                <a:latin typeface="Times New Roman" panose="02020603050405020304" pitchFamily="18" charset="0"/>
                <a:cs typeface="Times New Roman" panose="02020603050405020304" pitchFamily="18" charset="0"/>
              </a:rPr>
              <a:t>                                               </a:t>
            </a:r>
            <a:endParaRPr lang="en-US" sz="2000" i="1"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vi-VN" sz="2800" dirty="0" smtClean="0">
              <a:solidFill>
                <a:prstClr val="black"/>
              </a:solidFill>
              <a:latin typeface="Times New Roman" panose="02020603050405020304" pitchFamily="18" charset="0"/>
              <a:cs typeface="Times New Roman" panose="02020603050405020304" pitchFamily="18" charset="0"/>
            </a:endParaRPr>
          </a:p>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35443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
        <p:nvSpPr>
          <p:cNvPr id="8" name="Title 1"/>
          <p:cNvSpPr txBox="1">
            <a:spLocks/>
          </p:cNvSpPr>
          <p:nvPr userDrawn="1"/>
        </p:nvSpPr>
        <p:spPr>
          <a:xfrm>
            <a:off x="722313" y="3305176"/>
            <a:ext cx="7772400" cy="1021556"/>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mtClean="0">
                <a:solidFill>
                  <a:prstClr val="black"/>
                </a:solidFill>
              </a:rPr>
              <a:t>Click to edit Master title style</a:t>
            </a:r>
            <a:endParaRPr lang="en-US">
              <a:solidFill>
                <a:prstClr val="black"/>
              </a:solidFill>
            </a:endParaRPr>
          </a:p>
        </p:txBody>
      </p:sp>
      <p:sp>
        <p:nvSpPr>
          <p:cNvPr id="9" name="Text Placeholder 2"/>
          <p:cNvSpPr>
            <a:spLocks noGrp="1"/>
          </p:cNvSpPr>
          <p:nvPr>
            <p:ph type="body" idx="13"/>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txBox="1">
            <a:spLocks/>
          </p:cNvSpPr>
          <p:nvPr userDrawn="1"/>
        </p:nvSpPr>
        <p:spPr>
          <a:xfrm>
            <a:off x="457200" y="4767263"/>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11" name="Slide Number Placeholder 5"/>
          <p:cNvSpPr txBox="1">
            <a:spLocks/>
          </p:cNvSpPr>
          <p:nvPr userDrawn="1"/>
        </p:nvSpPr>
        <p:spPr>
          <a:xfrm>
            <a:off x="6553200" y="47672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36799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27559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
        <p:nvSpPr>
          <p:cNvPr id="7" name="Rounded Rectangle 6"/>
          <p:cNvSpPr/>
          <p:nvPr userDrawn="1"/>
        </p:nvSpPr>
        <p:spPr>
          <a:xfrm>
            <a:off x="0" y="0"/>
            <a:ext cx="91186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r>
              <a:rPr lang="en-US" sz="2800" dirty="0" err="1" smtClean="0">
                <a:solidFill>
                  <a:prstClr val="black"/>
                </a:solidFill>
                <a:latin typeface="Times New Roman" panose="02020603050405020304" pitchFamily="18" charset="0"/>
                <a:cs typeface="Times New Roman" panose="02020603050405020304" pitchFamily="18" charset="0"/>
              </a:rPr>
              <a:t>T</a:t>
            </a:r>
            <a:r>
              <a:rPr lang="en-US" sz="2400" dirty="0" err="1" smtClean="0">
                <a:solidFill>
                  <a:prstClr val="black"/>
                </a:solidFill>
                <a:latin typeface="Times New Roman" panose="02020603050405020304" pitchFamily="18" charset="0"/>
                <a:cs typeface="Times New Roman" panose="02020603050405020304" pitchFamily="18" charset="0"/>
              </a:rPr>
              <a:t>hứ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ngày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tháng</a:t>
            </a:r>
            <a:r>
              <a:rPr lang="en-US" sz="2400" dirty="0" smtClean="0">
                <a:solidFill>
                  <a:prstClr val="black"/>
                </a:solidFill>
                <a:latin typeface="Times New Roman" panose="02020603050405020304" pitchFamily="18" charset="0"/>
                <a:cs typeface="Times New Roman" panose="02020603050405020304" pitchFamily="18" charset="0"/>
              </a:rPr>
              <a:t> 5 </a:t>
            </a:r>
            <a:r>
              <a:rPr lang="en-US" sz="2400" dirty="0" err="1" smtClean="0">
                <a:solidFill>
                  <a:prstClr val="black"/>
                </a:solidFill>
                <a:latin typeface="Times New Roman" panose="02020603050405020304" pitchFamily="18" charset="0"/>
                <a:cs typeface="Times New Roman" panose="02020603050405020304" pitchFamily="18" charset="0"/>
              </a:rPr>
              <a:t>năm</a:t>
            </a:r>
            <a:r>
              <a:rPr lang="en-US" sz="2400" dirty="0" smtClean="0">
                <a:solidFill>
                  <a:prstClr val="black"/>
                </a:solidFill>
                <a:latin typeface="Times New Roman" panose="02020603050405020304" pitchFamily="18" charset="0"/>
                <a:cs typeface="Times New Roman" panose="02020603050405020304" pitchFamily="18" charset="0"/>
              </a:rPr>
              <a:t> 2020</a:t>
            </a:r>
          </a:p>
          <a:p>
            <a:pPr algn="ctr"/>
            <a:r>
              <a:rPr lang="en-US" sz="2400" b="1" dirty="0" err="1" smtClean="0">
                <a:solidFill>
                  <a:prstClr val="black"/>
                </a:solidFill>
                <a:latin typeface="Times New Roman" panose="02020603050405020304" pitchFamily="18" charset="0"/>
                <a:cs typeface="Times New Roman" panose="02020603050405020304" pitchFamily="18" charset="0"/>
              </a:rPr>
              <a:t>Tập</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đọc</a:t>
            </a:r>
            <a:endParaRPr lang="en-US" sz="2400" b="1" dirty="0" smtClean="0">
              <a:solidFill>
                <a:prstClr val="black"/>
              </a:solidFill>
              <a:latin typeface="Times New Roman" panose="02020603050405020304" pitchFamily="18" charset="0"/>
              <a:cs typeface="Times New Roman" panose="02020603050405020304" pitchFamily="18" charset="0"/>
            </a:endParaRPr>
          </a:p>
          <a:p>
            <a:pPr algn="ctr"/>
            <a:r>
              <a:rPr lang="en-US" sz="3200" dirty="0" err="1" smtClean="0">
                <a:solidFill>
                  <a:srgbClr val="FF0000"/>
                </a:solidFill>
                <a:latin typeface="Times New Roman" panose="02020603050405020304" pitchFamily="18" charset="0"/>
                <a:cs typeface="Times New Roman" panose="02020603050405020304" pitchFamily="18" charset="0"/>
              </a:rPr>
              <a:t>Bè</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xuôi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sông</a:t>
            </a:r>
            <a:r>
              <a:rPr lang="en-US" sz="3200" dirty="0" smtClean="0">
                <a:solidFill>
                  <a:srgbClr val="FF0000"/>
                </a:solidFill>
                <a:latin typeface="Times New Roman" panose="02020603050405020304" pitchFamily="18" charset="0"/>
                <a:cs typeface="Times New Roman" panose="02020603050405020304" pitchFamily="18" charset="0"/>
              </a:rPr>
              <a:t> La</a:t>
            </a: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en-US" sz="2800" dirty="0" smtClean="0">
              <a:solidFill>
                <a:prstClr val="black"/>
              </a:solidFill>
              <a:latin typeface="Times New Roman" panose="02020603050405020304" pitchFamily="18" charset="0"/>
              <a:cs typeface="Times New Roman" panose="02020603050405020304" pitchFamily="18" charset="0"/>
            </a:endParaRPr>
          </a:p>
          <a:p>
            <a:pPr algn="ctr"/>
            <a:endParaRPr lang="vi-VN" sz="2800" dirty="0" smtClean="0">
              <a:solidFill>
                <a:prstClr val="black"/>
              </a:solidFill>
              <a:latin typeface="Times New Roman" panose="02020603050405020304" pitchFamily="18" charset="0"/>
              <a:cs typeface="Times New Roman" panose="02020603050405020304" pitchFamily="18" charset="0"/>
            </a:endParaRPr>
          </a:p>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35694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87711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784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89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6B44B1D-530F-4562-B434-A992C96D6A5C}" type="datetimeFigureOut">
              <a:rPr lang="en-US"/>
              <a:pPr>
                <a:defRPr/>
              </a:pPr>
              <a:t>7/2/2022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F0DEDB3-6933-4B86-AC14-621DD2797176}" type="slidenum">
              <a:rPr lang="en-US"/>
              <a:pPr>
                <a:defRPr/>
              </a:pPr>
              <a:t>‹#›</a:t>
            </a:fld>
            <a:endParaRPr lang="en-US"/>
          </a:p>
        </p:txBody>
      </p:sp>
    </p:spTree>
    <p:extLst>
      <p:ext uri="{BB962C8B-B14F-4D97-AF65-F5344CB8AC3E}">
        <p14:creationId xmlns:p14="http://schemas.microsoft.com/office/powerpoint/2010/main" val="41372840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9961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31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8"/>
            <a:ext cx="7886700" cy="2139553"/>
          </a:xfrm>
        </p:spPr>
        <p:txBody>
          <a:bodyPr anchor="b"/>
          <a:lstStyle>
            <a:lvl1pPr>
              <a:defRPr sz="2057"/>
            </a:lvl1pPr>
          </a:lstStyle>
          <a:p>
            <a:r>
              <a:rPr lang="en-US" smtClean="0"/>
              <a:t>Click to edit Master title style</a:t>
            </a:r>
            <a:endParaRPr lang="en-US"/>
          </a:p>
        </p:txBody>
      </p:sp>
      <p:sp>
        <p:nvSpPr>
          <p:cNvPr id="3" name="Text Placeholder 2"/>
          <p:cNvSpPr>
            <a:spLocks noGrp="1"/>
          </p:cNvSpPr>
          <p:nvPr>
            <p:ph type="body" idx="1"/>
          </p:nvPr>
        </p:nvSpPr>
        <p:spPr>
          <a:xfrm>
            <a:off x="623889" y="3442102"/>
            <a:ext cx="7886700" cy="1125140"/>
          </a:xfrm>
        </p:spPr>
        <p:txBody>
          <a:bodyPr/>
          <a:lstStyle>
            <a:lvl1pPr marL="0" indent="0">
              <a:buNone/>
              <a:defRPr sz="823">
                <a:solidFill>
                  <a:schemeClr val="tx1">
                    <a:tint val="75000"/>
                  </a:schemeClr>
                </a:solidFill>
              </a:defRPr>
            </a:lvl1pPr>
            <a:lvl2pPr marL="156716" indent="0">
              <a:buNone/>
              <a:defRPr sz="686">
                <a:solidFill>
                  <a:schemeClr val="tx1">
                    <a:tint val="75000"/>
                  </a:schemeClr>
                </a:solidFill>
              </a:defRPr>
            </a:lvl2pPr>
            <a:lvl3pPr marL="313432" indent="0">
              <a:buNone/>
              <a:defRPr sz="617">
                <a:solidFill>
                  <a:schemeClr val="tx1">
                    <a:tint val="75000"/>
                  </a:schemeClr>
                </a:solidFill>
              </a:defRPr>
            </a:lvl3pPr>
            <a:lvl4pPr marL="470148" indent="0">
              <a:buNone/>
              <a:defRPr sz="548">
                <a:solidFill>
                  <a:schemeClr val="tx1">
                    <a:tint val="75000"/>
                  </a:schemeClr>
                </a:solidFill>
              </a:defRPr>
            </a:lvl4pPr>
            <a:lvl5pPr marL="626864" indent="0">
              <a:buNone/>
              <a:defRPr sz="548">
                <a:solidFill>
                  <a:schemeClr val="tx1">
                    <a:tint val="75000"/>
                  </a:schemeClr>
                </a:solidFill>
              </a:defRPr>
            </a:lvl5pPr>
            <a:lvl6pPr marL="783580" indent="0">
              <a:buNone/>
              <a:defRPr sz="548">
                <a:solidFill>
                  <a:schemeClr val="tx1">
                    <a:tint val="75000"/>
                  </a:schemeClr>
                </a:solidFill>
              </a:defRPr>
            </a:lvl6pPr>
            <a:lvl7pPr marL="940296" indent="0">
              <a:buNone/>
              <a:defRPr sz="548">
                <a:solidFill>
                  <a:schemeClr val="tx1">
                    <a:tint val="75000"/>
                  </a:schemeClr>
                </a:solidFill>
              </a:defRPr>
            </a:lvl7pPr>
            <a:lvl8pPr marL="1097012" indent="0">
              <a:buNone/>
              <a:defRPr sz="548">
                <a:solidFill>
                  <a:schemeClr val="tx1">
                    <a:tint val="75000"/>
                  </a:schemeClr>
                </a:solidFill>
              </a:defRPr>
            </a:lvl8pPr>
            <a:lvl9pPr marL="1253729" indent="0">
              <a:buNone/>
              <a:defRPr sz="54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5332094-EB4B-42F4-A151-8A028BEF0141}" type="datetimeFigureOut">
              <a:rPr lang="en-US"/>
              <a:pPr>
                <a:defRPr/>
              </a:pPr>
              <a:t>7/2/2022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F417290-0527-47DC-9770-A2A929184ECC}" type="slidenum">
              <a:rPr lang="en-US"/>
              <a:pPr>
                <a:defRPr/>
              </a:pPr>
              <a:t>‹#›</a:t>
            </a:fld>
            <a:endParaRPr lang="en-US"/>
          </a:p>
        </p:txBody>
      </p:sp>
    </p:spTree>
    <p:extLst>
      <p:ext uri="{BB962C8B-B14F-4D97-AF65-F5344CB8AC3E}">
        <p14:creationId xmlns:p14="http://schemas.microsoft.com/office/powerpoint/2010/main" val="44442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C06090-14F5-49AA-A1DF-C442A2B61656}" type="datetimeFigureOut">
              <a:rPr lang="en-US"/>
              <a:pPr>
                <a:defRPr/>
              </a:pPr>
              <a:t>7/2/2022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B488CD6-7216-4B34-9916-86F2536DC47D}" type="slidenum">
              <a:rPr lang="en-US"/>
              <a:pPr>
                <a:defRPr/>
              </a:pPr>
              <a:t>‹#›</a:t>
            </a:fld>
            <a:endParaRPr lang="en-US"/>
          </a:p>
        </p:txBody>
      </p:sp>
    </p:spTree>
    <p:extLst>
      <p:ext uri="{BB962C8B-B14F-4D97-AF65-F5344CB8AC3E}">
        <p14:creationId xmlns:p14="http://schemas.microsoft.com/office/powerpoint/2010/main" val="2515991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823" b="1"/>
            </a:lvl1pPr>
            <a:lvl2pPr marL="156716" indent="0">
              <a:buNone/>
              <a:defRPr sz="686" b="1"/>
            </a:lvl2pPr>
            <a:lvl3pPr marL="313432" indent="0">
              <a:buNone/>
              <a:defRPr sz="617" b="1"/>
            </a:lvl3pPr>
            <a:lvl4pPr marL="470148" indent="0">
              <a:buNone/>
              <a:defRPr sz="548" b="1"/>
            </a:lvl4pPr>
            <a:lvl5pPr marL="626864" indent="0">
              <a:buNone/>
              <a:defRPr sz="548" b="1"/>
            </a:lvl5pPr>
            <a:lvl6pPr marL="783580" indent="0">
              <a:buNone/>
              <a:defRPr sz="548" b="1"/>
            </a:lvl6pPr>
            <a:lvl7pPr marL="940296" indent="0">
              <a:buNone/>
              <a:defRPr sz="548" b="1"/>
            </a:lvl7pPr>
            <a:lvl8pPr marL="1097012" indent="0">
              <a:buNone/>
              <a:defRPr sz="548" b="1"/>
            </a:lvl8pPr>
            <a:lvl9pPr marL="1253729" indent="0">
              <a:buNone/>
              <a:defRPr sz="548"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823" b="1"/>
            </a:lvl1pPr>
            <a:lvl2pPr marL="156716" indent="0">
              <a:buNone/>
              <a:defRPr sz="686" b="1"/>
            </a:lvl2pPr>
            <a:lvl3pPr marL="313432" indent="0">
              <a:buNone/>
              <a:defRPr sz="617" b="1"/>
            </a:lvl3pPr>
            <a:lvl4pPr marL="470148" indent="0">
              <a:buNone/>
              <a:defRPr sz="548" b="1"/>
            </a:lvl4pPr>
            <a:lvl5pPr marL="626864" indent="0">
              <a:buNone/>
              <a:defRPr sz="548" b="1"/>
            </a:lvl5pPr>
            <a:lvl6pPr marL="783580" indent="0">
              <a:buNone/>
              <a:defRPr sz="548" b="1"/>
            </a:lvl6pPr>
            <a:lvl7pPr marL="940296" indent="0">
              <a:buNone/>
              <a:defRPr sz="548" b="1"/>
            </a:lvl7pPr>
            <a:lvl8pPr marL="1097012" indent="0">
              <a:buNone/>
              <a:defRPr sz="548" b="1"/>
            </a:lvl8pPr>
            <a:lvl9pPr marL="1253729" indent="0">
              <a:buNone/>
              <a:defRPr sz="548"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98F3023-12F5-4EC7-8E57-6F4FC3463F84}" type="datetimeFigureOut">
              <a:rPr lang="en-US"/>
              <a:pPr>
                <a:defRPr/>
              </a:pPr>
              <a:t>7/2/2022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790EBE2-79CC-4440-9F28-2053B34186AA}" type="slidenum">
              <a:rPr lang="en-US"/>
              <a:pPr>
                <a:defRPr/>
              </a:pPr>
              <a:t>‹#›</a:t>
            </a:fld>
            <a:endParaRPr lang="en-US"/>
          </a:p>
        </p:txBody>
      </p:sp>
    </p:spTree>
    <p:extLst>
      <p:ext uri="{BB962C8B-B14F-4D97-AF65-F5344CB8AC3E}">
        <p14:creationId xmlns:p14="http://schemas.microsoft.com/office/powerpoint/2010/main" val="98284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A5C816D-80E1-44F1-BEB5-5D4731AEF5A8}" type="datetimeFigureOut">
              <a:rPr lang="en-US"/>
              <a:pPr>
                <a:defRPr/>
              </a:pPr>
              <a:t>7/2/2022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C81AE7A-BA87-45C2-8181-47B8AFD5844E}" type="slidenum">
              <a:rPr lang="en-US"/>
              <a:pPr>
                <a:defRPr/>
              </a:pPr>
              <a:t>‹#›</a:t>
            </a:fld>
            <a:endParaRPr lang="en-US"/>
          </a:p>
        </p:txBody>
      </p:sp>
    </p:spTree>
    <p:extLst>
      <p:ext uri="{BB962C8B-B14F-4D97-AF65-F5344CB8AC3E}">
        <p14:creationId xmlns:p14="http://schemas.microsoft.com/office/powerpoint/2010/main" val="729546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1AD4342-03F4-4294-90CF-8B58B1A8574E}" type="datetimeFigureOut">
              <a:rPr lang="en-US"/>
              <a:pPr>
                <a:defRPr/>
              </a:pPr>
              <a:t>7/2/2022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2ED09A9-853C-46F2-882C-0E43B4B2E525}" type="slidenum">
              <a:rPr lang="en-US"/>
              <a:pPr>
                <a:defRPr/>
              </a:pPr>
              <a:t>‹#›</a:t>
            </a:fld>
            <a:endParaRPr lang="en-US"/>
          </a:p>
        </p:txBody>
      </p:sp>
    </p:spTree>
    <p:extLst>
      <p:ext uri="{BB962C8B-B14F-4D97-AF65-F5344CB8AC3E}">
        <p14:creationId xmlns:p14="http://schemas.microsoft.com/office/powerpoint/2010/main" val="4108658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1097"/>
            </a:lvl1pPr>
          </a:lstStyle>
          <a:p>
            <a:r>
              <a:rPr lang="en-US" smtClean="0"/>
              <a:t>Click to edit Master title style</a:t>
            </a:r>
            <a:endParaRPr lang="en-US"/>
          </a:p>
        </p:txBody>
      </p:sp>
      <p:sp>
        <p:nvSpPr>
          <p:cNvPr id="3" name="Content Placeholder 2"/>
          <p:cNvSpPr>
            <a:spLocks noGrp="1"/>
          </p:cNvSpPr>
          <p:nvPr>
            <p:ph idx="1"/>
          </p:nvPr>
        </p:nvSpPr>
        <p:spPr>
          <a:xfrm>
            <a:off x="3887391" y="740573"/>
            <a:ext cx="4629150" cy="3655219"/>
          </a:xfrm>
        </p:spPr>
        <p:txBody>
          <a:bodyPr/>
          <a:lstStyle>
            <a:lvl1pPr>
              <a:defRPr sz="1097"/>
            </a:lvl1pPr>
            <a:lvl2pPr>
              <a:defRPr sz="960"/>
            </a:lvl2pPr>
            <a:lvl3pPr>
              <a:defRPr sz="823"/>
            </a:lvl3pPr>
            <a:lvl4pPr>
              <a:defRPr sz="686"/>
            </a:lvl4pPr>
            <a:lvl5pPr>
              <a:defRPr sz="686"/>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1543050"/>
            <a:ext cx="2949178" cy="2858691"/>
          </a:xfrm>
        </p:spPr>
        <p:txBody>
          <a:bodyPr/>
          <a:lstStyle>
            <a:lvl1pPr marL="0" indent="0">
              <a:buNone/>
              <a:defRPr sz="548"/>
            </a:lvl1pPr>
            <a:lvl2pPr marL="156716" indent="0">
              <a:buNone/>
              <a:defRPr sz="480"/>
            </a:lvl2pPr>
            <a:lvl3pPr marL="313432" indent="0">
              <a:buNone/>
              <a:defRPr sz="411"/>
            </a:lvl3pPr>
            <a:lvl4pPr marL="470148" indent="0">
              <a:buNone/>
              <a:defRPr sz="343"/>
            </a:lvl4pPr>
            <a:lvl5pPr marL="626864" indent="0">
              <a:buNone/>
              <a:defRPr sz="343"/>
            </a:lvl5pPr>
            <a:lvl6pPr marL="783580" indent="0">
              <a:buNone/>
              <a:defRPr sz="343"/>
            </a:lvl6pPr>
            <a:lvl7pPr marL="940296" indent="0">
              <a:buNone/>
              <a:defRPr sz="343"/>
            </a:lvl7pPr>
            <a:lvl8pPr marL="1097012" indent="0">
              <a:buNone/>
              <a:defRPr sz="343"/>
            </a:lvl8pPr>
            <a:lvl9pPr marL="1253729" indent="0">
              <a:buNone/>
              <a:defRPr sz="34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4062B1C-B3EB-472C-A092-38A4A737CC2C}" type="datetimeFigureOut">
              <a:rPr lang="en-US"/>
              <a:pPr>
                <a:defRPr/>
              </a:pPr>
              <a:t>7/2/2022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DE98E56-9E53-4E81-8A1C-6817CBA47868}" type="slidenum">
              <a:rPr lang="en-US"/>
              <a:pPr>
                <a:defRPr/>
              </a:pPr>
              <a:t>‹#›</a:t>
            </a:fld>
            <a:endParaRPr lang="en-US"/>
          </a:p>
        </p:txBody>
      </p:sp>
    </p:spTree>
    <p:extLst>
      <p:ext uri="{BB962C8B-B14F-4D97-AF65-F5344CB8AC3E}">
        <p14:creationId xmlns:p14="http://schemas.microsoft.com/office/powerpoint/2010/main" val="231581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1097"/>
            </a:lvl1pPr>
          </a:lstStyle>
          <a:p>
            <a:r>
              <a:rPr lang="en-US" smtClean="0"/>
              <a:t>Click to edit Master title style</a:t>
            </a:r>
            <a:endParaRPr lang="en-US"/>
          </a:p>
        </p:txBody>
      </p:sp>
      <p:sp>
        <p:nvSpPr>
          <p:cNvPr id="3" name="Picture Placeholder 2"/>
          <p:cNvSpPr>
            <a:spLocks noGrp="1"/>
          </p:cNvSpPr>
          <p:nvPr>
            <p:ph type="pic" idx="1"/>
          </p:nvPr>
        </p:nvSpPr>
        <p:spPr>
          <a:xfrm>
            <a:off x="3887391" y="740573"/>
            <a:ext cx="4629150" cy="3655219"/>
          </a:xfrm>
        </p:spPr>
        <p:txBody>
          <a:bodyPr rtlCol="0">
            <a:normAutofit/>
          </a:bodyPr>
          <a:lstStyle>
            <a:lvl1pPr marL="0" indent="0">
              <a:buNone/>
              <a:defRPr sz="1097"/>
            </a:lvl1pPr>
            <a:lvl2pPr marL="156716" indent="0">
              <a:buNone/>
              <a:defRPr sz="960"/>
            </a:lvl2pPr>
            <a:lvl3pPr marL="313432" indent="0">
              <a:buNone/>
              <a:defRPr sz="823"/>
            </a:lvl3pPr>
            <a:lvl4pPr marL="470148" indent="0">
              <a:buNone/>
              <a:defRPr sz="686"/>
            </a:lvl4pPr>
            <a:lvl5pPr marL="626864" indent="0">
              <a:buNone/>
              <a:defRPr sz="686"/>
            </a:lvl5pPr>
            <a:lvl6pPr marL="783580" indent="0">
              <a:buNone/>
              <a:defRPr sz="686"/>
            </a:lvl6pPr>
            <a:lvl7pPr marL="940296" indent="0">
              <a:buNone/>
              <a:defRPr sz="686"/>
            </a:lvl7pPr>
            <a:lvl8pPr marL="1097012" indent="0">
              <a:buNone/>
              <a:defRPr sz="686"/>
            </a:lvl8pPr>
            <a:lvl9pPr marL="1253729" indent="0">
              <a:buNone/>
              <a:defRPr sz="686"/>
            </a:lvl9pPr>
          </a:lstStyle>
          <a:p>
            <a:pPr lvl="0"/>
            <a:endParaRPr lang="en-US" noProof="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548"/>
            </a:lvl1pPr>
            <a:lvl2pPr marL="156716" indent="0">
              <a:buNone/>
              <a:defRPr sz="480"/>
            </a:lvl2pPr>
            <a:lvl3pPr marL="313432" indent="0">
              <a:buNone/>
              <a:defRPr sz="411"/>
            </a:lvl3pPr>
            <a:lvl4pPr marL="470148" indent="0">
              <a:buNone/>
              <a:defRPr sz="343"/>
            </a:lvl4pPr>
            <a:lvl5pPr marL="626864" indent="0">
              <a:buNone/>
              <a:defRPr sz="343"/>
            </a:lvl5pPr>
            <a:lvl6pPr marL="783580" indent="0">
              <a:buNone/>
              <a:defRPr sz="343"/>
            </a:lvl6pPr>
            <a:lvl7pPr marL="940296" indent="0">
              <a:buNone/>
              <a:defRPr sz="343"/>
            </a:lvl7pPr>
            <a:lvl8pPr marL="1097012" indent="0">
              <a:buNone/>
              <a:defRPr sz="343"/>
            </a:lvl8pPr>
            <a:lvl9pPr marL="1253729" indent="0">
              <a:buNone/>
              <a:defRPr sz="34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3255A3-B3E4-490D-9C2C-08874EF7CDF0}" type="datetimeFigureOut">
              <a:rPr lang="en-US"/>
              <a:pPr>
                <a:defRPr/>
              </a:pPr>
              <a:t>7/2/2022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9F0594-E138-43D7-86B7-A452805B9A50}" type="slidenum">
              <a:rPr lang="en-US"/>
              <a:pPr>
                <a:defRPr/>
              </a:pPr>
              <a:t>‹#›</a:t>
            </a:fld>
            <a:endParaRPr lang="en-US"/>
          </a:p>
        </p:txBody>
      </p:sp>
    </p:spTree>
    <p:extLst>
      <p:ext uri="{BB962C8B-B14F-4D97-AF65-F5344CB8AC3E}">
        <p14:creationId xmlns:p14="http://schemas.microsoft.com/office/powerpoint/2010/main" val="704541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DB03472-785E-4F42-898F-B944308980E3}" type="datetimeFigureOut">
              <a:rPr lang="en-US"/>
              <a:pPr>
                <a:defRPr/>
              </a:pPr>
              <a:t>7/2/2022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BAD75B9-6A21-4453-B528-6ED6B0D6CF6C}" type="slidenum">
              <a:rPr lang="en-US"/>
              <a:pPr>
                <a:defRPr/>
              </a:pPr>
              <a:t>‹#›</a:t>
            </a:fld>
            <a:endParaRPr lang="en-US"/>
          </a:p>
        </p:txBody>
      </p:sp>
    </p:spTree>
    <p:extLst>
      <p:ext uri="{BB962C8B-B14F-4D97-AF65-F5344CB8AC3E}">
        <p14:creationId xmlns:p14="http://schemas.microsoft.com/office/powerpoint/2010/main" val="2292105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4EDF34-3862-45A4-AD0B-B5F2BEDB06BB}" type="datetimeFigureOut">
              <a:rPr lang="en-US"/>
              <a:pPr>
                <a:defRPr/>
              </a:pPr>
              <a:t>7/2/2022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3A5322-8CED-4CC2-B34C-B87CD7407AA3}" type="slidenum">
              <a:rPr lang="en-US"/>
              <a:pPr>
                <a:defRPr/>
              </a:pPr>
              <a:t>‹#›</a:t>
            </a:fld>
            <a:endParaRPr lang="en-US"/>
          </a:p>
        </p:txBody>
      </p:sp>
    </p:spTree>
    <p:extLst>
      <p:ext uri="{BB962C8B-B14F-4D97-AF65-F5344CB8AC3E}">
        <p14:creationId xmlns:p14="http://schemas.microsoft.com/office/powerpoint/2010/main" val="3014067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91EFD9-54D6-4D13-BEB7-69545DAF9D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1971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A9C7A96-AD9B-4180-A850-2C10998F345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6489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C78950-4BED-466F-A8F2-B6FBAC0A89E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5599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926FDE1-764C-44B8-85E8-D2365CDEAF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7579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A0FAFF8-0D54-4363-B804-C95237FA77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1102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C6ED5B-D81F-4EF7-BD45-DD2751F2BDF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803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84856E-3708-4F6A-8973-5D5BF227D4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11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DDB78FE-51AF-44D1-88C9-4AF65F8BB9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5769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6EE8CCB-8162-4B19-AD2F-F95ED7CAE3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8870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6DC936-06B0-499D-B9DD-4A4B5B5D8E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6259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629EF98-284F-4577-AF23-5A6F61ED0B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4306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91EFD9-54D6-4D13-BEB7-69545DAF9D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9934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A9C7A96-AD9B-4180-A850-2C10998F345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4539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C78950-4BED-466F-A8F2-B6FBAC0A89E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7835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926FDE1-764C-44B8-85E8-D2365CDEAF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6433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A0FAFF8-0D54-4363-B804-C95237FA775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9895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C6ED5B-D81F-4EF7-BD45-DD2751F2BDF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663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84856E-3708-4F6A-8973-5D5BF227D4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1867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DDB78FE-51AF-44D1-88C9-4AF65F8BB9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2670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6EE8CCB-8162-4B19-AD2F-F95ED7CAE3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0443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6DC936-06B0-499D-B9DD-4A4B5B5D8E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5164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629EF98-284F-4577-AF23-5A6F61ED0B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183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406004"/>
            <a:ext cx="7620000" cy="433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图文框 7">
            <a:extLst/>
          </p:cNvPr>
          <p:cNvSpPr/>
          <p:nvPr userDrawn="1"/>
        </p:nvSpPr>
        <p:spPr>
          <a:xfrm>
            <a:off x="237393" y="261938"/>
            <a:ext cx="8669215" cy="4619625"/>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403">
              <a:defRPr/>
            </a:pPr>
            <a:endParaRPr lang="zh-CN" altLang="en-US" sz="617">
              <a:solidFill>
                <a:prstClr val="black"/>
              </a:solidFill>
            </a:endParaRPr>
          </a:p>
        </p:txBody>
      </p:sp>
    </p:spTree>
    <p:extLst>
      <p:ext uri="{BB962C8B-B14F-4D97-AF65-F5344CB8AC3E}">
        <p14:creationId xmlns:p14="http://schemas.microsoft.com/office/powerpoint/2010/main" val="1662962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图文框 2">
            <a:extLst/>
          </p:cNvPr>
          <p:cNvSpPr/>
          <p:nvPr userDrawn="1"/>
        </p:nvSpPr>
        <p:spPr>
          <a:xfrm>
            <a:off x="237393" y="261938"/>
            <a:ext cx="8669215" cy="4619625"/>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403">
              <a:defRPr/>
            </a:pPr>
            <a:endParaRPr lang="zh-CN" altLang="en-US" sz="617">
              <a:solidFill>
                <a:prstClr val="black"/>
              </a:solidFill>
            </a:endParaRPr>
          </a:p>
        </p:txBody>
      </p:sp>
      <p:pic>
        <p:nvPicPr>
          <p:cNvPr id="3" name="图片 3"/>
          <p:cNvPicPr>
            <a:picLocks noChangeAspect="1"/>
          </p:cNvPicPr>
          <p:nvPr userDrawn="1"/>
        </p:nvPicPr>
        <p:blipFill>
          <a:blip r:embed="rId2">
            <a:extLst>
              <a:ext uri="{28A0092B-C50C-407E-A947-70E740481C1C}">
                <a14:useLocalDpi xmlns:a14="http://schemas.microsoft.com/office/drawing/2010/main" val="0"/>
              </a:ext>
            </a:extLst>
          </a:blip>
          <a:srcRect l="40849" t="7222" r="7066" b="14722"/>
          <a:stretch>
            <a:fillRect/>
          </a:stretch>
        </p:blipFill>
        <p:spPr bwMode="auto">
          <a:xfrm>
            <a:off x="4572000" y="803673"/>
            <a:ext cx="4572000" cy="43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819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709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555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0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360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759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158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747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519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2797178" y="1527572"/>
            <a:ext cx="1704975" cy="26289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
        <p:nvSpPr>
          <p:cNvPr id="8" name="任意多边形: 形状 7"/>
          <p:cNvSpPr>
            <a:spLocks noGrp="1"/>
          </p:cNvSpPr>
          <p:nvPr>
            <p:ph type="pic" sz="quarter" idx="11"/>
          </p:nvPr>
        </p:nvSpPr>
        <p:spPr>
          <a:xfrm>
            <a:off x="6486527" y="1527572"/>
            <a:ext cx="1704975" cy="26289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632379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1638301" y="1514475"/>
            <a:ext cx="1581150" cy="158115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1" name="任意多边形: 形状 10"/>
          <p:cNvSpPr>
            <a:spLocks noGrp="1"/>
          </p:cNvSpPr>
          <p:nvPr>
            <p:ph type="pic" sz="quarter" idx="11"/>
          </p:nvPr>
        </p:nvSpPr>
        <p:spPr>
          <a:xfrm>
            <a:off x="3781426" y="1514475"/>
            <a:ext cx="1581150" cy="158115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2" name="任意多边形: 形状 11"/>
          <p:cNvSpPr>
            <a:spLocks noGrp="1"/>
          </p:cNvSpPr>
          <p:nvPr>
            <p:ph type="pic" sz="quarter" idx="12"/>
          </p:nvPr>
        </p:nvSpPr>
        <p:spPr>
          <a:xfrm>
            <a:off x="5924550" y="1514475"/>
            <a:ext cx="1581150" cy="158115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9024552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109663" y="1556147"/>
            <a:ext cx="1285875" cy="1285875"/>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4" name="任意多边形: 形状 13"/>
          <p:cNvSpPr>
            <a:spLocks noGrp="1"/>
          </p:cNvSpPr>
          <p:nvPr>
            <p:ph type="pic" sz="quarter" idx="11"/>
          </p:nvPr>
        </p:nvSpPr>
        <p:spPr>
          <a:xfrm>
            <a:off x="2989265" y="1556147"/>
            <a:ext cx="1285875" cy="1285875"/>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5" name="任意多边形: 形状 14"/>
          <p:cNvSpPr>
            <a:spLocks noGrp="1"/>
          </p:cNvSpPr>
          <p:nvPr>
            <p:ph type="pic" sz="quarter" idx="12"/>
          </p:nvPr>
        </p:nvSpPr>
        <p:spPr>
          <a:xfrm>
            <a:off x="4868864" y="1556147"/>
            <a:ext cx="1285875" cy="1285875"/>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6" name="任意多边形: 形状 15"/>
          <p:cNvSpPr>
            <a:spLocks noGrp="1"/>
          </p:cNvSpPr>
          <p:nvPr>
            <p:ph type="pic" sz="quarter" idx="13"/>
          </p:nvPr>
        </p:nvSpPr>
        <p:spPr>
          <a:xfrm>
            <a:off x="6748463" y="1556147"/>
            <a:ext cx="1285875" cy="1285875"/>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60981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162924" y="1478052"/>
            <a:ext cx="2581528" cy="2579847"/>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4602993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347292" y="1887050"/>
            <a:ext cx="1338628" cy="1338629"/>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
        <p:nvSpPr>
          <p:cNvPr id="10" name="任意多边形: 形状 9"/>
          <p:cNvSpPr>
            <a:spLocks noGrp="1"/>
          </p:cNvSpPr>
          <p:nvPr>
            <p:ph type="pic" sz="quarter" idx="11"/>
          </p:nvPr>
        </p:nvSpPr>
        <p:spPr>
          <a:xfrm>
            <a:off x="6434741" y="1887050"/>
            <a:ext cx="1338628" cy="1338629"/>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874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5857285" y="1586584"/>
            <a:ext cx="1881154" cy="2526344"/>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091656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627981" y="2130393"/>
            <a:ext cx="1895722" cy="1895093"/>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347936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5014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684545" y="1978708"/>
            <a:ext cx="1765239" cy="1765238"/>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7774000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sz="1645">
                <a:solidFill>
                  <a:prstClr val="black">
                    <a:tint val="75000"/>
                  </a:prstClr>
                </a:solidFill>
                <a:latin typeface="Arial"/>
                <a:cs typeface="+mn-cs"/>
              </a:defRPr>
            </a:lvl1pPr>
          </a:lstStyle>
          <a:p>
            <a:pPr eaLnBrk="0" fontAlgn="base" hangingPunct="0">
              <a:spcBef>
                <a:spcPct val="0"/>
              </a:spcBef>
              <a:spcAft>
                <a:spcPct val="0"/>
              </a:spcAft>
              <a:defRPr/>
            </a:pPr>
            <a:fld id="{EEEF1222-691C-4A65-8D48-EF80EA98A651}" type="datetimeFigureOut">
              <a:rPr lang="vi-VN"/>
              <a:pPr eaLnBrk="0" fontAlgn="base" hangingPunct="0">
                <a:spcBef>
                  <a:spcPct val="0"/>
                </a:spcBef>
                <a:spcAft>
                  <a:spcPct val="0"/>
                </a:spcAft>
                <a:defRPr/>
              </a:pPr>
              <a:t>07/02/2022</a:t>
            </a:fld>
            <a:endParaRPr lang="vi-VN"/>
          </a:p>
        </p:txBody>
      </p:sp>
      <p:sp>
        <p:nvSpPr>
          <p:cNvPr id="5" name="Footer Placeholder 4"/>
          <p:cNvSpPr>
            <a:spLocks noGrp="1"/>
          </p:cNvSpPr>
          <p:nvPr>
            <p:ph type="ftr" sz="quarter" idx="11"/>
          </p:nvPr>
        </p:nvSpPr>
        <p:spPr>
          <a:xfrm>
            <a:off x="3028951" y="4767263"/>
            <a:ext cx="3086100" cy="273844"/>
          </a:xfrm>
          <a:prstGeom prst="rect">
            <a:avLst/>
          </a:prstGeom>
        </p:spPr>
        <p:txBody>
          <a:bodyPr/>
          <a:lstStyle>
            <a:lvl1pPr>
              <a:defRPr sz="1645">
                <a:solidFill>
                  <a:prstClr val="black">
                    <a:tint val="75000"/>
                  </a:prstClr>
                </a:solidFill>
                <a:latin typeface="Arial"/>
                <a:cs typeface="+mn-cs"/>
              </a:defRPr>
            </a:lvl1pPr>
          </a:lstStyle>
          <a:p>
            <a:pPr eaLnBrk="0" fontAlgn="base" hangingPunct="0">
              <a:spcBef>
                <a:spcPct val="0"/>
              </a:spcBef>
              <a:spcAft>
                <a:spcPct val="0"/>
              </a:spcAft>
              <a:defRPr/>
            </a:pPr>
            <a:endParaRPr lang="vi-VN"/>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sz="1645">
                <a:solidFill>
                  <a:prstClr val="black">
                    <a:tint val="75000"/>
                  </a:prstClr>
                </a:solidFill>
                <a:latin typeface="Arial"/>
                <a:cs typeface="+mn-cs"/>
              </a:defRPr>
            </a:lvl1pPr>
          </a:lstStyle>
          <a:p>
            <a:pPr eaLnBrk="0" fontAlgn="base" hangingPunct="0">
              <a:spcBef>
                <a:spcPct val="0"/>
              </a:spcBef>
              <a:spcAft>
                <a:spcPct val="0"/>
              </a:spcAft>
              <a:defRPr/>
            </a:pPr>
            <a:fld id="{C78DB286-71E0-4E91-AD54-AF98F888E60A}" type="slidenum">
              <a:rPr lang="vi-VN"/>
              <a:pPr eaLnBrk="0" fontAlgn="base" hangingPunct="0">
                <a:spcBef>
                  <a:spcPct val="0"/>
                </a:spcBef>
                <a:spcAft>
                  <a:spcPct val="0"/>
                </a:spcAft>
                <a:defRPr/>
              </a:pPr>
              <a:t>‹#›</a:t>
            </a:fld>
            <a:endParaRPr lang="vi-VN"/>
          </a:p>
        </p:txBody>
      </p:sp>
    </p:spTree>
    <p:extLst>
      <p:ext uri="{BB962C8B-B14F-4D97-AF65-F5344CB8AC3E}">
        <p14:creationId xmlns:p14="http://schemas.microsoft.com/office/powerpoint/2010/main" val="4151176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3771900" cy="2743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1371600" y="4686300"/>
            <a:ext cx="1905000" cy="342900"/>
          </a:xfrm>
          <a:prstGeom prst="rect">
            <a:avLst/>
          </a:prstGeom>
        </p:spPr>
        <p:txBody>
          <a:bodyPr/>
          <a:lstStyle>
            <a:lvl1pPr>
              <a:defRPr sz="1645">
                <a:solidFill>
                  <a:prstClr val="black"/>
                </a:solidFill>
                <a:latin typeface="Arial"/>
                <a:cs typeface="+mn-cs"/>
              </a:defRPr>
            </a:lvl1pPr>
          </a:lstStyle>
          <a:p>
            <a:pPr eaLnBrk="0" fontAlgn="base" hangingPunct="0">
              <a:spcBef>
                <a:spcPct val="0"/>
              </a:spcBef>
              <a:spcAft>
                <a:spcPct val="0"/>
              </a:spcAft>
              <a:defRPr/>
            </a:pPr>
            <a:endParaRPr lang="en-US"/>
          </a:p>
        </p:txBody>
      </p:sp>
      <p:sp>
        <p:nvSpPr>
          <p:cNvPr id="6" name="Rectangle 6"/>
          <p:cNvSpPr>
            <a:spLocks noGrp="1" noChangeArrowheads="1"/>
          </p:cNvSpPr>
          <p:nvPr>
            <p:ph type="ftr" sz="quarter" idx="11"/>
          </p:nvPr>
        </p:nvSpPr>
        <p:spPr>
          <a:xfrm>
            <a:off x="3556489" y="4686300"/>
            <a:ext cx="2895600" cy="342900"/>
          </a:xfrm>
          <a:prstGeom prst="rect">
            <a:avLst/>
          </a:prstGeom>
        </p:spPr>
        <p:txBody>
          <a:bodyPr/>
          <a:lstStyle>
            <a:lvl1pPr>
              <a:defRPr sz="1645">
                <a:solidFill>
                  <a:prstClr val="black"/>
                </a:solidFill>
                <a:latin typeface="Arial"/>
                <a:cs typeface="+mn-cs"/>
              </a:defRPr>
            </a:lvl1pPr>
          </a:lstStyle>
          <a:p>
            <a:pPr eaLnBrk="0" fontAlgn="base" hangingPunct="0">
              <a:spcBef>
                <a:spcPct val="0"/>
              </a:spcBef>
              <a:spcAft>
                <a:spcPct val="0"/>
              </a:spcAft>
              <a:defRPr/>
            </a:pPr>
            <a:endParaRPr lang="en-US"/>
          </a:p>
        </p:txBody>
      </p:sp>
      <p:sp>
        <p:nvSpPr>
          <p:cNvPr id="7" name="Rectangle 7"/>
          <p:cNvSpPr>
            <a:spLocks noGrp="1" noChangeArrowheads="1"/>
          </p:cNvSpPr>
          <p:nvPr>
            <p:ph type="sldNum" sz="quarter" idx="12"/>
          </p:nvPr>
        </p:nvSpPr>
        <p:spPr>
          <a:xfrm>
            <a:off x="6718789" y="4686300"/>
            <a:ext cx="1905000" cy="342900"/>
          </a:xfrm>
          <a:prstGeom prst="rect">
            <a:avLst/>
          </a:prstGeom>
        </p:spPr>
        <p:txBody>
          <a:bodyPr/>
          <a:lstStyle>
            <a:lvl1pPr>
              <a:defRPr sz="1645">
                <a:solidFill>
                  <a:prstClr val="black"/>
                </a:solidFill>
                <a:latin typeface="Arial"/>
                <a:cs typeface="+mn-cs"/>
              </a:defRPr>
            </a:lvl1pPr>
          </a:lstStyle>
          <a:p>
            <a:pPr eaLnBrk="0" fontAlgn="base" hangingPunct="0">
              <a:spcBef>
                <a:spcPct val="0"/>
              </a:spcBef>
              <a:spcAft>
                <a:spcPct val="0"/>
              </a:spcAft>
              <a:defRPr/>
            </a:pPr>
            <a:fld id="{F5928F4F-F4A2-46E5-9106-5C527BB4D60C}"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9323539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50635-363A-407D-AC15-14AD343FA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2201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A9B768-3D4F-470F-9822-3318022A3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415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46526-D513-425F-B5F1-F6AA80F19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15952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AF82F-1A0F-4348-A1F6-351C20AFB5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33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B8F90F-2FB6-4CE1-83A0-ABE441C6CD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912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DAF084-DDB7-45A9-9F5A-447ADDB26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6153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86A983-BE49-4A51-874B-5AD0B10E84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7335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D435D3-CCA9-4271-B0A7-3881A7772B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0068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837E28-B09A-4FF0-8EEB-194E7948B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4035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F5580E-A88E-4B1E-B716-BE8C333B50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17561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C1CC38-7318-4A88-B0D0-F0E060A1FC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80229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50635-363A-407D-AC15-14AD343FA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42246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A9B768-3D4F-470F-9822-3318022A3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5873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46526-D513-425F-B5F1-F6AA80F19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60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AF82F-1A0F-4348-A1F6-351C20AFB5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25138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B8F90F-2FB6-4CE1-83A0-ABE441C6CD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14929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DAF084-DDB7-45A9-9F5A-447ADDB26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006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86A983-BE49-4A51-874B-5AD0B10E84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6929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D435D3-CCA9-4271-B0A7-3881A7772B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70750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837E28-B09A-4FF0-8EEB-194E7948B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64132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F5580E-A88E-4B1E-B716-BE8C333B50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16607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C1CC38-7318-4A88-B0D0-F0E060A1FC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9831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50635-363A-407D-AC15-14AD343FA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63976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A9B768-3D4F-470F-9822-3318022A3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435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C8FEA-07A8-41BC-B349-B662DC8260F6}" type="datetimeFigureOut">
              <a:rPr lang="en-US" smtClean="0">
                <a:solidFill>
                  <a:prstClr val="black"/>
                </a:solidFill>
              </a:rPr>
              <a:pPr/>
              <a:t>7/2/2022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46526-D513-425F-B5F1-F6AA80F19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7245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AF82F-1A0F-4348-A1F6-351C20AFB5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0806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B8F90F-2FB6-4CE1-83A0-ABE441C6CD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335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DAF084-DDB7-45A9-9F5A-447ADDB26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267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86A983-BE49-4A51-874B-5AD0B10E84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2649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D435D3-CCA9-4271-B0A7-3881A7772B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29355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837E28-B09A-4FF0-8EEB-194E7948BF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347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F5580E-A88E-4B1E-B716-BE8C333B50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22059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C1CC38-7318-4A88-B0D0-F0E060A1FC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74617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91EFD9-54D6-4D13-BEB7-69545DAF9D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1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2.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image" Target="../media/image1.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501740-4300-4423-BED6-001D3DBA898F}" type="datetimeFigureOut">
              <a:rPr lang="en-US" smtClean="0"/>
              <a:pPr/>
              <a:t>7/2/2022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A87324B-21DE-4609-BEF1-357CA121575D}" type="slidenum">
              <a:rPr lang="en-US" smtClean="0"/>
              <a:pPr/>
              <a:t>‹#›</a:t>
            </a:fld>
            <a:endParaRPr lang="en-US"/>
          </a:p>
        </p:txBody>
      </p:sp>
      <p:sp>
        <p:nvSpPr>
          <p:cNvPr id="7" name="Rectangle 6"/>
          <p:cNvSpPr/>
          <p:nvPr userDrawn="1"/>
        </p:nvSpPr>
        <p:spPr>
          <a:xfrm>
            <a:off x="3048000" y="4857750"/>
            <a:ext cx="297180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a:solidFill>
                  <a:prstClr val="white">
                    <a:lumMod val="65000"/>
                  </a:prstClr>
                </a:solidFill>
              </a:rPr>
              <a:t>Nguyễn Thị Ngọc Huyền_HH_PT</a:t>
            </a:r>
            <a:endParaRPr lang="en-US" sz="1400" dirty="0">
              <a:solidFill>
                <a:prstClr val="white">
                  <a:lumMod val="6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Nơi giữ chỗ cho Tiêu đề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6147" name="Nơi giữ chỗ cho Văn bản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457200" y="4767263"/>
            <a:ext cx="2132410" cy="273844"/>
          </a:xfrm>
          <a:prstGeom prst="rect">
            <a:avLst/>
          </a:prstGeom>
        </p:spPr>
        <p:txBody>
          <a:bodyPr vert="horz" lIns="91440" tIns="45720" rIns="91440" bIns="45720" rtlCol="0" anchor="ctr"/>
          <a:lstStyle>
            <a:lvl1pPr algn="l">
              <a:spcBef>
                <a:spcPct val="50000"/>
              </a:spcBef>
              <a:defRPr sz="900">
                <a:solidFill>
                  <a:prstClr val="black">
                    <a:tint val="75000"/>
                  </a:prstClr>
                </a:solidFill>
                <a:latin typeface=".VnTime" panose="020B7200000000000000" pitchFamily="34" charset="0"/>
              </a:defRPr>
            </a:lvl1pPr>
          </a:lstStyle>
          <a:p>
            <a:pPr eaLnBrk="0" fontAlgn="base" hangingPunct="0">
              <a:spcAft>
                <a:spcPct val="0"/>
              </a:spcAft>
              <a:defRPr/>
            </a:pPr>
            <a:r>
              <a:rPr lang="en-US"/>
              <a:t>31/10/2008</a:t>
            </a:r>
          </a:p>
        </p:txBody>
      </p:sp>
      <p:sp>
        <p:nvSpPr>
          <p:cNvPr id="5" name="Nơi giữ chỗ cho Chân trang 4"/>
          <p:cNvSpPr>
            <a:spLocks noGrp="1"/>
          </p:cNvSpPr>
          <p:nvPr>
            <p:ph type="ftr" sz="quarter" idx="3"/>
          </p:nvPr>
        </p:nvSpPr>
        <p:spPr>
          <a:xfrm>
            <a:off x="3123010" y="4767263"/>
            <a:ext cx="2897981" cy="273844"/>
          </a:xfrm>
          <a:prstGeom prst="rect">
            <a:avLst/>
          </a:prstGeom>
        </p:spPr>
        <p:txBody>
          <a:bodyPr vert="horz" lIns="91440" tIns="45720" rIns="91440" bIns="45720" rtlCol="0" anchor="ctr"/>
          <a:lstStyle>
            <a:lvl1pPr algn="ctr">
              <a:spcBef>
                <a:spcPct val="50000"/>
              </a:spcBef>
              <a:defRPr sz="900">
                <a:solidFill>
                  <a:prstClr val="black">
                    <a:tint val="75000"/>
                  </a:prstClr>
                </a:solidFill>
                <a:latin typeface=".VnTime" panose="020B7200000000000000" pitchFamily="34" charset="0"/>
              </a:defRPr>
            </a:lvl1pPr>
          </a:lstStyle>
          <a:p>
            <a:pPr eaLnBrk="0" fontAlgn="base" hangingPunct="0">
              <a:spcAft>
                <a:spcPct val="0"/>
              </a:spcAft>
              <a:defRPr/>
            </a:pPr>
            <a:endParaRPr lang="en-US"/>
          </a:p>
        </p:txBody>
      </p:sp>
      <p:sp>
        <p:nvSpPr>
          <p:cNvPr id="6" name="Nơi giữ chỗ cho Số hiệu Bản chiếu 5"/>
          <p:cNvSpPr>
            <a:spLocks noGrp="1"/>
          </p:cNvSpPr>
          <p:nvPr>
            <p:ph type="sldNum" sz="quarter" idx="4"/>
          </p:nvPr>
        </p:nvSpPr>
        <p:spPr>
          <a:xfrm>
            <a:off x="6554391" y="4767263"/>
            <a:ext cx="2132409" cy="273844"/>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900">
                <a:solidFill>
                  <a:srgbClr val="898989"/>
                </a:solidFill>
                <a:latin typeface=".VnTime" panose="020B7200000000000000" pitchFamily="34" charset="0"/>
              </a:defRPr>
            </a:lvl1pPr>
          </a:lstStyle>
          <a:p>
            <a:pPr eaLnBrk="0" fontAlgn="base" hangingPunct="0">
              <a:spcAft>
                <a:spcPct val="0"/>
              </a:spcAft>
              <a:defRPr/>
            </a:pPr>
            <a:fld id="{187DAAC8-39CC-4AB7-8550-27EDB5ADAA59}" type="slidenum">
              <a:rPr lang="en-US" altLang="en-US"/>
              <a:pPr eaLnBrk="0" fontAlgn="base" hangingPunct="0">
                <a:spcAft>
                  <a:spcPct val="0"/>
                </a:spcAft>
                <a:defRPr/>
              </a:pPr>
              <a:t>‹#›</a:t>
            </a:fld>
            <a:endParaRPr lang="en-US" altLang="en-US"/>
          </a:p>
        </p:txBody>
      </p:sp>
    </p:spTree>
    <p:extLst>
      <p:ext uri="{BB962C8B-B14F-4D97-AF65-F5344CB8AC3E}">
        <p14:creationId xmlns:p14="http://schemas.microsoft.com/office/powerpoint/2010/main" val="320129063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59890E-3B5B-4DD0-9F33-C9E2A0410952}" type="datetimeFigureOut">
              <a:rPr lang="en-US" smtClean="0">
                <a:solidFill>
                  <a:prstClr val="black">
                    <a:tint val="75000"/>
                  </a:prstClr>
                </a:solidFill>
              </a:rPr>
              <a:pPr/>
              <a:t>7/2/2022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4B311CB-4C20-466A-B560-CD0202693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47084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1"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628651"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411">
                <a:solidFill>
                  <a:prstClr val="black">
                    <a:tint val="75000"/>
                  </a:prstClr>
                </a:solidFill>
                <a:latin typeface="Calibri"/>
                <a:cs typeface="+mn-cs"/>
              </a:defRPr>
            </a:lvl1pPr>
          </a:lstStyle>
          <a:p>
            <a:pPr>
              <a:defRPr/>
            </a:pPr>
            <a:fld id="{1C245842-E97A-48AE-9E77-1F9EEEAEEF33}" type="datetimeFigureOut">
              <a:rPr lang="en-US"/>
              <a:pPr>
                <a:defRPr/>
              </a:pPr>
              <a:t>7/2/2022</a:t>
            </a:fld>
            <a:endParaRPr lang="en-US"/>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411">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411">
                <a:solidFill>
                  <a:prstClr val="black">
                    <a:tint val="75000"/>
                  </a:prstClr>
                </a:solidFill>
                <a:latin typeface="Calibri"/>
                <a:cs typeface="+mn-cs"/>
              </a:defRPr>
            </a:lvl1pPr>
          </a:lstStyle>
          <a:p>
            <a:pPr>
              <a:defRPr/>
            </a:pPr>
            <a:fld id="{1C39F2F2-A51F-4529-B85C-A8B9CB17EADF}" type="slidenum">
              <a:rPr lang="en-US"/>
              <a:pPr>
                <a:defRPr/>
              </a:pPr>
              <a:t>‹#›</a:t>
            </a:fld>
            <a:endParaRPr lang="en-US"/>
          </a:p>
        </p:txBody>
      </p:sp>
    </p:spTree>
    <p:extLst>
      <p:ext uri="{BB962C8B-B14F-4D97-AF65-F5344CB8AC3E}">
        <p14:creationId xmlns:p14="http://schemas.microsoft.com/office/powerpoint/2010/main" val="99065928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313135" rtl="0" eaLnBrk="0" fontAlgn="base" hangingPunct="0">
        <a:lnSpc>
          <a:spcPct val="90000"/>
        </a:lnSpc>
        <a:spcBef>
          <a:spcPct val="0"/>
        </a:spcBef>
        <a:spcAft>
          <a:spcPct val="0"/>
        </a:spcAft>
        <a:defRPr sz="1500" kern="1200">
          <a:solidFill>
            <a:schemeClr val="tx1"/>
          </a:solidFill>
          <a:latin typeface="+mj-lt"/>
          <a:ea typeface="+mj-ea"/>
          <a:cs typeface="+mj-cs"/>
        </a:defRPr>
      </a:lvl1pPr>
      <a:lvl2pPr algn="l" defTabSz="313135" rtl="0" eaLnBrk="0" fontAlgn="base" hangingPunct="0">
        <a:lnSpc>
          <a:spcPct val="90000"/>
        </a:lnSpc>
        <a:spcBef>
          <a:spcPct val="0"/>
        </a:spcBef>
        <a:spcAft>
          <a:spcPct val="0"/>
        </a:spcAft>
        <a:defRPr sz="1500">
          <a:solidFill>
            <a:schemeClr val="tx1"/>
          </a:solidFill>
          <a:latin typeface="Calibri Light" panose="020F0302020204030204" pitchFamily="34" charset="0"/>
        </a:defRPr>
      </a:lvl2pPr>
      <a:lvl3pPr algn="l" defTabSz="313135" rtl="0" eaLnBrk="0" fontAlgn="base" hangingPunct="0">
        <a:lnSpc>
          <a:spcPct val="90000"/>
        </a:lnSpc>
        <a:spcBef>
          <a:spcPct val="0"/>
        </a:spcBef>
        <a:spcAft>
          <a:spcPct val="0"/>
        </a:spcAft>
        <a:defRPr sz="1500">
          <a:solidFill>
            <a:schemeClr val="tx1"/>
          </a:solidFill>
          <a:latin typeface="Calibri Light" panose="020F0302020204030204" pitchFamily="34" charset="0"/>
        </a:defRPr>
      </a:lvl3pPr>
      <a:lvl4pPr algn="l" defTabSz="313135" rtl="0" eaLnBrk="0" fontAlgn="base" hangingPunct="0">
        <a:lnSpc>
          <a:spcPct val="90000"/>
        </a:lnSpc>
        <a:spcBef>
          <a:spcPct val="0"/>
        </a:spcBef>
        <a:spcAft>
          <a:spcPct val="0"/>
        </a:spcAft>
        <a:defRPr sz="1500">
          <a:solidFill>
            <a:schemeClr val="tx1"/>
          </a:solidFill>
          <a:latin typeface="Calibri Light" panose="020F0302020204030204" pitchFamily="34" charset="0"/>
        </a:defRPr>
      </a:lvl4pPr>
      <a:lvl5pPr algn="l" defTabSz="313135" rtl="0" eaLnBrk="0" fontAlgn="base" hangingPunct="0">
        <a:lnSpc>
          <a:spcPct val="90000"/>
        </a:lnSpc>
        <a:spcBef>
          <a:spcPct val="0"/>
        </a:spcBef>
        <a:spcAft>
          <a:spcPct val="0"/>
        </a:spcAft>
        <a:defRPr sz="1500">
          <a:solidFill>
            <a:schemeClr val="tx1"/>
          </a:solidFill>
          <a:latin typeface="Calibri Light" panose="020F0302020204030204" pitchFamily="34" charset="0"/>
        </a:defRPr>
      </a:lvl5pPr>
      <a:lvl6pPr marL="208955" algn="l" defTabSz="313432" rtl="0" fontAlgn="base">
        <a:lnSpc>
          <a:spcPct val="90000"/>
        </a:lnSpc>
        <a:spcBef>
          <a:spcPct val="0"/>
        </a:spcBef>
        <a:spcAft>
          <a:spcPct val="0"/>
        </a:spcAft>
        <a:defRPr sz="1508">
          <a:solidFill>
            <a:schemeClr val="tx1"/>
          </a:solidFill>
          <a:latin typeface="Calibri Light" panose="020F0302020204030204" pitchFamily="34" charset="0"/>
        </a:defRPr>
      </a:lvl6pPr>
      <a:lvl7pPr marL="417910" algn="l" defTabSz="313432" rtl="0" fontAlgn="base">
        <a:lnSpc>
          <a:spcPct val="90000"/>
        </a:lnSpc>
        <a:spcBef>
          <a:spcPct val="0"/>
        </a:spcBef>
        <a:spcAft>
          <a:spcPct val="0"/>
        </a:spcAft>
        <a:defRPr sz="1508">
          <a:solidFill>
            <a:schemeClr val="tx1"/>
          </a:solidFill>
          <a:latin typeface="Calibri Light" panose="020F0302020204030204" pitchFamily="34" charset="0"/>
        </a:defRPr>
      </a:lvl7pPr>
      <a:lvl8pPr marL="626864" algn="l" defTabSz="313432" rtl="0" fontAlgn="base">
        <a:lnSpc>
          <a:spcPct val="90000"/>
        </a:lnSpc>
        <a:spcBef>
          <a:spcPct val="0"/>
        </a:spcBef>
        <a:spcAft>
          <a:spcPct val="0"/>
        </a:spcAft>
        <a:defRPr sz="1508">
          <a:solidFill>
            <a:schemeClr val="tx1"/>
          </a:solidFill>
          <a:latin typeface="Calibri Light" panose="020F0302020204030204" pitchFamily="34" charset="0"/>
        </a:defRPr>
      </a:lvl8pPr>
      <a:lvl9pPr marL="835819" algn="l" defTabSz="313432" rtl="0" fontAlgn="base">
        <a:lnSpc>
          <a:spcPct val="90000"/>
        </a:lnSpc>
        <a:spcBef>
          <a:spcPct val="0"/>
        </a:spcBef>
        <a:spcAft>
          <a:spcPct val="0"/>
        </a:spcAft>
        <a:defRPr sz="1508">
          <a:solidFill>
            <a:schemeClr val="tx1"/>
          </a:solidFill>
          <a:latin typeface="Calibri Light" panose="020F0302020204030204" pitchFamily="34" charset="0"/>
        </a:defRPr>
      </a:lvl9pPr>
    </p:titleStyle>
    <p:bodyStyle>
      <a:lvl1pPr marL="77391" indent="-77391" algn="l" defTabSz="313135" rtl="0" eaLnBrk="0" fontAlgn="base" hangingPunct="0">
        <a:lnSpc>
          <a:spcPct val="90000"/>
        </a:lnSpc>
        <a:spcBef>
          <a:spcPts val="347"/>
        </a:spcBef>
        <a:spcAft>
          <a:spcPct val="0"/>
        </a:spcAft>
        <a:buFont typeface="Arial" panose="020B0604020202020204" pitchFamily="34" charset="0"/>
        <a:buChar char="•"/>
        <a:defRPr sz="900" kern="1200">
          <a:solidFill>
            <a:schemeClr val="tx1"/>
          </a:solidFill>
          <a:latin typeface="+mn-lt"/>
          <a:ea typeface="+mn-ea"/>
          <a:cs typeface="+mn-cs"/>
        </a:defRPr>
      </a:lvl1pPr>
      <a:lvl2pPr marL="234554" indent="-77391" algn="l" defTabSz="313135" rtl="0" eaLnBrk="0" fontAlgn="base" hangingPunct="0">
        <a:lnSpc>
          <a:spcPct val="90000"/>
        </a:lnSpc>
        <a:spcBef>
          <a:spcPts val="169"/>
        </a:spcBef>
        <a:spcAft>
          <a:spcPct val="0"/>
        </a:spcAft>
        <a:buFont typeface="Arial" panose="020B0604020202020204" pitchFamily="34" charset="0"/>
        <a:buChar char="•"/>
        <a:defRPr kern="1200">
          <a:solidFill>
            <a:schemeClr val="tx1"/>
          </a:solidFill>
          <a:latin typeface="+mn-lt"/>
          <a:ea typeface="+mn-ea"/>
          <a:cs typeface="+mn-cs"/>
        </a:defRPr>
      </a:lvl2pPr>
      <a:lvl3pPr marL="391716" indent="-77391" algn="l" defTabSz="313135" rtl="0" eaLnBrk="0" fontAlgn="base" hangingPunct="0">
        <a:lnSpc>
          <a:spcPct val="90000"/>
        </a:lnSpc>
        <a:spcBef>
          <a:spcPts val="169"/>
        </a:spcBef>
        <a:spcAft>
          <a:spcPct val="0"/>
        </a:spcAft>
        <a:buFont typeface="Arial" panose="020B0604020202020204" pitchFamily="34" charset="0"/>
        <a:buChar char="•"/>
        <a:defRPr sz="675" kern="1200">
          <a:solidFill>
            <a:schemeClr val="tx1"/>
          </a:solidFill>
          <a:latin typeface="+mn-lt"/>
          <a:ea typeface="+mn-ea"/>
          <a:cs typeface="+mn-cs"/>
        </a:defRPr>
      </a:lvl3pPr>
      <a:lvl4pPr marL="547688" indent="-77391" algn="l" defTabSz="313135" rtl="0" eaLnBrk="0" fontAlgn="base" hangingPunct="0">
        <a:lnSpc>
          <a:spcPct val="90000"/>
        </a:lnSpc>
        <a:spcBef>
          <a:spcPts val="169"/>
        </a:spcBef>
        <a:spcAft>
          <a:spcPct val="0"/>
        </a:spcAft>
        <a:buFont typeface="Arial" panose="020B0604020202020204" pitchFamily="34" charset="0"/>
        <a:buChar char="•"/>
        <a:defRPr sz="525" kern="1200">
          <a:solidFill>
            <a:schemeClr val="tx1"/>
          </a:solidFill>
          <a:latin typeface="+mn-lt"/>
          <a:ea typeface="+mn-ea"/>
          <a:cs typeface="+mn-cs"/>
        </a:defRPr>
      </a:lvl4pPr>
      <a:lvl5pPr marL="704850" indent="-77391" algn="l" defTabSz="313135" rtl="0" eaLnBrk="0" fontAlgn="base" hangingPunct="0">
        <a:lnSpc>
          <a:spcPct val="90000"/>
        </a:lnSpc>
        <a:spcBef>
          <a:spcPts val="169"/>
        </a:spcBef>
        <a:spcAft>
          <a:spcPct val="0"/>
        </a:spcAft>
        <a:buFont typeface="Arial" panose="020B0604020202020204" pitchFamily="34" charset="0"/>
        <a:buChar char="•"/>
        <a:defRPr sz="525" kern="1200">
          <a:solidFill>
            <a:schemeClr val="tx1"/>
          </a:solidFill>
          <a:latin typeface="+mn-lt"/>
          <a:ea typeface="+mn-ea"/>
          <a:cs typeface="+mn-cs"/>
        </a:defRPr>
      </a:lvl5pPr>
      <a:lvl6pPr marL="861938" indent="-78359" algn="l" defTabSz="313432"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6pPr>
      <a:lvl7pPr marL="1018655" indent="-78359" algn="l" defTabSz="313432"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7pPr>
      <a:lvl8pPr marL="1175371" indent="-78359" algn="l" defTabSz="313432"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8pPr>
      <a:lvl9pPr marL="1332086" indent="-78359" algn="l" defTabSz="313432"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9pPr>
    </p:bodyStyle>
    <p:otherStyle>
      <a:defPPr>
        <a:defRPr lang="en-US"/>
      </a:defPPr>
      <a:lvl1pPr marL="0" algn="l" defTabSz="313432" rtl="0" eaLnBrk="1" latinLnBrk="0" hangingPunct="1">
        <a:defRPr sz="617" kern="1200">
          <a:solidFill>
            <a:schemeClr val="tx1"/>
          </a:solidFill>
          <a:latin typeface="+mn-lt"/>
          <a:ea typeface="+mn-ea"/>
          <a:cs typeface="+mn-cs"/>
        </a:defRPr>
      </a:lvl1pPr>
      <a:lvl2pPr marL="156716" algn="l" defTabSz="313432" rtl="0" eaLnBrk="1" latinLnBrk="0" hangingPunct="1">
        <a:defRPr sz="617" kern="1200">
          <a:solidFill>
            <a:schemeClr val="tx1"/>
          </a:solidFill>
          <a:latin typeface="+mn-lt"/>
          <a:ea typeface="+mn-ea"/>
          <a:cs typeface="+mn-cs"/>
        </a:defRPr>
      </a:lvl2pPr>
      <a:lvl3pPr marL="313432" algn="l" defTabSz="313432" rtl="0" eaLnBrk="1" latinLnBrk="0" hangingPunct="1">
        <a:defRPr sz="617" kern="1200">
          <a:solidFill>
            <a:schemeClr val="tx1"/>
          </a:solidFill>
          <a:latin typeface="+mn-lt"/>
          <a:ea typeface="+mn-ea"/>
          <a:cs typeface="+mn-cs"/>
        </a:defRPr>
      </a:lvl3pPr>
      <a:lvl4pPr marL="470148" algn="l" defTabSz="313432" rtl="0" eaLnBrk="1" latinLnBrk="0" hangingPunct="1">
        <a:defRPr sz="617" kern="1200">
          <a:solidFill>
            <a:schemeClr val="tx1"/>
          </a:solidFill>
          <a:latin typeface="+mn-lt"/>
          <a:ea typeface="+mn-ea"/>
          <a:cs typeface="+mn-cs"/>
        </a:defRPr>
      </a:lvl4pPr>
      <a:lvl5pPr marL="626864" algn="l" defTabSz="313432" rtl="0" eaLnBrk="1" latinLnBrk="0" hangingPunct="1">
        <a:defRPr sz="617" kern="1200">
          <a:solidFill>
            <a:schemeClr val="tx1"/>
          </a:solidFill>
          <a:latin typeface="+mn-lt"/>
          <a:ea typeface="+mn-ea"/>
          <a:cs typeface="+mn-cs"/>
        </a:defRPr>
      </a:lvl5pPr>
      <a:lvl6pPr marL="783580" algn="l" defTabSz="313432" rtl="0" eaLnBrk="1" latinLnBrk="0" hangingPunct="1">
        <a:defRPr sz="617" kern="1200">
          <a:solidFill>
            <a:schemeClr val="tx1"/>
          </a:solidFill>
          <a:latin typeface="+mn-lt"/>
          <a:ea typeface="+mn-ea"/>
          <a:cs typeface="+mn-cs"/>
        </a:defRPr>
      </a:lvl6pPr>
      <a:lvl7pPr marL="940296" algn="l" defTabSz="313432" rtl="0" eaLnBrk="1" latinLnBrk="0" hangingPunct="1">
        <a:defRPr sz="617" kern="1200">
          <a:solidFill>
            <a:schemeClr val="tx1"/>
          </a:solidFill>
          <a:latin typeface="+mn-lt"/>
          <a:ea typeface="+mn-ea"/>
          <a:cs typeface="+mn-cs"/>
        </a:defRPr>
      </a:lvl7pPr>
      <a:lvl8pPr marL="1097012" algn="l" defTabSz="313432" rtl="0" eaLnBrk="1" latinLnBrk="0" hangingPunct="1">
        <a:defRPr sz="617" kern="1200">
          <a:solidFill>
            <a:schemeClr val="tx1"/>
          </a:solidFill>
          <a:latin typeface="+mn-lt"/>
          <a:ea typeface="+mn-ea"/>
          <a:cs typeface="+mn-cs"/>
        </a:defRPr>
      </a:lvl8pPr>
      <a:lvl9pPr marL="1253729" algn="l" defTabSz="313432" rtl="0" eaLnBrk="1" latinLnBrk="0" hangingPunct="1">
        <a:defRPr sz="61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DE361B61-3E4F-47B5-A7FE-145E54DA1887}" type="slidenum">
              <a:rPr lang="en-US" smtClean="0">
                <a:solidFill>
                  <a:prstClr val="black">
                    <a:tint val="75000"/>
                  </a:prstClr>
                </a:solidFill>
                <a:latin typeface="Arial" pitchFamily="34" charset="0"/>
              </a:rPr>
              <a:pPr eaLnBrk="0" fontAlgn="base" hangingPunct="0">
                <a:spcBef>
                  <a:spcPct val="0"/>
                </a:spcBef>
                <a:spcAft>
                  <a:spcPct val="0"/>
                </a:spcAft>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61343581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DE361B61-3E4F-47B5-A7FE-145E54DA1887}" type="slidenum">
              <a:rPr lang="en-US" smtClean="0">
                <a:solidFill>
                  <a:prstClr val="black">
                    <a:tint val="75000"/>
                  </a:prstClr>
                </a:solidFill>
                <a:latin typeface="Arial" pitchFamily="34" charset="0"/>
              </a:rPr>
              <a:pPr eaLnBrk="0" fontAlgn="base" hangingPunct="0">
                <a:spcBef>
                  <a:spcPct val="0"/>
                </a:spcBef>
                <a:spcAft>
                  <a:spcPct val="0"/>
                </a:spcAft>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13577549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图文框 6">
            <a:extLst/>
          </p:cNvPr>
          <p:cNvSpPr/>
          <p:nvPr userDrawn="1"/>
        </p:nvSpPr>
        <p:spPr>
          <a:xfrm>
            <a:off x="237393" y="261938"/>
            <a:ext cx="8669215" cy="4619625"/>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403">
              <a:defRPr/>
            </a:pPr>
            <a:endParaRPr lang="zh-CN" altLang="en-US" sz="617">
              <a:solidFill>
                <a:prstClr val="black"/>
              </a:solidFill>
            </a:endParaRPr>
          </a:p>
        </p:txBody>
      </p:sp>
      <p:pic>
        <p:nvPicPr>
          <p:cNvPr id="8" name="图片 7">
            <a:extLst/>
          </p:cNvPr>
          <p:cNvPicPr>
            <a:picLocks noChangeAspect="1"/>
          </p:cNvPicPr>
          <p:nvPr userDrawn="1"/>
        </p:nvPicPr>
        <p:blipFill>
          <a:blip r:embed="rId23"/>
          <a:srcRect l="21709" t="28104"/>
          <a:stretch>
            <a:fillRect/>
          </a:stretch>
        </p:blipFill>
        <p:spPr>
          <a:xfrm rot="21135172">
            <a:off x="-111118" y="-151457"/>
            <a:ext cx="2548802" cy="1476036"/>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p:cNvPr>
          <p:cNvPicPr>
            <a:picLocks noChangeAspect="1"/>
          </p:cNvPicPr>
          <p:nvPr userDrawn="1"/>
        </p:nvPicPr>
        <p:blipFill>
          <a:blip r:embed="rId24"/>
          <a:srcRect r="24130" b="22282"/>
          <a:stretch>
            <a:fillRect/>
          </a:stretch>
        </p:blipFill>
        <p:spPr>
          <a:xfrm>
            <a:off x="6943727" y="3516268"/>
            <a:ext cx="2200275" cy="1627237"/>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3857523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Lst>
  <p:txStyles>
    <p:titleStyle>
      <a:lvl1pPr algn="l" defTabSz="311944" rtl="0" eaLnBrk="0" fontAlgn="base" hangingPunct="0">
        <a:lnSpc>
          <a:spcPct val="90000"/>
        </a:lnSpc>
        <a:spcBef>
          <a:spcPct val="0"/>
        </a:spcBef>
        <a:spcAft>
          <a:spcPct val="0"/>
        </a:spcAft>
        <a:defRPr sz="1425" kern="1200">
          <a:solidFill>
            <a:schemeClr val="tx1"/>
          </a:solidFill>
          <a:latin typeface="+mj-lt"/>
          <a:ea typeface="微软雅黑" panose="020B0503020204020204" pitchFamily="34" charset="-122"/>
          <a:cs typeface="+mj-cs"/>
        </a:defRPr>
      </a:lvl1pPr>
      <a:lvl2pPr algn="l" defTabSz="311944" rtl="0" eaLnBrk="0" fontAlgn="base" hangingPunct="0">
        <a:lnSpc>
          <a:spcPct val="90000"/>
        </a:lnSpc>
        <a:spcBef>
          <a:spcPct val="0"/>
        </a:spcBef>
        <a:spcAft>
          <a:spcPct val="0"/>
        </a:spcAft>
        <a:defRPr sz="1425">
          <a:solidFill>
            <a:schemeClr val="tx1"/>
          </a:solidFill>
          <a:latin typeface="Arial" panose="020B0604020202020204" pitchFamily="34" charset="0"/>
          <a:ea typeface="微软雅黑" panose="020B0503020204020204" pitchFamily="34" charset="-122"/>
        </a:defRPr>
      </a:lvl2pPr>
      <a:lvl3pPr algn="l" defTabSz="311944" rtl="0" eaLnBrk="0" fontAlgn="base" hangingPunct="0">
        <a:lnSpc>
          <a:spcPct val="90000"/>
        </a:lnSpc>
        <a:spcBef>
          <a:spcPct val="0"/>
        </a:spcBef>
        <a:spcAft>
          <a:spcPct val="0"/>
        </a:spcAft>
        <a:defRPr sz="1425">
          <a:solidFill>
            <a:schemeClr val="tx1"/>
          </a:solidFill>
          <a:latin typeface="Arial" panose="020B0604020202020204" pitchFamily="34" charset="0"/>
          <a:ea typeface="微软雅黑" panose="020B0503020204020204" pitchFamily="34" charset="-122"/>
        </a:defRPr>
      </a:lvl3pPr>
      <a:lvl4pPr algn="l" defTabSz="311944" rtl="0" eaLnBrk="0" fontAlgn="base" hangingPunct="0">
        <a:lnSpc>
          <a:spcPct val="90000"/>
        </a:lnSpc>
        <a:spcBef>
          <a:spcPct val="0"/>
        </a:spcBef>
        <a:spcAft>
          <a:spcPct val="0"/>
        </a:spcAft>
        <a:defRPr sz="1425">
          <a:solidFill>
            <a:schemeClr val="tx1"/>
          </a:solidFill>
          <a:latin typeface="Arial" panose="020B0604020202020204" pitchFamily="34" charset="0"/>
          <a:ea typeface="微软雅黑" panose="020B0503020204020204" pitchFamily="34" charset="-122"/>
        </a:defRPr>
      </a:lvl4pPr>
      <a:lvl5pPr algn="l" defTabSz="311944" rtl="0" eaLnBrk="0" fontAlgn="base" hangingPunct="0">
        <a:lnSpc>
          <a:spcPct val="90000"/>
        </a:lnSpc>
        <a:spcBef>
          <a:spcPct val="0"/>
        </a:spcBef>
        <a:spcAft>
          <a:spcPct val="0"/>
        </a:spcAft>
        <a:defRPr sz="1425">
          <a:solidFill>
            <a:schemeClr val="tx1"/>
          </a:solidFill>
          <a:latin typeface="Arial" panose="020B0604020202020204" pitchFamily="34" charset="0"/>
          <a:ea typeface="微软雅黑" panose="020B0503020204020204" pitchFamily="34" charset="-122"/>
        </a:defRPr>
      </a:lvl5pPr>
      <a:lvl6pPr marL="161982" algn="l" defTabSz="313277" rtl="0" fontAlgn="base">
        <a:lnSpc>
          <a:spcPct val="90000"/>
        </a:lnSpc>
        <a:spcBef>
          <a:spcPct val="0"/>
        </a:spcBef>
        <a:spcAft>
          <a:spcPct val="0"/>
        </a:spcAft>
        <a:defRPr sz="1488">
          <a:solidFill>
            <a:schemeClr val="tx1"/>
          </a:solidFill>
          <a:latin typeface="Arial" panose="020B0604020202020204" pitchFamily="34" charset="0"/>
          <a:ea typeface="微软雅黑" panose="020B0503020204020204" pitchFamily="34" charset="-122"/>
        </a:defRPr>
      </a:lvl6pPr>
      <a:lvl7pPr marL="323963" algn="l" defTabSz="313277" rtl="0" fontAlgn="base">
        <a:lnSpc>
          <a:spcPct val="90000"/>
        </a:lnSpc>
        <a:spcBef>
          <a:spcPct val="0"/>
        </a:spcBef>
        <a:spcAft>
          <a:spcPct val="0"/>
        </a:spcAft>
        <a:defRPr sz="1488">
          <a:solidFill>
            <a:schemeClr val="tx1"/>
          </a:solidFill>
          <a:latin typeface="Arial" panose="020B0604020202020204" pitchFamily="34" charset="0"/>
          <a:ea typeface="微软雅黑" panose="020B0503020204020204" pitchFamily="34" charset="-122"/>
        </a:defRPr>
      </a:lvl7pPr>
      <a:lvl8pPr marL="485945" algn="l" defTabSz="313277" rtl="0" fontAlgn="base">
        <a:lnSpc>
          <a:spcPct val="90000"/>
        </a:lnSpc>
        <a:spcBef>
          <a:spcPct val="0"/>
        </a:spcBef>
        <a:spcAft>
          <a:spcPct val="0"/>
        </a:spcAft>
        <a:defRPr sz="1488">
          <a:solidFill>
            <a:schemeClr val="tx1"/>
          </a:solidFill>
          <a:latin typeface="Arial" panose="020B0604020202020204" pitchFamily="34" charset="0"/>
          <a:ea typeface="微软雅黑" panose="020B0503020204020204" pitchFamily="34" charset="-122"/>
        </a:defRPr>
      </a:lvl8pPr>
      <a:lvl9pPr marL="647927" algn="l" defTabSz="313277" rtl="0" fontAlgn="base">
        <a:lnSpc>
          <a:spcPct val="90000"/>
        </a:lnSpc>
        <a:spcBef>
          <a:spcPct val="0"/>
        </a:spcBef>
        <a:spcAft>
          <a:spcPct val="0"/>
        </a:spcAft>
        <a:defRPr sz="1488">
          <a:solidFill>
            <a:schemeClr val="tx1"/>
          </a:solidFill>
          <a:latin typeface="Arial" panose="020B0604020202020204" pitchFamily="34" charset="0"/>
          <a:ea typeface="微软雅黑" panose="020B0503020204020204" pitchFamily="34" charset="-122"/>
        </a:defRPr>
      </a:lvl9pPr>
    </p:titleStyle>
    <p:bodyStyle>
      <a:lvl1pPr marL="77391" indent="-77391" algn="l" defTabSz="311944" rtl="0" eaLnBrk="0" fontAlgn="base" hangingPunct="0">
        <a:lnSpc>
          <a:spcPct val="90000"/>
        </a:lnSpc>
        <a:spcBef>
          <a:spcPts val="347"/>
        </a:spcBef>
        <a:spcAft>
          <a:spcPct val="0"/>
        </a:spcAft>
        <a:buFont typeface="Arial" panose="020B0604020202020204" pitchFamily="34" charset="0"/>
        <a:buChar char="•"/>
        <a:defRPr sz="900" kern="1200">
          <a:solidFill>
            <a:schemeClr val="tx1"/>
          </a:solidFill>
          <a:latin typeface="+mn-lt"/>
          <a:ea typeface="微软雅黑" panose="020B0503020204020204" pitchFamily="34" charset="-122"/>
          <a:cs typeface="+mn-cs"/>
        </a:defRPr>
      </a:lvl1pPr>
      <a:lvl2pPr marL="233363" indent="-77391" algn="l" defTabSz="311944" rtl="0" eaLnBrk="0" fontAlgn="base" hangingPunct="0">
        <a:lnSpc>
          <a:spcPct val="90000"/>
        </a:lnSpc>
        <a:spcBef>
          <a:spcPts val="169"/>
        </a:spcBef>
        <a:spcAft>
          <a:spcPct val="0"/>
        </a:spcAft>
        <a:buFont typeface="Arial" panose="020B0604020202020204" pitchFamily="34" charset="0"/>
        <a:buChar char="•"/>
        <a:defRPr sz="750" kern="1200">
          <a:solidFill>
            <a:schemeClr val="tx1"/>
          </a:solidFill>
          <a:latin typeface="+mn-lt"/>
          <a:ea typeface="微软雅黑" panose="020B0503020204020204" pitchFamily="34" charset="-122"/>
          <a:cs typeface="+mn-cs"/>
        </a:defRPr>
      </a:lvl2pPr>
      <a:lvl3pPr marL="390525" indent="-77391" algn="l" defTabSz="311944" rtl="0" eaLnBrk="0" fontAlgn="base" hangingPunct="0">
        <a:lnSpc>
          <a:spcPct val="90000"/>
        </a:lnSpc>
        <a:spcBef>
          <a:spcPts val="169"/>
        </a:spcBef>
        <a:spcAft>
          <a:spcPct val="0"/>
        </a:spcAft>
        <a:buFont typeface="Arial" panose="020B0604020202020204" pitchFamily="34" charset="0"/>
        <a:buChar char="•"/>
        <a:defRPr sz="600" kern="1200">
          <a:solidFill>
            <a:schemeClr val="tx1"/>
          </a:solidFill>
          <a:latin typeface="+mn-lt"/>
          <a:ea typeface="微软雅黑" panose="020B0503020204020204" pitchFamily="34" charset="-122"/>
          <a:cs typeface="+mn-cs"/>
        </a:defRPr>
      </a:lvl3pPr>
      <a:lvl4pPr marL="547688" indent="-77391" algn="l" defTabSz="311944" rtl="0" eaLnBrk="0" fontAlgn="base" hangingPunct="0">
        <a:lnSpc>
          <a:spcPct val="90000"/>
        </a:lnSpc>
        <a:spcBef>
          <a:spcPts val="169"/>
        </a:spcBef>
        <a:spcAft>
          <a:spcPct val="0"/>
        </a:spcAft>
        <a:buFont typeface="Arial" panose="020B0604020202020204" pitchFamily="34" charset="0"/>
        <a:buChar char="•"/>
        <a:defRPr sz="525" kern="1200">
          <a:solidFill>
            <a:schemeClr val="tx1"/>
          </a:solidFill>
          <a:latin typeface="+mn-lt"/>
          <a:ea typeface="微软雅黑" panose="020B0503020204020204" pitchFamily="34" charset="-122"/>
          <a:cs typeface="+mn-cs"/>
        </a:defRPr>
      </a:lvl4pPr>
      <a:lvl5pPr marL="703660" indent="-77391" algn="l" defTabSz="311944" rtl="0" eaLnBrk="0" fontAlgn="base" hangingPunct="0">
        <a:lnSpc>
          <a:spcPct val="90000"/>
        </a:lnSpc>
        <a:spcBef>
          <a:spcPts val="169"/>
        </a:spcBef>
        <a:spcAft>
          <a:spcPct val="0"/>
        </a:spcAft>
        <a:buFont typeface="Arial" panose="020B0604020202020204" pitchFamily="34" charset="0"/>
        <a:buChar char="•"/>
        <a:defRPr sz="525" kern="1200">
          <a:solidFill>
            <a:schemeClr val="tx1"/>
          </a:solidFill>
          <a:latin typeface="+mn-lt"/>
          <a:ea typeface="微软雅黑" panose="020B0503020204020204" pitchFamily="34" charset="-122"/>
          <a:cs typeface="+mn-cs"/>
        </a:defRPr>
      </a:lvl5pPr>
      <a:lvl6pPr marL="861857" indent="-78351" algn="l" defTabSz="313403"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6pPr>
      <a:lvl7pPr marL="1018557" indent="-78351" algn="l" defTabSz="313403"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7pPr>
      <a:lvl8pPr marL="1175258" indent="-78351" algn="l" defTabSz="313403"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8pPr>
      <a:lvl9pPr marL="1331959" indent="-78351" algn="l" defTabSz="313403" rtl="0" eaLnBrk="1" latinLnBrk="0" hangingPunct="1">
        <a:lnSpc>
          <a:spcPct val="90000"/>
        </a:lnSpc>
        <a:spcBef>
          <a:spcPts val="171"/>
        </a:spcBef>
        <a:buFont typeface="Arial" panose="020B0604020202020204" pitchFamily="34" charset="0"/>
        <a:buChar char="•"/>
        <a:defRPr sz="617" kern="1200">
          <a:solidFill>
            <a:schemeClr val="tx1"/>
          </a:solidFill>
          <a:latin typeface="+mn-lt"/>
          <a:ea typeface="+mn-ea"/>
          <a:cs typeface="+mn-cs"/>
        </a:defRPr>
      </a:lvl9pPr>
    </p:bodyStyle>
    <p:otherStyle>
      <a:defPPr>
        <a:defRPr lang="zh-CN"/>
      </a:defPPr>
      <a:lvl1pPr marL="0" algn="l" defTabSz="313403" rtl="0" eaLnBrk="1" latinLnBrk="0" hangingPunct="1">
        <a:defRPr sz="617" kern="1200">
          <a:solidFill>
            <a:schemeClr val="tx1"/>
          </a:solidFill>
          <a:latin typeface="+mn-lt"/>
          <a:ea typeface="+mn-ea"/>
          <a:cs typeface="+mn-cs"/>
        </a:defRPr>
      </a:lvl1pPr>
      <a:lvl2pPr marL="156701" algn="l" defTabSz="313403" rtl="0" eaLnBrk="1" latinLnBrk="0" hangingPunct="1">
        <a:defRPr sz="617" kern="1200">
          <a:solidFill>
            <a:schemeClr val="tx1"/>
          </a:solidFill>
          <a:latin typeface="+mn-lt"/>
          <a:ea typeface="+mn-ea"/>
          <a:cs typeface="+mn-cs"/>
        </a:defRPr>
      </a:lvl2pPr>
      <a:lvl3pPr marL="313403" algn="l" defTabSz="313403" rtl="0" eaLnBrk="1" latinLnBrk="0" hangingPunct="1">
        <a:defRPr sz="617" kern="1200">
          <a:solidFill>
            <a:schemeClr val="tx1"/>
          </a:solidFill>
          <a:latin typeface="+mn-lt"/>
          <a:ea typeface="+mn-ea"/>
          <a:cs typeface="+mn-cs"/>
        </a:defRPr>
      </a:lvl3pPr>
      <a:lvl4pPr marL="470104" algn="l" defTabSz="313403" rtl="0" eaLnBrk="1" latinLnBrk="0" hangingPunct="1">
        <a:defRPr sz="617" kern="1200">
          <a:solidFill>
            <a:schemeClr val="tx1"/>
          </a:solidFill>
          <a:latin typeface="+mn-lt"/>
          <a:ea typeface="+mn-ea"/>
          <a:cs typeface="+mn-cs"/>
        </a:defRPr>
      </a:lvl4pPr>
      <a:lvl5pPr marL="626804" algn="l" defTabSz="313403" rtl="0" eaLnBrk="1" latinLnBrk="0" hangingPunct="1">
        <a:defRPr sz="617" kern="1200">
          <a:solidFill>
            <a:schemeClr val="tx1"/>
          </a:solidFill>
          <a:latin typeface="+mn-lt"/>
          <a:ea typeface="+mn-ea"/>
          <a:cs typeface="+mn-cs"/>
        </a:defRPr>
      </a:lvl5pPr>
      <a:lvl6pPr marL="783506" algn="l" defTabSz="313403" rtl="0" eaLnBrk="1" latinLnBrk="0" hangingPunct="1">
        <a:defRPr sz="617" kern="1200">
          <a:solidFill>
            <a:schemeClr val="tx1"/>
          </a:solidFill>
          <a:latin typeface="+mn-lt"/>
          <a:ea typeface="+mn-ea"/>
          <a:cs typeface="+mn-cs"/>
        </a:defRPr>
      </a:lvl6pPr>
      <a:lvl7pPr marL="940207" algn="l" defTabSz="313403" rtl="0" eaLnBrk="1" latinLnBrk="0" hangingPunct="1">
        <a:defRPr sz="617" kern="1200">
          <a:solidFill>
            <a:schemeClr val="tx1"/>
          </a:solidFill>
          <a:latin typeface="+mn-lt"/>
          <a:ea typeface="+mn-ea"/>
          <a:cs typeface="+mn-cs"/>
        </a:defRPr>
      </a:lvl7pPr>
      <a:lvl8pPr marL="1096907" algn="l" defTabSz="313403" rtl="0" eaLnBrk="1" latinLnBrk="0" hangingPunct="1">
        <a:defRPr sz="617" kern="1200">
          <a:solidFill>
            <a:schemeClr val="tx1"/>
          </a:solidFill>
          <a:latin typeface="+mn-lt"/>
          <a:ea typeface="+mn-ea"/>
          <a:cs typeface="+mn-cs"/>
        </a:defRPr>
      </a:lvl8pPr>
      <a:lvl9pPr marL="1253609" algn="l" defTabSz="313403" rtl="0" eaLnBrk="1" latinLnBrk="0" hangingPunct="1">
        <a:defRPr sz="61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defRPr/>
            </a:pPr>
            <a:fld id="{D9F481E3-A1FE-4C4B-9C04-A473C173D0D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881064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defRPr/>
            </a:pPr>
            <a:fld id="{D9F481E3-A1FE-4C4B-9C04-A473C173D0D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4672612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defRPr/>
            </a:pPr>
            <a:fld id="{D9F481E3-A1FE-4C4B-9C04-A473C173D0D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7921363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DE361B61-3E4F-47B5-A7FE-145E54DA1887}" type="slidenum">
              <a:rPr lang="en-US" smtClean="0">
                <a:solidFill>
                  <a:prstClr val="black">
                    <a:tint val="75000"/>
                  </a:prstClr>
                </a:solidFill>
                <a:latin typeface="Arial" pitchFamily="34" charset="0"/>
              </a:rPr>
              <a:pPr eaLnBrk="0" fontAlgn="base" hangingPunct="0">
                <a:spcBef>
                  <a:spcPct val="0"/>
                </a:spcBef>
                <a:spcAft>
                  <a:spcPct val="0"/>
                </a:spcAft>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58681243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7.xml"/><Relationship Id="rId5" Type="http://schemas.openxmlformats.org/officeDocument/2006/relationships/image" Target="../media/image13.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5.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126.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110.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8" Type="http://schemas.openxmlformats.org/officeDocument/2006/relationships/hyperlink" Target="https://vi.wikipedia.org/wiki/Nh%C3%A0_b%C3%A1c_h%E1%BB%8Dc" TargetMode="External"/><Relationship Id="rId3" Type="http://schemas.openxmlformats.org/officeDocument/2006/relationships/image" Target="../media/image14.jpeg"/><Relationship Id="rId7" Type="http://schemas.openxmlformats.org/officeDocument/2006/relationships/hyperlink" Target="https://vi.wikipedia.org/wiki/K%E1%BB%B9_s%C6%B0_qu%C3%A2n_s%E1%BB%B1" TargetMode="External"/><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hyperlink" Target="https://vi.wikipedia.org/wiki/Gi%C3%A1o_s%C6%B0" TargetMode="External"/><Relationship Id="rId5" Type="http://schemas.openxmlformats.org/officeDocument/2006/relationships/hyperlink" Target="https://vi.wikipedia.org/wiki/Qu%C3%A2n_%C4%91%E1%BB%99i_nh%C3%A2n_d%C3%A2n_Vi%E1%BB%87t_Nam" TargetMode="External"/><Relationship Id="rId10" Type="http://schemas.openxmlformats.org/officeDocument/2006/relationships/hyperlink" Target="https://vi.wikipedia.org/wiki/T%E1%BB%95ng_c%E1%BB%A5c_C%C3%B4ng_nghi%E1%BB%87p_Qu%E1%BB%91c_ph%C3%B2ng_(Vi%E1%BB%87t_Nam)" TargetMode="External"/><Relationship Id="rId4" Type="http://schemas.openxmlformats.org/officeDocument/2006/relationships/hyperlink" Target="https://vi.wikipedia.org/wiki/Thi%E1%BA%BFu_t%C6%B0%E1%BB%9Bng" TargetMode="External"/><Relationship Id="rId9" Type="http://schemas.openxmlformats.org/officeDocument/2006/relationships/hyperlink" Target="https://vi.wikipedia.org/wiki/K%E1%BB%B9_thu%E1%BA%ADt_qu%C3%A2n_s%E1%BB%B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11" descr="Cute-Flower-Floral-Backgroun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WordArt 7"/>
          <p:cNvSpPr>
            <a:spLocks noChangeArrowheads="1" noChangeShapeType="1" noTextEdit="1"/>
          </p:cNvSpPr>
          <p:nvPr/>
        </p:nvSpPr>
        <p:spPr bwMode="auto">
          <a:xfrm>
            <a:off x="3527822" y="2432448"/>
            <a:ext cx="2332434" cy="69651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1645" kern="1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bwMode="auto">
          <a:xfrm>
            <a:off x="1905000" y="1657350"/>
            <a:ext cx="5023247" cy="1314450"/>
          </a:xfrm>
          <a:prstGeom prst="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fontAlgn="base">
              <a:spcBef>
                <a:spcPct val="0"/>
              </a:spcBef>
              <a:spcAft>
                <a:spcPct val="0"/>
              </a:spcAft>
              <a:defRPr/>
            </a:pPr>
            <a:r>
              <a:rPr lang="vi-VN" sz="4000" b="1" dirty="0">
                <a:solidFill>
                  <a:srgbClr val="CC3300"/>
                </a:solidFill>
                <a:latin typeface="Times New Roman" pitchFamily="18" charset="0"/>
                <a:cs typeface="Times New Roman" pitchFamily="18" charset="0"/>
              </a:rPr>
              <a:t>PHÂN MÔN</a:t>
            </a:r>
            <a:endParaRPr lang="en-US" sz="4000" b="1" dirty="0">
              <a:solidFill>
                <a:srgbClr val="CC3300"/>
              </a:solidFill>
              <a:latin typeface="Times New Roman" pitchFamily="18" charset="0"/>
              <a:cs typeface="Times New Roman" pitchFamily="18" charset="0"/>
            </a:endParaRPr>
          </a:p>
          <a:p>
            <a:pPr algn="ctr" fontAlgn="base">
              <a:spcBef>
                <a:spcPct val="0"/>
              </a:spcBef>
              <a:spcAft>
                <a:spcPct val="0"/>
              </a:spcAft>
              <a:defRPr/>
            </a:pPr>
            <a:r>
              <a:rPr lang="vi-VN" sz="4000" b="1" dirty="0">
                <a:solidFill>
                  <a:srgbClr val="CC3300"/>
                </a:solidFill>
                <a:latin typeface="Times New Roman" pitchFamily="18" charset="0"/>
                <a:cs typeface="Times New Roman" pitchFamily="18" charset="0"/>
              </a:rPr>
              <a:t> TẬP ĐỌC</a:t>
            </a:r>
            <a:r>
              <a:rPr lang="en-US" sz="4000" b="1" dirty="0">
                <a:solidFill>
                  <a:srgbClr val="CC3300"/>
                </a:solidFill>
                <a:latin typeface="Times New Roman" pitchFamily="18" charset="0"/>
                <a:cs typeface="Times New Roman" pitchFamily="18" charset="0"/>
              </a:rPr>
              <a:t> LỚP 4</a:t>
            </a:r>
            <a:endParaRPr lang="vi-VN" sz="4000" b="1" dirty="0">
              <a:solidFill>
                <a:srgbClr val="CC3300"/>
              </a:solidFill>
              <a:latin typeface="Times New Roman" pitchFamily="18" charset="0"/>
              <a:cs typeface="Times New Roman" pitchFamily="18" charset="0"/>
            </a:endParaRPr>
          </a:p>
        </p:txBody>
      </p:sp>
    </p:spTree>
    <p:extLst>
      <p:ext uri="{BB962C8B-B14F-4D97-AF65-F5344CB8AC3E}">
        <p14:creationId xmlns:p14="http://schemas.microsoft.com/office/powerpoint/2010/main" val="2455967128"/>
      </p:ext>
    </p:extLst>
  </p:cSld>
  <p:clrMapOvr>
    <a:masterClrMapping/>
  </p:clrMapOvr>
  <p:transition spd="slow">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072" y="5111"/>
            <a:ext cx="9230144" cy="5133277"/>
          </a:xfrm>
          <a:prstGeom prst="rect">
            <a:avLst/>
          </a:prstGeom>
        </p:spPr>
      </p:pic>
      <p:sp>
        <p:nvSpPr>
          <p:cNvPr id="4" name="Rectangle 3"/>
          <p:cNvSpPr/>
          <p:nvPr/>
        </p:nvSpPr>
        <p:spPr>
          <a:xfrm>
            <a:off x="53958" y="285750"/>
            <a:ext cx="9144000" cy="4770537"/>
          </a:xfrm>
          <a:prstGeom prst="rect">
            <a:avLst/>
          </a:prstGeom>
        </p:spPr>
        <p:txBody>
          <a:bodyPr wrap="square">
            <a:spAutoFit/>
          </a:bodyPr>
          <a:lstStyle/>
          <a:p>
            <a:pPr algn="just"/>
            <a:r>
              <a:rPr lang="vi-VN" dirty="0">
                <a:solidFill>
                  <a:prstClr val="black"/>
                </a:solidFill>
                <a:latin typeface="Times New Roman" pitchFamily="18" charset="0"/>
                <a:cs typeface="Times New Roman" pitchFamily="18" charset="0"/>
              </a:rPr>
              <a:t>	Trần Đại Nghĩa tên thật là Phạm Quang Lễ, quê ở tỉnh Vĩnh Long. Sau khi học xong bậc trung học ở Sài Gòn, năm 1935, ông sang Pháp học đại học. Ông theo học cả ba ngành kĩ sư cầu cống, kĩ sư điện và kĩ sư hàng không. Ngoài ra, ông còn miệt mài nghiên cứu kĩ thuật chế tạo vũ khí.</a:t>
            </a:r>
          </a:p>
          <a:p>
            <a:pPr algn="just"/>
            <a:r>
              <a:rPr lang="vi-VN" dirty="0">
                <a:solidFill>
                  <a:prstClr val="black"/>
                </a:solidFill>
                <a:latin typeface="Times New Roman" pitchFamily="18" charset="0"/>
                <a:cs typeface="Times New Roman" pitchFamily="18" charset="0"/>
              </a:rPr>
              <a:t>	Năm 1946, nghe theo tiếng gọi thiêng liêng của Tổ quốc, ông rời bỏ 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miệt mài nghiên cứu, chế ra những loại vũ khí có sức công phá lớn như ba-dô-ca, súng không giật, bom bay tiêu diệt xe tăng và lô cốt của giặc.</a:t>
            </a:r>
          </a:p>
          <a:p>
            <a:pPr algn="just"/>
            <a:r>
              <a:rPr lang="vi-VN" dirty="0">
                <a:solidFill>
                  <a:prstClr val="black"/>
                </a:solidFill>
                <a:latin typeface="Times New Roman" pitchFamily="18" charset="0"/>
                <a:cs typeface="Times New Roman" pitchFamily="18" charset="0"/>
              </a:rPr>
              <a:t>	Bên cạnh những cống hiến xuất sắc cho sự nghiệp quốc phòng, Giáo sư Trần Đại Nghĩa còn có công lớn trong xây dựng nền khoa học trẻ tuổi của nước nhà. Nhiều năm liền, ông giữ cương vị Chủ nhiệm Ủy ban Khoa học và Kĩ thuật Nhà nước.</a:t>
            </a:r>
          </a:p>
          <a:p>
            <a:pPr algn="just"/>
            <a:r>
              <a:rPr lang="vi-VN" dirty="0">
                <a:solidFill>
                  <a:prstClr val="black"/>
                </a:solidFill>
                <a:latin typeface="Times New Roman" pitchFamily="18" charset="0"/>
                <a:cs typeface="Times New Roman" pitchFamily="18" charset="0"/>
              </a:rPr>
              <a:t>	Những cống hiến của Giáo sư Trần Đại Nghĩa được đánh giá cao. Năm 1948, ông được phong Thiếu tướng. Năm 1952, ông được tuyên dương Anh hùng Lao động. Ông còn được Nhà nước tặng Giải thưởng Hồ Chí Minh và nhiều huân chương cao quý.</a:t>
            </a:r>
          </a:p>
          <a:p>
            <a:pPr algn="just"/>
            <a:r>
              <a:rPr lang="vi-VN" sz="1600" i="1" dirty="0">
                <a:solidFill>
                  <a:prstClr val="black"/>
                </a:solidFill>
                <a:latin typeface="Times New Roman" pitchFamily="18" charset="0"/>
                <a:cs typeface="Times New Roman" pitchFamily="18" charset="0"/>
              </a:rPr>
              <a:t>					          </a:t>
            </a:r>
            <a:r>
              <a:rPr lang="vi-VN" sz="1400" i="1" dirty="0">
                <a:solidFill>
                  <a:prstClr val="black"/>
                </a:solidFill>
                <a:latin typeface="Times New Roman" pitchFamily="18" charset="0"/>
                <a:cs typeface="Times New Roman" pitchFamily="18" charset="0"/>
              </a:rPr>
              <a:t>Theo TỪ ĐIỂN NHÂN VẬT LỊCH SỬ VIỆT NAM</a:t>
            </a:r>
            <a:endParaRPr lang="vi-VN" sz="1600" i="1" dirty="0">
              <a:solidFill>
                <a:prstClr val="black"/>
              </a:solidFill>
              <a:latin typeface="Times New Roman" pitchFamily="18" charset="0"/>
              <a:cs typeface="Times New Roman" pitchFamily="18" charset="0"/>
            </a:endParaRPr>
          </a:p>
        </p:txBody>
      </p:sp>
      <p:sp>
        <p:nvSpPr>
          <p:cNvPr id="5" name="Rectangle 4"/>
          <p:cNvSpPr/>
          <p:nvPr/>
        </p:nvSpPr>
        <p:spPr>
          <a:xfrm>
            <a:off x="2286000" y="-69405"/>
            <a:ext cx="4705391" cy="461665"/>
          </a:xfrm>
          <a:prstGeom prst="rect">
            <a:avLst/>
          </a:prstGeom>
        </p:spPr>
        <p:txBody>
          <a:bodyPr wrap="none">
            <a:spAutoFit/>
          </a:bodyPr>
          <a:lstStyle/>
          <a:p>
            <a:pPr eaLnBrk="0" fontAlgn="base" hangingPunct="0">
              <a:spcBef>
                <a:spcPct val="0"/>
              </a:spcBef>
              <a:spcAft>
                <a:spcPct val="0"/>
              </a:spcAft>
            </a:pP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Anh</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hùng</a:t>
            </a:r>
            <a:r>
              <a:rPr lang="en-US" sz="2400" dirty="0">
                <a:solidFill>
                  <a:srgbClr val="FF0000"/>
                </a:solidFill>
                <a:latin typeface="Times New Roman" pitchFamily="18" charset="0"/>
                <a:cs typeface="Times New Roman" pitchFamily="18" charset="0"/>
              </a:rPr>
              <a:t> Lao </a:t>
            </a:r>
            <a:r>
              <a:rPr lang="en-US" sz="2400" dirty="0" err="1">
                <a:solidFill>
                  <a:srgbClr val="FF0000"/>
                </a:solidFill>
                <a:latin typeface="Times New Roman" pitchFamily="18" charset="0"/>
                <a:cs typeface="Times New Roman" pitchFamily="18" charset="0"/>
              </a:rPr>
              <a:t>động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Nghĩa</a:t>
            </a:r>
            <a:endParaRPr lang="en-US" sz="2400" dirty="0">
              <a:solidFill>
                <a:srgbClr val="FF0000"/>
              </a:solidFill>
              <a:latin typeface="Arial" pitchFamily="34" charset="0"/>
            </a:endParaRPr>
          </a:p>
        </p:txBody>
      </p:sp>
      <p:sp>
        <p:nvSpPr>
          <p:cNvPr id="9" name="Hình chữ nhật: Góc Tròn 16">
            <a:extLst/>
          </p:cNvPr>
          <p:cNvSpPr/>
          <p:nvPr/>
        </p:nvSpPr>
        <p:spPr>
          <a:xfrm>
            <a:off x="666020" y="285750"/>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1</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0" name="Hình chữ nhật: Góc Tròn 16">
            <a:extLst/>
          </p:cNvPr>
          <p:cNvSpPr/>
          <p:nvPr/>
        </p:nvSpPr>
        <p:spPr>
          <a:xfrm>
            <a:off x="666020" y="1352550"/>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smtClean="0">
                <a:solidFill>
                  <a:srgbClr val="FF0000"/>
                </a:solidFill>
                <a:latin typeface="Cambria" panose="02040503050406030204" pitchFamily="18" charset="0"/>
                <a:ea typeface="Cambria" panose="02040503050406030204" pitchFamily="18" charset="0"/>
                <a:cs typeface="Arial"/>
              </a:rPr>
              <a:t>2</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1" name="Hình chữ nhật: Góc Tròn 16">
            <a:extLst/>
          </p:cNvPr>
          <p:cNvSpPr/>
          <p:nvPr/>
        </p:nvSpPr>
        <p:spPr>
          <a:xfrm>
            <a:off x="665915" y="3025969"/>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3</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2" name="Hình chữ nhật: Góc Tròn 16">
            <a:extLst/>
          </p:cNvPr>
          <p:cNvSpPr/>
          <p:nvPr/>
        </p:nvSpPr>
        <p:spPr>
          <a:xfrm>
            <a:off x="665915" y="3892879"/>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smtClean="0">
                <a:solidFill>
                  <a:srgbClr val="FF0000"/>
                </a:solidFill>
                <a:latin typeface="Cambria" panose="02040503050406030204" pitchFamily="18" charset="0"/>
                <a:ea typeface="Cambria" panose="02040503050406030204" pitchFamily="18" charset="0"/>
                <a:cs typeface="Arial"/>
              </a:rPr>
              <a:t>4</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3" name="Hình chữ nhật: Góc Tròn 14"/>
          <p:cNvSpPr>
            <a:spLocks noChangeArrowheads="1"/>
          </p:cNvSpPr>
          <p:nvPr/>
        </p:nvSpPr>
        <p:spPr bwMode="auto">
          <a:xfrm>
            <a:off x="65339" y="4771925"/>
            <a:ext cx="4947062" cy="308769"/>
          </a:xfrm>
          <a:prstGeom prst="roundRect">
            <a:avLst>
              <a:gd name="adj" fmla="val 16667"/>
            </a:avLst>
          </a:prstGeom>
          <a:solidFill>
            <a:srgbClr val="9C9CD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000" b="1" dirty="0" err="1" smtClean="0">
                <a:solidFill>
                  <a:srgbClr val="000000"/>
                </a:solidFill>
                <a:latin typeface="Cambria" panose="02040503050406030204" pitchFamily="18" charset="0"/>
                <a:ea typeface="微软雅黑" panose="020B0503020204020204" pitchFamily="34" charset="-122"/>
                <a:cs typeface="Arial"/>
              </a:rPr>
              <a:t>Anh</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hùng</a:t>
            </a:r>
            <a:r>
              <a:rPr lang="en-US" sz="2000" b="1" dirty="0" smtClean="0">
                <a:solidFill>
                  <a:srgbClr val="000000"/>
                </a:solidFill>
                <a:latin typeface="Cambria" panose="02040503050406030204" pitchFamily="18" charset="0"/>
                <a:ea typeface="微软雅黑" panose="020B0503020204020204" pitchFamily="34" charset="-122"/>
                <a:cs typeface="Arial"/>
              </a:rPr>
              <a:t> Lao </a:t>
            </a:r>
            <a:r>
              <a:rPr lang="en-US" sz="2000" b="1" dirty="0" err="1" smtClean="0">
                <a:solidFill>
                  <a:srgbClr val="000000"/>
                </a:solidFill>
                <a:latin typeface="Cambria" panose="02040503050406030204" pitchFamily="18" charset="0"/>
                <a:ea typeface="微软雅黑" panose="020B0503020204020204" pitchFamily="34" charset="-122"/>
                <a:cs typeface="Arial"/>
              </a:rPr>
              <a:t>động</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là</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gì</a:t>
            </a:r>
            <a:r>
              <a:rPr lang="en-US" sz="2000" b="1" dirty="0" smtClean="0">
                <a:solidFill>
                  <a:srgbClr val="000000"/>
                </a:solidFill>
                <a:latin typeface="Cambria" panose="02040503050406030204" pitchFamily="18" charset="0"/>
                <a:ea typeface="微软雅黑" panose="020B0503020204020204" pitchFamily="34" charset="-122"/>
                <a:cs typeface="Arial"/>
              </a:rPr>
              <a:t>?</a:t>
            </a:r>
            <a:endParaRPr lang="vi-VN" sz="2000" b="1" dirty="0" smtClean="0">
              <a:solidFill>
                <a:srgbClr val="000000"/>
              </a:solidFill>
              <a:latin typeface="Cambria" panose="02040503050406030204" pitchFamily="18" charset="0"/>
              <a:ea typeface="微软雅黑" panose="020B0503020204020204" pitchFamily="34" charset="-122"/>
              <a:cs typeface="Arial"/>
            </a:endParaRPr>
          </a:p>
        </p:txBody>
      </p:sp>
      <p:sp>
        <p:nvSpPr>
          <p:cNvPr id="14" name="Hình chữ nhật: Góc Tròn 14"/>
          <p:cNvSpPr>
            <a:spLocks noChangeArrowheads="1"/>
          </p:cNvSpPr>
          <p:nvPr/>
        </p:nvSpPr>
        <p:spPr bwMode="auto">
          <a:xfrm>
            <a:off x="-215451" y="4662339"/>
            <a:ext cx="5508642" cy="550565"/>
          </a:xfrm>
          <a:prstGeom prst="roundRect">
            <a:avLst>
              <a:gd name="adj" fmla="val 16667"/>
            </a:avLst>
          </a:prstGeom>
          <a:solidFill>
            <a:srgbClr val="9C9CD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16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Anh</a:t>
            </a:r>
            <a:r>
              <a:rPr lang="en-US"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hùng</a:t>
            </a:r>
            <a:r>
              <a:rPr lang="en-US"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Lao </a:t>
            </a:r>
            <a:r>
              <a:rPr lang="en-US" sz="16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động</a:t>
            </a:r>
            <a:r>
              <a:rPr lang="en-US" sz="16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Danh</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hiệu</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Nhà</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nước</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phong</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tặng</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đơn</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vị</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hoặc</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người</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có</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tích</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đặc</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biệt</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trong</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lao</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600" b="1"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động</a:t>
            </a:r>
            <a:r>
              <a:rPr lang="en-US"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vi-VN" sz="16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411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43072" y="5111"/>
            <a:ext cx="9230144" cy="5133277"/>
          </a:xfrm>
          <a:prstGeom prst="rect">
            <a:avLst/>
          </a:prstGeom>
        </p:spPr>
      </p:pic>
      <p:sp>
        <p:nvSpPr>
          <p:cNvPr id="18" name="TextBox 2"/>
          <p:cNvSpPr txBox="1">
            <a:spLocks noChangeArrowheads="1"/>
          </p:cNvSpPr>
          <p:nvPr/>
        </p:nvSpPr>
        <p:spPr bwMode="auto">
          <a:xfrm>
            <a:off x="838200" y="1543050"/>
            <a:ext cx="7848600" cy="1477328"/>
          </a:xfrm>
          <a:prstGeom prst="rect">
            <a:avLst/>
          </a:prstGeom>
          <a:solidFill>
            <a:schemeClr val="accent3"/>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r>
              <a:rPr lang="en-US" sz="3000" dirty="0" err="1">
                <a:solidFill>
                  <a:srgbClr val="000000"/>
                </a:solidFill>
              </a:rPr>
              <a:t>Ông</a:t>
            </a:r>
            <a:r>
              <a:rPr lang="en-US" sz="3000" dirty="0">
                <a:solidFill>
                  <a:srgbClr val="000000"/>
                </a:solidFill>
              </a:rPr>
              <a:t> </a:t>
            </a:r>
            <a:r>
              <a:rPr lang="en-US" sz="3000" dirty="0" err="1">
                <a:solidFill>
                  <a:srgbClr val="000000"/>
                </a:solidFill>
              </a:rPr>
              <a:t>được</a:t>
            </a:r>
            <a:r>
              <a:rPr lang="en-US" sz="3000" dirty="0">
                <a:solidFill>
                  <a:srgbClr val="000000"/>
                </a:solidFill>
              </a:rPr>
              <a:t> </a:t>
            </a:r>
            <a:r>
              <a:rPr lang="en-US" sz="3000" dirty="0" err="1">
                <a:solidFill>
                  <a:srgbClr val="000000"/>
                </a:solidFill>
              </a:rPr>
              <a:t>Bác</a:t>
            </a:r>
            <a:r>
              <a:rPr lang="en-US" sz="3000" dirty="0">
                <a:solidFill>
                  <a:srgbClr val="000000"/>
                </a:solidFill>
              </a:rPr>
              <a:t> </a:t>
            </a:r>
            <a:r>
              <a:rPr lang="en-US" sz="3000" dirty="0" err="1">
                <a:solidFill>
                  <a:srgbClr val="000000"/>
                </a:solidFill>
              </a:rPr>
              <a:t>Hồ</a:t>
            </a:r>
            <a:r>
              <a:rPr lang="en-US" sz="3000" dirty="0">
                <a:solidFill>
                  <a:srgbClr val="000000"/>
                </a:solidFill>
              </a:rPr>
              <a:t> </a:t>
            </a:r>
            <a:r>
              <a:rPr lang="en-US" sz="3000" dirty="0" err="1">
                <a:solidFill>
                  <a:srgbClr val="000000"/>
                </a:solidFill>
              </a:rPr>
              <a:t>đặt</a:t>
            </a:r>
            <a:r>
              <a:rPr lang="en-US" sz="3000" dirty="0">
                <a:solidFill>
                  <a:srgbClr val="000000"/>
                </a:solidFill>
              </a:rPr>
              <a:t> </a:t>
            </a:r>
            <a:r>
              <a:rPr lang="en-US" sz="3000" dirty="0" err="1">
                <a:solidFill>
                  <a:srgbClr val="000000"/>
                </a:solidFill>
              </a:rPr>
              <a:t>tên</a:t>
            </a:r>
            <a:r>
              <a:rPr lang="en-US" sz="3000" dirty="0">
                <a:solidFill>
                  <a:srgbClr val="000000"/>
                </a:solidFill>
              </a:rPr>
              <a:t> </a:t>
            </a:r>
            <a:r>
              <a:rPr lang="en-US" sz="3000" dirty="0" err="1">
                <a:solidFill>
                  <a:srgbClr val="000000"/>
                </a:solidFill>
              </a:rPr>
              <a:t>mới</a:t>
            </a:r>
            <a:r>
              <a:rPr lang="en-US" sz="3000" dirty="0">
                <a:solidFill>
                  <a:srgbClr val="000000"/>
                </a:solidFill>
              </a:rPr>
              <a:t> </a:t>
            </a:r>
            <a:r>
              <a:rPr lang="en-US" sz="3000" dirty="0" err="1">
                <a:solidFill>
                  <a:srgbClr val="000000"/>
                </a:solidFill>
              </a:rPr>
              <a:t>là</a:t>
            </a:r>
            <a:r>
              <a:rPr lang="en-US" sz="3000" dirty="0">
                <a:solidFill>
                  <a:srgbClr val="000000"/>
                </a:solidFill>
              </a:rPr>
              <a:t> </a:t>
            </a:r>
            <a:r>
              <a:rPr lang="en-US" sz="3000" dirty="0" err="1">
                <a:solidFill>
                  <a:srgbClr val="000000"/>
                </a:solidFill>
              </a:rPr>
              <a:t>Trần</a:t>
            </a:r>
            <a:r>
              <a:rPr lang="en-US" sz="3000" dirty="0">
                <a:solidFill>
                  <a:srgbClr val="000000"/>
                </a:solidFill>
              </a:rPr>
              <a:t> </a:t>
            </a:r>
            <a:r>
              <a:rPr lang="en-US" sz="3000" dirty="0" err="1">
                <a:solidFill>
                  <a:srgbClr val="000000"/>
                </a:solidFill>
              </a:rPr>
              <a:t>Đại</a:t>
            </a:r>
            <a:r>
              <a:rPr lang="en-US" sz="3000" dirty="0">
                <a:solidFill>
                  <a:srgbClr val="000000"/>
                </a:solidFill>
              </a:rPr>
              <a:t> </a:t>
            </a:r>
            <a:r>
              <a:rPr lang="en-US" sz="3000" dirty="0" err="1">
                <a:solidFill>
                  <a:srgbClr val="000000"/>
                </a:solidFill>
              </a:rPr>
              <a:t>Nghĩa</a:t>
            </a:r>
            <a:r>
              <a:rPr lang="en-US" sz="3000" dirty="0">
                <a:solidFill>
                  <a:srgbClr val="000000"/>
                </a:solidFill>
              </a:rPr>
              <a:t> </a:t>
            </a:r>
            <a:r>
              <a:rPr lang="en-US" sz="3000" dirty="0" err="1">
                <a:solidFill>
                  <a:srgbClr val="000000"/>
                </a:solidFill>
              </a:rPr>
              <a:t>và</a:t>
            </a:r>
            <a:r>
              <a:rPr lang="en-US" sz="3000" dirty="0">
                <a:solidFill>
                  <a:srgbClr val="000000"/>
                </a:solidFill>
              </a:rPr>
              <a:t> </a:t>
            </a:r>
            <a:r>
              <a:rPr lang="en-US" sz="3000" dirty="0" err="1">
                <a:solidFill>
                  <a:srgbClr val="000000"/>
                </a:solidFill>
              </a:rPr>
              <a:t>giao</a:t>
            </a:r>
            <a:r>
              <a:rPr lang="en-US" sz="3000" dirty="0">
                <a:solidFill>
                  <a:srgbClr val="000000"/>
                </a:solidFill>
              </a:rPr>
              <a:t> </a:t>
            </a:r>
            <a:r>
              <a:rPr lang="en-US" sz="3000" dirty="0" err="1">
                <a:solidFill>
                  <a:srgbClr val="000000"/>
                </a:solidFill>
              </a:rPr>
              <a:t>nhiệm</a:t>
            </a:r>
            <a:r>
              <a:rPr lang="en-US" sz="3000" dirty="0">
                <a:solidFill>
                  <a:srgbClr val="000000"/>
                </a:solidFill>
              </a:rPr>
              <a:t> </a:t>
            </a:r>
            <a:r>
              <a:rPr lang="en-US" sz="3000" dirty="0" err="1">
                <a:solidFill>
                  <a:srgbClr val="000000"/>
                </a:solidFill>
              </a:rPr>
              <a:t>vụ</a:t>
            </a:r>
            <a:r>
              <a:rPr lang="en-US" sz="3000" dirty="0">
                <a:solidFill>
                  <a:srgbClr val="000000"/>
                </a:solidFill>
              </a:rPr>
              <a:t> </a:t>
            </a:r>
            <a:r>
              <a:rPr lang="en-US" sz="3000" dirty="0" err="1">
                <a:solidFill>
                  <a:srgbClr val="000000"/>
                </a:solidFill>
              </a:rPr>
              <a:t>nghiên</a:t>
            </a:r>
            <a:r>
              <a:rPr lang="en-US" sz="3000" dirty="0">
                <a:solidFill>
                  <a:srgbClr val="000000"/>
                </a:solidFill>
              </a:rPr>
              <a:t> </a:t>
            </a:r>
            <a:r>
              <a:rPr lang="en-US" sz="3000" dirty="0" err="1">
                <a:solidFill>
                  <a:srgbClr val="000000"/>
                </a:solidFill>
              </a:rPr>
              <a:t>cứu</a:t>
            </a:r>
            <a:r>
              <a:rPr lang="en-US" sz="3000" dirty="0">
                <a:solidFill>
                  <a:srgbClr val="000000"/>
                </a:solidFill>
              </a:rPr>
              <a:t> </a:t>
            </a:r>
            <a:r>
              <a:rPr lang="en-US" sz="3000" dirty="0" err="1">
                <a:solidFill>
                  <a:srgbClr val="000000"/>
                </a:solidFill>
              </a:rPr>
              <a:t>chế</a:t>
            </a:r>
            <a:r>
              <a:rPr lang="en-US" sz="3000" dirty="0">
                <a:solidFill>
                  <a:srgbClr val="000000"/>
                </a:solidFill>
              </a:rPr>
              <a:t> </a:t>
            </a:r>
            <a:r>
              <a:rPr lang="en-US" sz="3000" dirty="0" err="1">
                <a:solidFill>
                  <a:srgbClr val="000000"/>
                </a:solidFill>
              </a:rPr>
              <a:t>tạo</a:t>
            </a:r>
            <a:r>
              <a:rPr lang="en-US" sz="3000" dirty="0">
                <a:solidFill>
                  <a:srgbClr val="000000"/>
                </a:solidFill>
              </a:rPr>
              <a:t> </a:t>
            </a:r>
            <a:r>
              <a:rPr lang="en-US" sz="3000" dirty="0" err="1">
                <a:solidFill>
                  <a:srgbClr val="000000"/>
                </a:solidFill>
              </a:rPr>
              <a:t>vũ</a:t>
            </a:r>
            <a:r>
              <a:rPr lang="en-US" sz="3000" dirty="0">
                <a:solidFill>
                  <a:srgbClr val="000000"/>
                </a:solidFill>
              </a:rPr>
              <a:t> </a:t>
            </a:r>
            <a:r>
              <a:rPr lang="en-US" sz="3000" dirty="0" err="1">
                <a:solidFill>
                  <a:srgbClr val="000000"/>
                </a:solidFill>
              </a:rPr>
              <a:t>khí</a:t>
            </a:r>
            <a:r>
              <a:rPr lang="en-US" sz="3000" dirty="0">
                <a:solidFill>
                  <a:srgbClr val="000000"/>
                </a:solidFill>
              </a:rPr>
              <a:t> </a:t>
            </a:r>
            <a:r>
              <a:rPr lang="en-US" sz="3000" dirty="0" smtClean="0">
                <a:solidFill>
                  <a:srgbClr val="000000"/>
                </a:solidFill>
              </a:rPr>
              <a:t> </a:t>
            </a:r>
            <a:r>
              <a:rPr lang="en-US" sz="3000" dirty="0" err="1" smtClean="0">
                <a:solidFill>
                  <a:srgbClr val="000000"/>
                </a:solidFill>
              </a:rPr>
              <a:t>phục</a:t>
            </a:r>
            <a:r>
              <a:rPr lang="en-US" sz="3000" dirty="0" smtClean="0">
                <a:solidFill>
                  <a:srgbClr val="000000"/>
                </a:solidFill>
              </a:rPr>
              <a:t> </a:t>
            </a:r>
            <a:r>
              <a:rPr lang="en-US" sz="3000" dirty="0" err="1">
                <a:solidFill>
                  <a:srgbClr val="000000"/>
                </a:solidFill>
              </a:rPr>
              <a:t>vụ</a:t>
            </a:r>
            <a:r>
              <a:rPr lang="en-US" sz="3000" dirty="0">
                <a:solidFill>
                  <a:srgbClr val="000000"/>
                </a:solidFill>
              </a:rPr>
              <a:t> </a:t>
            </a:r>
            <a:r>
              <a:rPr lang="en-US" sz="3000" dirty="0" err="1">
                <a:solidFill>
                  <a:srgbClr val="000000"/>
                </a:solidFill>
              </a:rPr>
              <a:t>cuộc</a:t>
            </a:r>
            <a:r>
              <a:rPr lang="en-US" sz="3000" dirty="0">
                <a:solidFill>
                  <a:srgbClr val="000000"/>
                </a:solidFill>
              </a:rPr>
              <a:t> </a:t>
            </a:r>
            <a:r>
              <a:rPr lang="en-US" sz="3000" dirty="0" err="1">
                <a:solidFill>
                  <a:srgbClr val="000000"/>
                </a:solidFill>
              </a:rPr>
              <a:t>kháng</a:t>
            </a:r>
            <a:r>
              <a:rPr lang="en-US" sz="3000" dirty="0">
                <a:solidFill>
                  <a:srgbClr val="000000"/>
                </a:solidFill>
              </a:rPr>
              <a:t> </a:t>
            </a:r>
            <a:r>
              <a:rPr lang="en-US" sz="3000" dirty="0" err="1">
                <a:solidFill>
                  <a:srgbClr val="000000"/>
                </a:solidFill>
              </a:rPr>
              <a:t>chiến</a:t>
            </a:r>
            <a:r>
              <a:rPr lang="en-US" sz="3000" dirty="0">
                <a:solidFill>
                  <a:srgbClr val="000000"/>
                </a:solidFill>
              </a:rPr>
              <a:t> </a:t>
            </a:r>
            <a:r>
              <a:rPr lang="en-US" sz="3000" dirty="0" err="1">
                <a:solidFill>
                  <a:srgbClr val="000000"/>
                </a:solidFill>
              </a:rPr>
              <a:t>chống</a:t>
            </a:r>
            <a:r>
              <a:rPr lang="en-US" sz="3000" dirty="0">
                <a:solidFill>
                  <a:srgbClr val="000000"/>
                </a:solidFill>
              </a:rPr>
              <a:t> </a:t>
            </a:r>
            <a:r>
              <a:rPr lang="en-US" sz="3000" dirty="0" err="1">
                <a:solidFill>
                  <a:srgbClr val="000000"/>
                </a:solidFill>
              </a:rPr>
              <a:t>thực</a:t>
            </a:r>
            <a:r>
              <a:rPr lang="en-US" sz="3000" dirty="0">
                <a:solidFill>
                  <a:srgbClr val="000000"/>
                </a:solidFill>
              </a:rPr>
              <a:t> </a:t>
            </a:r>
            <a:r>
              <a:rPr lang="en-US" sz="3000" dirty="0" err="1">
                <a:solidFill>
                  <a:srgbClr val="000000"/>
                </a:solidFill>
              </a:rPr>
              <a:t>dân</a:t>
            </a:r>
            <a:r>
              <a:rPr lang="en-US" sz="3000" dirty="0">
                <a:solidFill>
                  <a:srgbClr val="000000"/>
                </a:solidFill>
              </a:rPr>
              <a:t> </a:t>
            </a:r>
            <a:r>
              <a:rPr lang="en-US" sz="3000" dirty="0" err="1">
                <a:solidFill>
                  <a:srgbClr val="000000"/>
                </a:solidFill>
              </a:rPr>
              <a:t>Pháp</a:t>
            </a:r>
            <a:r>
              <a:rPr lang="en-US" sz="3000" dirty="0">
                <a:solidFill>
                  <a:srgbClr val="000000"/>
                </a:solidFill>
              </a:rPr>
              <a:t>.</a:t>
            </a:r>
          </a:p>
        </p:txBody>
      </p:sp>
      <p:cxnSp>
        <p:nvCxnSpPr>
          <p:cNvPr id="19" name="Straight Connector 18"/>
          <p:cNvCxnSpPr/>
          <p:nvPr/>
        </p:nvCxnSpPr>
        <p:spPr>
          <a:xfrm flipH="1">
            <a:off x="8382000" y="1657350"/>
            <a:ext cx="57150" cy="40005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7696200" y="2095500"/>
            <a:ext cx="57150" cy="40005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486400" y="2495550"/>
            <a:ext cx="20966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989491"/>
      </p:ext>
    </p:extLst>
  </p:cSld>
  <p:clrMapOvr>
    <a:masterClrMapping/>
  </p:clrMapOvr>
  <p:transition spd="slow">
    <p:split orient="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0854" y="223704"/>
            <a:ext cx="4285871" cy="456626"/>
          </a:xfrm>
          <a:prstGeom prst="rect">
            <a:avLst/>
          </a:prstGeom>
        </p:spPr>
        <p:txBody>
          <a:bodyPr lIns="51435" tIns="25718" rIns="51435" bIns="2571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7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140291" name="Group 13"/>
          <p:cNvGrpSpPr>
            <a:grpSpLocks/>
          </p:cNvGrpSpPr>
          <p:nvPr/>
        </p:nvGrpSpPr>
        <p:grpSpPr bwMode="auto">
          <a:xfrm>
            <a:off x="2270523" y="821531"/>
            <a:ext cx="4883944" cy="772716"/>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p:nvSpPr>
          <p:spPr>
            <a:xfrm>
              <a:off x="1292225" y="1295400"/>
              <a:ext cx="2822575" cy="38100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6" name="Straight Connector 5"/>
            <p:cNvCxnSpPr/>
            <p:nvPr/>
          </p:nvCxnSpPr>
          <p:spPr>
            <a:xfrm>
              <a:off x="1292225" y="174105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40292" name="Group 13"/>
          <p:cNvGrpSpPr>
            <a:grpSpLocks/>
          </p:cNvGrpSpPr>
          <p:nvPr/>
        </p:nvGrpSpPr>
        <p:grpSpPr bwMode="auto">
          <a:xfrm>
            <a:off x="2260998" y="2598305"/>
            <a:ext cx="4893469" cy="914617"/>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92225" y="1295400"/>
              <a:ext cx="2822575" cy="33696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sz="16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292225" y="174054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434828" y="1110854"/>
            <a:ext cx="384572" cy="3821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5" name="Rectangle 12"/>
          <p:cNvSpPr>
            <a:spLocks noChangeArrowheads="1"/>
          </p:cNvSpPr>
          <p:nvPr/>
        </p:nvSpPr>
        <p:spPr bwMode="auto">
          <a:xfrm>
            <a:off x="3001566" y="1141810"/>
            <a:ext cx="3451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00B050"/>
                </a:solidFill>
                <a:latin typeface="Times New Roman" panose="02020603050405020304" pitchFamily="18" charset="0"/>
                <a:cs typeface="Times New Roman" panose="02020603050405020304" pitchFamily="18" charset="0"/>
              </a:rPr>
              <a:t>Đọc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đúng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các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tiếng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err="1">
                <a:solidFill>
                  <a:srgbClr val="00B050"/>
                </a:solidFill>
                <a:latin typeface="Times New Roman" panose="02020603050405020304" pitchFamily="18" charset="0"/>
                <a:cs typeface="Times New Roman" panose="02020603050405020304" pitchFamily="18" charset="0"/>
              </a:rPr>
              <a:t>từ</a:t>
            </a:r>
            <a:r>
              <a:rPr lang="en-US" sz="1600" b="1">
                <a:solidFill>
                  <a:srgbClr val="00B050"/>
                </a:solidFill>
                <a:latin typeface="Times New Roman" panose="02020603050405020304" pitchFamily="18" charset="0"/>
                <a:cs typeface="Times New Roman" panose="02020603050405020304" pitchFamily="18" charset="0"/>
              </a:rPr>
              <a:t> </a:t>
            </a:r>
            <a:r>
              <a:rPr lang="en-US" sz="1600" b="1" smtClean="0">
                <a:solidFill>
                  <a:srgbClr val="00B050"/>
                </a:solidFill>
                <a:latin typeface="Times New Roman" panose="02020603050405020304" pitchFamily="18" charset="0"/>
                <a:cs typeface="Times New Roman" panose="02020603050405020304" pitchFamily="18" charset="0"/>
              </a:rPr>
              <a:t>khó.</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140296" name="Rectangle 13"/>
          <p:cNvSpPr>
            <a:spLocks noChangeArrowheads="1"/>
          </p:cNvSpPr>
          <p:nvPr/>
        </p:nvSpPr>
        <p:spPr bwMode="auto">
          <a:xfrm>
            <a:off x="2826544" y="2870173"/>
            <a:ext cx="4445794"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trôi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chảy</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toàn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bài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ngắt</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nghỉ</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đúng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diễn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cảm</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và</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thể</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hiện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giọng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phù</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hợp</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với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nội</a:t>
            </a:r>
            <a:r>
              <a:rPr lang="en-US" sz="1600" b="1" dirty="0">
                <a:solidFill>
                  <a:srgbClr val="F79646"/>
                </a:solidFill>
                <a:latin typeface="Times New Roman" panose="02020603050405020304" pitchFamily="18" charset="0"/>
                <a:cs typeface="Times New Roman" panose="02020603050405020304" pitchFamily="18" charset="0"/>
              </a:rPr>
              <a:t> dung</a:t>
            </a:r>
          </a:p>
        </p:txBody>
      </p:sp>
      <p:grpSp>
        <p:nvGrpSpPr>
          <p:cNvPr id="140297" name="Group 13"/>
          <p:cNvGrpSpPr>
            <a:grpSpLocks/>
          </p:cNvGrpSpPr>
          <p:nvPr/>
        </p:nvGrpSpPr>
        <p:grpSpPr bwMode="auto">
          <a:xfrm>
            <a:off x="2260998" y="1782981"/>
            <a:ext cx="4893469" cy="659606"/>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7" name="Rectangle 16"/>
            <p:cNvSpPr/>
            <p:nvPr/>
          </p:nvSpPr>
          <p:spPr>
            <a:xfrm>
              <a:off x="1292225" y="1295400"/>
              <a:ext cx="2822575" cy="381413"/>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18" name="Straight Connector 17"/>
            <p:cNvCxnSpPr/>
            <p:nvPr/>
          </p:nvCxnSpPr>
          <p:spPr>
            <a:xfrm>
              <a:off x="1292225" y="1739029"/>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40299" name="Rectangle 19"/>
          <p:cNvSpPr>
            <a:spLocks noChangeArrowheads="1"/>
          </p:cNvSpPr>
          <p:nvPr/>
        </p:nvSpPr>
        <p:spPr bwMode="auto">
          <a:xfrm>
            <a:off x="2970610" y="2119928"/>
            <a:ext cx="430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F0000"/>
                </a:solidFill>
                <a:latin typeface="Times New Roman" panose="02020603050405020304" pitchFamily="18" charset="0"/>
                <a:cs typeface="Times New Roman" panose="02020603050405020304" pitchFamily="18" charset="0"/>
              </a:rPr>
              <a:t>Hiểu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từ</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nội</a:t>
            </a:r>
            <a:r>
              <a:rPr lang="en-US" sz="1600" b="1" dirty="0">
                <a:solidFill>
                  <a:srgbClr val="FF0000"/>
                </a:solidFill>
                <a:latin typeface="Times New Roman" panose="02020603050405020304" pitchFamily="18" charset="0"/>
                <a:cs typeface="Times New Roman" panose="02020603050405020304" pitchFamily="18" charset="0"/>
              </a:rPr>
              <a:t> dung </a:t>
            </a:r>
            <a:r>
              <a:rPr lang="en-US" sz="1600" b="1" dirty="0" err="1">
                <a:solidFill>
                  <a:srgbClr val="FF0000"/>
                </a:solidFill>
                <a:latin typeface="Times New Roman" panose="02020603050405020304" pitchFamily="18" charset="0"/>
                <a:cs typeface="Times New Roman" panose="02020603050405020304" pitchFamily="18" charset="0"/>
              </a:rPr>
              <a:t>bài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tập</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đọc</a:t>
            </a:r>
            <a:r>
              <a:rPr lang="en-US" sz="1600" b="1" dirty="0">
                <a:solidFill>
                  <a:srgbClr val="A3CEB8"/>
                </a:solidFill>
                <a:latin typeface="Times New Roman" panose="02020603050405020304" pitchFamily="18" charset="0"/>
                <a:cs typeface="Times New Roman" panose="02020603050405020304" pitchFamily="18" charset="0"/>
              </a:rPr>
              <a:t>.</a:t>
            </a:r>
          </a:p>
        </p:txBody>
      </p:sp>
      <p:grpSp>
        <p:nvGrpSpPr>
          <p:cNvPr id="140300" name="Group 13"/>
          <p:cNvGrpSpPr>
            <a:grpSpLocks/>
          </p:cNvGrpSpPr>
          <p:nvPr/>
        </p:nvGrpSpPr>
        <p:grpSpPr bwMode="auto">
          <a:xfrm>
            <a:off x="2260998" y="3649267"/>
            <a:ext cx="4893469" cy="658415"/>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a:solidFill>
                  <a:prstClr val="white"/>
                </a:solidFill>
              </a:endParaRPr>
            </a:p>
          </p:txBody>
        </p:sp>
        <p:sp>
          <p:nvSpPr>
            <p:cNvPr id="23" name="Rectangle 22"/>
            <p:cNvSpPr/>
            <p:nvPr/>
          </p:nvSpPr>
          <p:spPr>
            <a:xfrm>
              <a:off x="1292225" y="1295400"/>
              <a:ext cx="2822575" cy="382102"/>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b="1" dirty="0">
                <a:solidFill>
                  <a:prstClr val="white"/>
                </a:solidFill>
              </a:endParaRPr>
            </a:p>
          </p:txBody>
        </p:sp>
        <p:cxnSp>
          <p:nvCxnSpPr>
            <p:cNvPr id="24" name="Straight Connector 23"/>
            <p:cNvCxnSpPr/>
            <p:nvPr/>
          </p:nvCxnSpPr>
          <p:spPr>
            <a:xfrm>
              <a:off x="1292225" y="1739831"/>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40302" name="Rectangle 25"/>
          <p:cNvSpPr>
            <a:spLocks noChangeArrowheads="1"/>
          </p:cNvSpPr>
          <p:nvPr/>
        </p:nvSpPr>
        <p:spPr bwMode="auto">
          <a:xfrm>
            <a:off x="2936081" y="3845719"/>
            <a:ext cx="4444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sz="1600" b="1" dirty="0">
                <a:solidFill>
                  <a:srgbClr val="0070C0"/>
                </a:solidFill>
                <a:latin typeface="Times New Roman" panose="02020603050405020304" pitchFamily="18" charset="0"/>
                <a:ea typeface="Times New Roman" panose="02020603050405020304" pitchFamily="18" charset="0"/>
              </a:rPr>
              <a:t>Ca ngợi, có tinh thần học hỏi những người đi trước.</a:t>
            </a:r>
            <a:endParaRPr lang="en-US" sz="1500" b="1" dirty="0">
              <a:solidFill>
                <a:srgbClr val="0070C0"/>
              </a:solidFill>
            </a:endParaRPr>
          </a:p>
        </p:txBody>
      </p:sp>
    </p:spTree>
    <p:extLst>
      <p:ext uri="{BB962C8B-B14F-4D97-AF65-F5344CB8AC3E}">
        <p14:creationId xmlns:p14="http://schemas.microsoft.com/office/powerpoint/2010/main" val="21764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2704254" y="718281"/>
            <a:ext cx="5029200" cy="1998097"/>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zh-CN" sz="4400" b="1">
                <a:solidFill>
                  <a:srgbClr val="FFFFFF"/>
                </a:solidFill>
                <a:latin typeface="Calibri" pitchFamily="34" charset="0"/>
                <a:ea typeface="等线" pitchFamily="2" charset="-122"/>
                <a:cs typeface="Calibri" pitchFamily="34" charset="0"/>
              </a:rPr>
              <a:t>TÌM HIỂU BÀI</a:t>
            </a:r>
            <a:endParaRPr lang="zh-CN" altLang="en-US" sz="4400" b="1" dirty="0">
              <a:solidFill>
                <a:srgbClr val="FFFFFF"/>
              </a:solidFill>
              <a:latin typeface="Calibri" pitchFamily="34" charset="0"/>
              <a:ea typeface="等线" pitchFamily="2" charset="-122"/>
              <a:cs typeface="Calibri" pitchFamily="34" charset="0"/>
            </a:endParaRPr>
          </a:p>
        </p:txBody>
      </p:sp>
      <p:pic>
        <p:nvPicPr>
          <p:cNvPr id="5" name="图片 1"/>
          <p:cNvPicPr>
            <a:picLocks noChangeAspect="1"/>
          </p:cNvPicPr>
          <p:nvPr/>
        </p:nvPicPr>
        <p:blipFill>
          <a:blip r:embed="rId3"/>
          <a:stretch>
            <a:fillRect/>
          </a:stretch>
        </p:blipFill>
        <p:spPr>
          <a:xfrm>
            <a:off x="31805" y="51518"/>
            <a:ext cx="2189560" cy="2933700"/>
          </a:xfrm>
          <a:prstGeom prst="rect">
            <a:avLst/>
          </a:prstGeom>
          <a:noFill/>
          <a:ln w="9525">
            <a:noFill/>
          </a:ln>
        </p:spPr>
      </p:pic>
      <p:pic>
        <p:nvPicPr>
          <p:cNvPr id="6" name="图片 2"/>
          <p:cNvPicPr>
            <a:picLocks noChangeAspect="1"/>
          </p:cNvPicPr>
          <p:nvPr/>
        </p:nvPicPr>
        <p:blipFill>
          <a:blip r:embed="rId4" cstate="print"/>
          <a:stretch>
            <a:fillRect/>
          </a:stretch>
        </p:blipFill>
        <p:spPr>
          <a:xfrm>
            <a:off x="7899800" y="236936"/>
            <a:ext cx="486965" cy="652463"/>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3651587" y="3227615"/>
            <a:ext cx="390808" cy="523626"/>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4625254" y="329167"/>
            <a:ext cx="293234" cy="392891"/>
          </a:xfrm>
          <a:prstGeom prst="rect">
            <a:avLst/>
          </a:prstGeom>
          <a:noFill/>
          <a:ln w="9525">
            <a:noFill/>
          </a:ln>
        </p:spPr>
      </p:pic>
      <p:sp>
        <p:nvSpPr>
          <p:cNvPr id="9" name="Rounded Rectangle 8"/>
          <p:cNvSpPr/>
          <p:nvPr/>
        </p:nvSpPr>
        <p:spPr>
          <a:xfrm>
            <a:off x="3200400" y="4857750"/>
            <a:ext cx="2667000" cy="28575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2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6144" y="0"/>
            <a:ext cx="9230144" cy="5133277"/>
          </a:xfrm>
          <a:prstGeom prst="rect">
            <a:avLst/>
          </a:prstGeom>
        </p:spPr>
      </p:pic>
      <p:sp>
        <p:nvSpPr>
          <p:cNvPr id="9221" name="AutoShape 5"/>
          <p:cNvSpPr>
            <a:spLocks noChangeArrowheads="1"/>
          </p:cNvSpPr>
          <p:nvPr/>
        </p:nvSpPr>
        <p:spPr bwMode="auto">
          <a:xfrm>
            <a:off x="304800" y="571500"/>
            <a:ext cx="8763000" cy="857250"/>
          </a:xfrm>
          <a:prstGeom prst="flowChartAlternateProcess">
            <a:avLst/>
          </a:prstGeom>
          <a:noFill/>
          <a:ln w="28575">
            <a:solidFill>
              <a:schemeClr val="bg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2400" b="1" dirty="0" err="1">
                <a:solidFill>
                  <a:srgbClr val="0000FF"/>
                </a:solidFill>
                <a:latin typeface="Times New Roman" panose="02020603050405020304" pitchFamily="18" charset="0"/>
                <a:cs typeface="Times New Roman" panose="02020603050405020304" pitchFamily="18" charset="0"/>
              </a:rPr>
              <a:t>N</a:t>
            </a:r>
            <a:r>
              <a:rPr lang="en-US" sz="2400" b="1" dirty="0" err="1" smtClean="0">
                <a:solidFill>
                  <a:srgbClr val="0000FF"/>
                </a:solidFill>
                <a:latin typeface="Times New Roman" panose="02020603050405020304" pitchFamily="18" charset="0"/>
                <a:cs typeface="Times New Roman" panose="02020603050405020304" pitchFamily="18" charset="0"/>
              </a:rPr>
              <a:t>êu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tiểu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của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Nghĩa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trước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theo</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err="1">
                <a:solidFill>
                  <a:srgbClr val="0000FF"/>
                </a:solidFill>
                <a:latin typeface="Times New Roman" panose="02020603050405020304" pitchFamily="18" charset="0"/>
                <a:cs typeface="Times New Roman" panose="02020603050405020304" pitchFamily="18" charset="0"/>
              </a:rPr>
              <a:t>Bác</a:t>
            </a:r>
            <a:r>
              <a:rPr lang="en-US" sz="2400" b="1">
                <a:solidFill>
                  <a:srgbClr val="0000FF"/>
                </a:solidFill>
                <a:latin typeface="Times New Roman" panose="02020603050405020304" pitchFamily="18" charset="0"/>
                <a:cs typeface="Times New Roman" panose="02020603050405020304" pitchFamily="18" charset="0"/>
              </a:rPr>
              <a:t> </a:t>
            </a:r>
            <a:r>
              <a:rPr lang="en-US" sz="2400" b="1" smtClean="0">
                <a:solidFill>
                  <a:srgbClr val="0000FF"/>
                </a:solidFill>
                <a:latin typeface="Times New Roman" panose="02020603050405020304" pitchFamily="18" charset="0"/>
                <a:cs typeface="Times New Roman" panose="02020603050405020304" pitchFamily="18" charset="0"/>
              </a:rPr>
              <a:t>Hồ về </a:t>
            </a:r>
            <a:r>
              <a:rPr lang="en-US" sz="2400" b="1" dirty="0" err="1">
                <a:solidFill>
                  <a:srgbClr val="0000FF"/>
                </a:solidFill>
                <a:latin typeface="Times New Roman" panose="02020603050405020304" pitchFamily="18" charset="0"/>
                <a:cs typeface="Times New Roman" panose="02020603050405020304" pitchFamily="18" charset="0"/>
              </a:rPr>
              <a:t>nước</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7" name="TextBox 2"/>
          <p:cNvSpPr txBox="1">
            <a:spLocks noChangeArrowheads="1"/>
          </p:cNvSpPr>
          <p:nvPr/>
        </p:nvSpPr>
        <p:spPr bwMode="auto">
          <a:xfrm>
            <a:off x="304800" y="1404201"/>
            <a:ext cx="8458200" cy="1938992"/>
          </a:xfrm>
          <a:prstGeom prst="rect">
            <a:avLst/>
          </a:prstGeom>
          <a:solidFill>
            <a:schemeClr val="accent3"/>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fontAlgn="base">
              <a:spcBef>
                <a:spcPct val="0"/>
              </a:spcBef>
              <a:spcAft>
                <a:spcPct val="0"/>
              </a:spcAft>
              <a:defRPr/>
            </a:pPr>
            <a:r>
              <a:rPr lang="en-US" sz="2400" dirty="0" err="1">
                <a:solidFill>
                  <a:srgbClr val="000000"/>
                </a:solidFill>
              </a:rPr>
              <a:t>Trần</a:t>
            </a:r>
            <a:r>
              <a:rPr lang="en-US" sz="2400" dirty="0">
                <a:solidFill>
                  <a:srgbClr val="000000"/>
                </a:solidFill>
              </a:rPr>
              <a:t> </a:t>
            </a:r>
            <a:r>
              <a:rPr lang="en-US" sz="2400" dirty="0" err="1">
                <a:solidFill>
                  <a:srgbClr val="000000"/>
                </a:solidFill>
              </a:rPr>
              <a:t>Đại</a:t>
            </a:r>
            <a:r>
              <a:rPr lang="en-US" sz="2400" dirty="0">
                <a:solidFill>
                  <a:srgbClr val="000000"/>
                </a:solidFill>
              </a:rPr>
              <a:t> </a:t>
            </a:r>
            <a:r>
              <a:rPr lang="en-US" sz="2400" dirty="0" err="1">
                <a:solidFill>
                  <a:srgbClr val="000000"/>
                </a:solidFill>
              </a:rPr>
              <a:t>Nghĩa</a:t>
            </a:r>
            <a:r>
              <a:rPr lang="en-US" sz="2400" dirty="0">
                <a:solidFill>
                  <a:srgbClr val="000000"/>
                </a:solidFill>
              </a:rPr>
              <a:t> </a:t>
            </a:r>
            <a:r>
              <a:rPr lang="en-US" sz="2400" dirty="0" err="1">
                <a:solidFill>
                  <a:srgbClr val="000000"/>
                </a:solidFill>
              </a:rPr>
              <a:t>tên</a:t>
            </a:r>
            <a:r>
              <a:rPr lang="en-US" sz="2400" dirty="0">
                <a:solidFill>
                  <a:srgbClr val="000000"/>
                </a:solidFill>
              </a:rPr>
              <a:t> </a:t>
            </a:r>
            <a:r>
              <a:rPr lang="en-US" sz="2400" dirty="0" err="1">
                <a:solidFill>
                  <a:srgbClr val="000000"/>
                </a:solidFill>
              </a:rPr>
              <a:t>thật</a:t>
            </a:r>
            <a:r>
              <a:rPr lang="en-US" sz="2400" dirty="0">
                <a:solidFill>
                  <a:srgbClr val="000000"/>
                </a:solidFill>
              </a:rPr>
              <a:t> </a:t>
            </a:r>
            <a:r>
              <a:rPr lang="en-US" sz="2400" dirty="0" err="1">
                <a:solidFill>
                  <a:srgbClr val="000000"/>
                </a:solidFill>
              </a:rPr>
              <a:t>Phạm</a:t>
            </a:r>
            <a:r>
              <a:rPr lang="en-US" sz="2400" dirty="0">
                <a:solidFill>
                  <a:srgbClr val="000000"/>
                </a:solidFill>
              </a:rPr>
              <a:t> </a:t>
            </a:r>
            <a:r>
              <a:rPr lang="en-US" sz="2400" dirty="0" err="1">
                <a:solidFill>
                  <a:srgbClr val="000000"/>
                </a:solidFill>
              </a:rPr>
              <a:t>Quang</a:t>
            </a:r>
            <a:r>
              <a:rPr lang="en-US" sz="2400" dirty="0">
                <a:solidFill>
                  <a:srgbClr val="000000"/>
                </a:solidFill>
              </a:rPr>
              <a:t> </a:t>
            </a:r>
            <a:r>
              <a:rPr lang="en-US" sz="2400" dirty="0" err="1">
                <a:solidFill>
                  <a:srgbClr val="000000"/>
                </a:solidFill>
              </a:rPr>
              <a:t>Lễ</a:t>
            </a:r>
            <a:r>
              <a:rPr lang="en-US" sz="2400" dirty="0">
                <a:solidFill>
                  <a:srgbClr val="000000"/>
                </a:solidFill>
              </a:rPr>
              <a:t>. </a:t>
            </a:r>
            <a:r>
              <a:rPr lang="en-US" sz="2400" dirty="0" err="1">
                <a:solidFill>
                  <a:srgbClr val="000000"/>
                </a:solidFill>
              </a:rPr>
              <a:t>Quê</a:t>
            </a:r>
            <a:r>
              <a:rPr lang="en-US" sz="2400" dirty="0">
                <a:solidFill>
                  <a:srgbClr val="000000"/>
                </a:solidFill>
              </a:rPr>
              <a:t> ở </a:t>
            </a:r>
            <a:r>
              <a:rPr lang="en-US" sz="2400" dirty="0" err="1">
                <a:solidFill>
                  <a:srgbClr val="000000"/>
                </a:solidFill>
              </a:rPr>
              <a:t>tỉnh</a:t>
            </a:r>
            <a:r>
              <a:rPr lang="en-US" sz="2400" dirty="0">
                <a:solidFill>
                  <a:srgbClr val="000000"/>
                </a:solidFill>
              </a:rPr>
              <a:t> </a:t>
            </a:r>
            <a:r>
              <a:rPr lang="en-US" sz="2400" dirty="0" err="1">
                <a:solidFill>
                  <a:srgbClr val="000000"/>
                </a:solidFill>
              </a:rPr>
              <a:t>Vĩnh</a:t>
            </a:r>
            <a:r>
              <a:rPr lang="en-US" sz="2400" dirty="0">
                <a:solidFill>
                  <a:srgbClr val="000000"/>
                </a:solidFill>
              </a:rPr>
              <a:t> Long, </a:t>
            </a:r>
            <a:r>
              <a:rPr lang="en-US" sz="2400" dirty="0" err="1">
                <a:solidFill>
                  <a:srgbClr val="000000"/>
                </a:solidFill>
              </a:rPr>
              <a:t>ông</a:t>
            </a:r>
            <a:r>
              <a:rPr lang="en-US" sz="2400" dirty="0">
                <a:solidFill>
                  <a:srgbClr val="000000"/>
                </a:solidFill>
              </a:rPr>
              <a:t> </a:t>
            </a:r>
            <a:r>
              <a:rPr lang="en-US" sz="2400" dirty="0" err="1">
                <a:solidFill>
                  <a:srgbClr val="000000"/>
                </a:solidFill>
              </a:rPr>
              <a:t>học</a:t>
            </a:r>
            <a:r>
              <a:rPr lang="en-US" sz="2400" dirty="0">
                <a:solidFill>
                  <a:srgbClr val="000000"/>
                </a:solidFill>
              </a:rPr>
              <a:t> </a:t>
            </a:r>
            <a:r>
              <a:rPr lang="en-US" sz="2400" dirty="0" err="1">
                <a:solidFill>
                  <a:srgbClr val="000000"/>
                </a:solidFill>
              </a:rPr>
              <a:t>trung</a:t>
            </a:r>
            <a:r>
              <a:rPr lang="en-US" sz="2400" dirty="0">
                <a:solidFill>
                  <a:srgbClr val="000000"/>
                </a:solidFill>
              </a:rPr>
              <a:t> </a:t>
            </a:r>
            <a:r>
              <a:rPr lang="en-US" sz="2400" dirty="0" err="1">
                <a:solidFill>
                  <a:srgbClr val="000000"/>
                </a:solidFill>
              </a:rPr>
              <a:t>học</a:t>
            </a:r>
            <a:r>
              <a:rPr lang="en-US" sz="2400" dirty="0">
                <a:solidFill>
                  <a:srgbClr val="000000"/>
                </a:solidFill>
              </a:rPr>
              <a:t> ở </a:t>
            </a:r>
            <a:r>
              <a:rPr lang="en-US" sz="2400" dirty="0" err="1">
                <a:solidFill>
                  <a:srgbClr val="000000"/>
                </a:solidFill>
              </a:rPr>
              <a:t>Sài</a:t>
            </a:r>
            <a:r>
              <a:rPr lang="en-US" sz="2400" dirty="0">
                <a:solidFill>
                  <a:srgbClr val="000000"/>
                </a:solidFill>
              </a:rPr>
              <a:t> </a:t>
            </a:r>
            <a:r>
              <a:rPr lang="en-US" sz="2400" dirty="0" err="1">
                <a:solidFill>
                  <a:srgbClr val="000000"/>
                </a:solidFill>
              </a:rPr>
              <a:t>Gòn</a:t>
            </a:r>
            <a:r>
              <a:rPr lang="en-US" sz="2400" dirty="0">
                <a:solidFill>
                  <a:srgbClr val="000000"/>
                </a:solidFill>
              </a:rPr>
              <a:t> </a:t>
            </a:r>
            <a:r>
              <a:rPr lang="en-US" sz="2400" dirty="0" err="1">
                <a:solidFill>
                  <a:srgbClr val="000000"/>
                </a:solidFill>
              </a:rPr>
              <a:t>sau</a:t>
            </a:r>
            <a:r>
              <a:rPr lang="en-US" sz="2400" dirty="0">
                <a:solidFill>
                  <a:srgbClr val="000000"/>
                </a:solidFill>
              </a:rPr>
              <a:t> </a:t>
            </a:r>
            <a:r>
              <a:rPr lang="en-US" sz="2400" dirty="0" err="1">
                <a:solidFill>
                  <a:srgbClr val="000000"/>
                </a:solidFill>
              </a:rPr>
              <a:t>đó</a:t>
            </a:r>
            <a:r>
              <a:rPr lang="en-US" sz="2400" dirty="0">
                <a:solidFill>
                  <a:srgbClr val="000000"/>
                </a:solidFill>
              </a:rPr>
              <a:t> </a:t>
            </a:r>
            <a:r>
              <a:rPr lang="en-US" sz="2400" dirty="0" err="1">
                <a:solidFill>
                  <a:srgbClr val="000000"/>
                </a:solidFill>
              </a:rPr>
              <a:t>năm</a:t>
            </a:r>
            <a:r>
              <a:rPr lang="en-US" sz="2400" dirty="0">
                <a:solidFill>
                  <a:srgbClr val="000000"/>
                </a:solidFill>
              </a:rPr>
              <a:t> 1935 sang </a:t>
            </a:r>
            <a:r>
              <a:rPr lang="en-US" sz="2400" dirty="0" err="1">
                <a:solidFill>
                  <a:srgbClr val="000000"/>
                </a:solidFill>
              </a:rPr>
              <a:t>Pháp</a:t>
            </a:r>
            <a:r>
              <a:rPr lang="en-US" sz="2400" dirty="0">
                <a:solidFill>
                  <a:srgbClr val="000000"/>
                </a:solidFill>
              </a:rPr>
              <a:t> </a:t>
            </a:r>
            <a:r>
              <a:rPr lang="en-US" sz="2400" dirty="0" err="1">
                <a:solidFill>
                  <a:srgbClr val="000000"/>
                </a:solidFill>
              </a:rPr>
              <a:t>học</a:t>
            </a:r>
            <a:r>
              <a:rPr lang="en-US" sz="2400" dirty="0">
                <a:solidFill>
                  <a:srgbClr val="000000"/>
                </a:solidFill>
              </a:rPr>
              <a:t> </a:t>
            </a:r>
            <a:r>
              <a:rPr lang="en-US" sz="2400" dirty="0" err="1">
                <a:solidFill>
                  <a:srgbClr val="000000"/>
                </a:solidFill>
              </a:rPr>
              <a:t>đại</a:t>
            </a:r>
            <a:r>
              <a:rPr lang="en-US" sz="2400" dirty="0">
                <a:solidFill>
                  <a:srgbClr val="000000"/>
                </a:solidFill>
              </a:rPr>
              <a:t> </a:t>
            </a:r>
            <a:r>
              <a:rPr lang="en-US" sz="2400" dirty="0" err="1">
                <a:solidFill>
                  <a:srgbClr val="000000"/>
                </a:solidFill>
              </a:rPr>
              <a:t>học</a:t>
            </a:r>
            <a:r>
              <a:rPr lang="en-US" sz="2400" dirty="0">
                <a:solidFill>
                  <a:srgbClr val="000000"/>
                </a:solidFill>
              </a:rPr>
              <a:t>. </a:t>
            </a:r>
            <a:r>
              <a:rPr lang="en-US" sz="2400" dirty="0" err="1">
                <a:solidFill>
                  <a:srgbClr val="000000"/>
                </a:solidFill>
              </a:rPr>
              <a:t>Ông</a:t>
            </a:r>
            <a:r>
              <a:rPr lang="en-US" sz="2400" dirty="0">
                <a:solidFill>
                  <a:srgbClr val="000000"/>
                </a:solidFill>
              </a:rPr>
              <a:t> </a:t>
            </a:r>
            <a:r>
              <a:rPr lang="en-US" sz="2400" dirty="0" err="1">
                <a:solidFill>
                  <a:srgbClr val="000000"/>
                </a:solidFill>
              </a:rPr>
              <a:t>theo</a:t>
            </a:r>
            <a:r>
              <a:rPr lang="en-US" sz="2400" dirty="0">
                <a:solidFill>
                  <a:srgbClr val="000000"/>
                </a:solidFill>
              </a:rPr>
              <a:t> </a:t>
            </a:r>
            <a:r>
              <a:rPr lang="en-US" sz="2400" dirty="0" err="1">
                <a:solidFill>
                  <a:srgbClr val="000000"/>
                </a:solidFill>
              </a:rPr>
              <a:t>học</a:t>
            </a:r>
            <a:r>
              <a:rPr lang="en-US" sz="2400" dirty="0">
                <a:solidFill>
                  <a:srgbClr val="000000"/>
                </a:solidFill>
              </a:rPr>
              <a:t> </a:t>
            </a:r>
            <a:r>
              <a:rPr lang="en-US" sz="2400" dirty="0" err="1">
                <a:solidFill>
                  <a:srgbClr val="000000"/>
                </a:solidFill>
              </a:rPr>
              <a:t>đồng</a:t>
            </a:r>
            <a:r>
              <a:rPr lang="en-US" sz="2400" dirty="0">
                <a:solidFill>
                  <a:srgbClr val="000000"/>
                </a:solidFill>
              </a:rPr>
              <a:t> </a:t>
            </a:r>
            <a:r>
              <a:rPr lang="en-US" sz="2400" dirty="0" err="1">
                <a:solidFill>
                  <a:srgbClr val="000000"/>
                </a:solidFill>
              </a:rPr>
              <a:t>thời</a:t>
            </a:r>
            <a:r>
              <a:rPr lang="en-US" sz="2400" dirty="0">
                <a:solidFill>
                  <a:srgbClr val="000000"/>
                </a:solidFill>
              </a:rPr>
              <a:t> </a:t>
            </a:r>
            <a:r>
              <a:rPr lang="en-US" sz="2400" dirty="0" err="1">
                <a:solidFill>
                  <a:srgbClr val="000000"/>
                </a:solidFill>
              </a:rPr>
              <a:t>cả</a:t>
            </a:r>
            <a:r>
              <a:rPr lang="en-US" sz="2400" dirty="0">
                <a:solidFill>
                  <a:srgbClr val="000000"/>
                </a:solidFill>
              </a:rPr>
              <a:t> </a:t>
            </a:r>
            <a:r>
              <a:rPr lang="en-US" sz="2400" dirty="0" err="1">
                <a:solidFill>
                  <a:srgbClr val="000000"/>
                </a:solidFill>
              </a:rPr>
              <a:t>ba</a:t>
            </a:r>
            <a:r>
              <a:rPr lang="en-US" sz="2400" dirty="0">
                <a:solidFill>
                  <a:srgbClr val="000000"/>
                </a:solidFill>
              </a:rPr>
              <a:t> </a:t>
            </a:r>
            <a:r>
              <a:rPr lang="en-US" sz="2400" dirty="0" err="1">
                <a:solidFill>
                  <a:srgbClr val="000000"/>
                </a:solidFill>
              </a:rPr>
              <a:t>ngành</a:t>
            </a:r>
            <a:r>
              <a:rPr lang="en-US" sz="2400" dirty="0">
                <a:solidFill>
                  <a:srgbClr val="000000"/>
                </a:solidFill>
              </a:rPr>
              <a:t>: </a:t>
            </a:r>
            <a:r>
              <a:rPr lang="en-US" sz="2400" dirty="0" err="1">
                <a:solidFill>
                  <a:srgbClr val="000000"/>
                </a:solidFill>
              </a:rPr>
              <a:t>kĩ</a:t>
            </a:r>
            <a:r>
              <a:rPr lang="en-US" sz="2400" dirty="0">
                <a:solidFill>
                  <a:srgbClr val="000000"/>
                </a:solidFill>
              </a:rPr>
              <a:t> </a:t>
            </a:r>
            <a:r>
              <a:rPr lang="en-US" sz="2400" dirty="0" err="1">
                <a:solidFill>
                  <a:srgbClr val="000000"/>
                </a:solidFill>
              </a:rPr>
              <a:t>sư</a:t>
            </a:r>
            <a:r>
              <a:rPr lang="en-US" sz="2400" dirty="0">
                <a:solidFill>
                  <a:srgbClr val="000000"/>
                </a:solidFill>
              </a:rPr>
              <a:t> </a:t>
            </a:r>
            <a:r>
              <a:rPr lang="en-US" sz="2400" dirty="0" err="1">
                <a:solidFill>
                  <a:srgbClr val="000000"/>
                </a:solidFill>
              </a:rPr>
              <a:t>cầu</a:t>
            </a:r>
            <a:r>
              <a:rPr lang="en-US" sz="2400" dirty="0">
                <a:solidFill>
                  <a:srgbClr val="000000"/>
                </a:solidFill>
              </a:rPr>
              <a:t> </a:t>
            </a:r>
            <a:r>
              <a:rPr lang="en-US" sz="2400" dirty="0" err="1">
                <a:solidFill>
                  <a:srgbClr val="000000"/>
                </a:solidFill>
              </a:rPr>
              <a:t>cống</a:t>
            </a:r>
            <a:r>
              <a:rPr lang="en-US" sz="2400" dirty="0">
                <a:solidFill>
                  <a:srgbClr val="000000"/>
                </a:solidFill>
              </a:rPr>
              <a:t>, </a:t>
            </a:r>
            <a:r>
              <a:rPr lang="en-US" sz="2400" dirty="0" err="1">
                <a:solidFill>
                  <a:srgbClr val="000000"/>
                </a:solidFill>
              </a:rPr>
              <a:t>kĩ</a:t>
            </a:r>
            <a:r>
              <a:rPr lang="en-US" sz="2400" dirty="0">
                <a:solidFill>
                  <a:srgbClr val="000000"/>
                </a:solidFill>
              </a:rPr>
              <a:t> </a:t>
            </a:r>
            <a:r>
              <a:rPr lang="en-US" sz="2400" dirty="0" err="1">
                <a:solidFill>
                  <a:srgbClr val="000000"/>
                </a:solidFill>
              </a:rPr>
              <a:t>sư</a:t>
            </a:r>
            <a:r>
              <a:rPr lang="en-US" sz="2400" dirty="0">
                <a:solidFill>
                  <a:srgbClr val="000000"/>
                </a:solidFill>
              </a:rPr>
              <a:t> </a:t>
            </a:r>
            <a:r>
              <a:rPr lang="en-US" sz="2400" dirty="0" err="1">
                <a:solidFill>
                  <a:srgbClr val="000000"/>
                </a:solidFill>
              </a:rPr>
              <a:t>điện</a:t>
            </a:r>
            <a:r>
              <a:rPr lang="en-US" sz="2400" dirty="0">
                <a:solidFill>
                  <a:srgbClr val="000000"/>
                </a:solidFill>
              </a:rPr>
              <a:t>, </a:t>
            </a:r>
            <a:r>
              <a:rPr lang="en-US" sz="2400" dirty="0" err="1">
                <a:solidFill>
                  <a:srgbClr val="000000"/>
                </a:solidFill>
              </a:rPr>
              <a:t>kĩ</a:t>
            </a:r>
            <a:r>
              <a:rPr lang="en-US" sz="2400" dirty="0">
                <a:solidFill>
                  <a:srgbClr val="000000"/>
                </a:solidFill>
              </a:rPr>
              <a:t> </a:t>
            </a:r>
            <a:r>
              <a:rPr lang="en-US" sz="2400" dirty="0" err="1">
                <a:solidFill>
                  <a:srgbClr val="000000"/>
                </a:solidFill>
              </a:rPr>
              <a:t>sư</a:t>
            </a:r>
            <a:r>
              <a:rPr lang="en-US" sz="2400" dirty="0">
                <a:solidFill>
                  <a:srgbClr val="000000"/>
                </a:solidFill>
              </a:rPr>
              <a:t> </a:t>
            </a:r>
            <a:r>
              <a:rPr lang="en-US" sz="2400" dirty="0" err="1">
                <a:solidFill>
                  <a:srgbClr val="000000"/>
                </a:solidFill>
              </a:rPr>
              <a:t>hàng</a:t>
            </a:r>
            <a:r>
              <a:rPr lang="en-US" sz="2400" dirty="0">
                <a:solidFill>
                  <a:srgbClr val="000000"/>
                </a:solidFill>
              </a:rPr>
              <a:t> </a:t>
            </a:r>
            <a:r>
              <a:rPr lang="en-US" sz="2400" dirty="0" err="1">
                <a:solidFill>
                  <a:srgbClr val="000000"/>
                </a:solidFill>
              </a:rPr>
              <a:t>không</a:t>
            </a:r>
            <a:r>
              <a:rPr lang="en-US" sz="2400" dirty="0">
                <a:solidFill>
                  <a:srgbClr val="000000"/>
                </a:solidFill>
              </a:rPr>
              <a:t>. </a:t>
            </a:r>
            <a:r>
              <a:rPr lang="en-US" sz="2400" dirty="0" err="1">
                <a:solidFill>
                  <a:srgbClr val="000000"/>
                </a:solidFill>
              </a:rPr>
              <a:t>Ngoài</a:t>
            </a:r>
            <a:r>
              <a:rPr lang="en-US" sz="2400" dirty="0">
                <a:solidFill>
                  <a:srgbClr val="000000"/>
                </a:solidFill>
              </a:rPr>
              <a:t> </a:t>
            </a:r>
            <a:r>
              <a:rPr lang="en-US" sz="2400" dirty="0" err="1">
                <a:solidFill>
                  <a:srgbClr val="000000"/>
                </a:solidFill>
              </a:rPr>
              <a:t>ra</a:t>
            </a:r>
            <a:r>
              <a:rPr lang="en-US" sz="2400" dirty="0">
                <a:solidFill>
                  <a:srgbClr val="000000"/>
                </a:solidFill>
              </a:rPr>
              <a:t> </a:t>
            </a:r>
            <a:r>
              <a:rPr lang="en-US" sz="2400" dirty="0" err="1">
                <a:solidFill>
                  <a:srgbClr val="000000"/>
                </a:solidFill>
              </a:rPr>
              <a:t>ông</a:t>
            </a:r>
            <a:r>
              <a:rPr lang="en-US" sz="2400" dirty="0">
                <a:solidFill>
                  <a:srgbClr val="000000"/>
                </a:solidFill>
              </a:rPr>
              <a:t> </a:t>
            </a:r>
            <a:r>
              <a:rPr lang="en-US" sz="2400" dirty="0" err="1">
                <a:solidFill>
                  <a:srgbClr val="000000"/>
                </a:solidFill>
              </a:rPr>
              <a:t>còn</a:t>
            </a:r>
            <a:r>
              <a:rPr lang="en-US" sz="2400" dirty="0">
                <a:solidFill>
                  <a:srgbClr val="000000"/>
                </a:solidFill>
              </a:rPr>
              <a:t> </a:t>
            </a:r>
            <a:r>
              <a:rPr lang="en-US" sz="2400" dirty="0" err="1">
                <a:solidFill>
                  <a:srgbClr val="000000"/>
                </a:solidFill>
              </a:rPr>
              <a:t>miệt</a:t>
            </a:r>
            <a:r>
              <a:rPr lang="en-US" sz="2400" dirty="0">
                <a:solidFill>
                  <a:srgbClr val="000000"/>
                </a:solidFill>
              </a:rPr>
              <a:t> </a:t>
            </a:r>
            <a:r>
              <a:rPr lang="en-US" sz="2400" dirty="0" err="1">
                <a:solidFill>
                  <a:srgbClr val="000000"/>
                </a:solidFill>
              </a:rPr>
              <a:t>mài</a:t>
            </a:r>
            <a:r>
              <a:rPr lang="en-US" sz="2400" dirty="0">
                <a:solidFill>
                  <a:srgbClr val="000000"/>
                </a:solidFill>
              </a:rPr>
              <a:t> </a:t>
            </a:r>
            <a:r>
              <a:rPr lang="en-US" sz="2400" dirty="0" err="1">
                <a:solidFill>
                  <a:srgbClr val="000000"/>
                </a:solidFill>
              </a:rPr>
              <a:t>nghiên</a:t>
            </a:r>
            <a:r>
              <a:rPr lang="en-US" sz="2400" dirty="0">
                <a:solidFill>
                  <a:srgbClr val="000000"/>
                </a:solidFill>
              </a:rPr>
              <a:t> </a:t>
            </a:r>
            <a:r>
              <a:rPr lang="en-US" sz="2400" dirty="0" err="1">
                <a:solidFill>
                  <a:srgbClr val="000000"/>
                </a:solidFill>
              </a:rPr>
              <a:t>cứu</a:t>
            </a:r>
            <a:r>
              <a:rPr lang="en-US" sz="2400" dirty="0">
                <a:solidFill>
                  <a:srgbClr val="000000"/>
                </a:solidFill>
              </a:rPr>
              <a:t> </a:t>
            </a:r>
            <a:r>
              <a:rPr lang="en-US" sz="2400" dirty="0" err="1">
                <a:solidFill>
                  <a:srgbClr val="000000"/>
                </a:solidFill>
              </a:rPr>
              <a:t>kĩ</a:t>
            </a:r>
            <a:r>
              <a:rPr lang="en-US" sz="2400" dirty="0">
                <a:solidFill>
                  <a:srgbClr val="000000"/>
                </a:solidFill>
              </a:rPr>
              <a:t> </a:t>
            </a:r>
            <a:r>
              <a:rPr lang="en-US" sz="2400" dirty="0" err="1">
                <a:solidFill>
                  <a:srgbClr val="000000"/>
                </a:solidFill>
              </a:rPr>
              <a:t>thuật</a:t>
            </a:r>
            <a:r>
              <a:rPr lang="en-US" sz="2400" dirty="0">
                <a:solidFill>
                  <a:srgbClr val="000000"/>
                </a:solidFill>
              </a:rPr>
              <a:t> </a:t>
            </a:r>
            <a:r>
              <a:rPr lang="en-US" sz="2400" dirty="0" err="1">
                <a:solidFill>
                  <a:srgbClr val="000000"/>
                </a:solidFill>
              </a:rPr>
              <a:t>chế</a:t>
            </a:r>
            <a:r>
              <a:rPr lang="en-US" sz="2400" dirty="0">
                <a:solidFill>
                  <a:srgbClr val="000000"/>
                </a:solidFill>
              </a:rPr>
              <a:t> </a:t>
            </a:r>
            <a:r>
              <a:rPr lang="en-US" sz="2400" dirty="0" err="1">
                <a:solidFill>
                  <a:srgbClr val="000000"/>
                </a:solidFill>
              </a:rPr>
              <a:t>tạo</a:t>
            </a:r>
            <a:r>
              <a:rPr lang="en-US" sz="2400" dirty="0">
                <a:solidFill>
                  <a:srgbClr val="000000"/>
                </a:solidFill>
              </a:rPr>
              <a:t> </a:t>
            </a:r>
            <a:r>
              <a:rPr lang="en-US" sz="2400" dirty="0" err="1">
                <a:solidFill>
                  <a:srgbClr val="000000"/>
                </a:solidFill>
              </a:rPr>
              <a:t>vũ</a:t>
            </a:r>
            <a:r>
              <a:rPr lang="en-US" sz="2400" dirty="0">
                <a:solidFill>
                  <a:srgbClr val="000000"/>
                </a:solidFill>
              </a:rPr>
              <a:t> </a:t>
            </a:r>
            <a:r>
              <a:rPr lang="en-US" sz="2400" dirty="0" err="1">
                <a:solidFill>
                  <a:srgbClr val="000000"/>
                </a:solidFill>
              </a:rPr>
              <a:t>khí</a:t>
            </a:r>
            <a:r>
              <a:rPr lang="en-US" sz="2400" dirty="0">
                <a:solidFill>
                  <a:srgbClr val="000000"/>
                </a:solidFill>
              </a:rPr>
              <a:t>.</a:t>
            </a:r>
            <a:endParaRPr lang="en-US" sz="2400" b="1" dirty="0">
              <a:solidFill>
                <a:srgbClr val="000000"/>
              </a:solidFill>
            </a:endParaRPr>
          </a:p>
        </p:txBody>
      </p:sp>
      <p:sp>
        <p:nvSpPr>
          <p:cNvPr id="2" name="Rectangle 1"/>
          <p:cNvSpPr>
            <a:spLocks noChangeArrowheads="1"/>
          </p:cNvSpPr>
          <p:nvPr/>
        </p:nvSpPr>
        <p:spPr bwMode="auto">
          <a:xfrm>
            <a:off x="680828" y="3800476"/>
            <a:ext cx="769620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925" b="1" dirty="0">
                <a:solidFill>
                  <a:srgbClr val="FF0000"/>
                </a:solidFill>
                <a:latin typeface="Times New Roman" panose="02020603050405020304" pitchFamily="18" charset="0"/>
              </a:rPr>
              <a:t>  </a:t>
            </a:r>
            <a:r>
              <a:rPr lang="en-US" sz="2925" b="1" dirty="0">
                <a:solidFill>
                  <a:srgbClr val="0070C0"/>
                </a:solidFill>
                <a:latin typeface="Times New Roman" panose="02020603050405020304" pitchFamily="18" charset="0"/>
              </a:rPr>
              <a:t>Ý </a:t>
            </a:r>
            <a:r>
              <a:rPr lang="en-US" sz="2925" b="1" dirty="0" err="1">
                <a:solidFill>
                  <a:srgbClr val="0070C0"/>
                </a:solidFill>
                <a:latin typeface="Times New Roman" panose="02020603050405020304" pitchFamily="18" charset="0"/>
              </a:rPr>
              <a:t>đoạn</a:t>
            </a:r>
            <a:r>
              <a:rPr lang="en-US" sz="2925" b="1" dirty="0">
                <a:solidFill>
                  <a:srgbClr val="0070C0"/>
                </a:solidFill>
                <a:latin typeface="Times New Roman" panose="02020603050405020304" pitchFamily="18" charset="0"/>
              </a:rPr>
              <a:t> 1:</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Tiểu</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sử</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của</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anh</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hùng</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lao</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động</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Trần</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Đại</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Nghĩa</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trước</a:t>
            </a:r>
            <a:r>
              <a:rPr lang="en-US" sz="2925" b="1" dirty="0">
                <a:solidFill>
                  <a:srgbClr val="FF0000"/>
                </a:solidFill>
                <a:latin typeface="Times New Roman" panose="02020603050405020304" pitchFamily="18" charset="0"/>
              </a:rPr>
              <a:t> </a:t>
            </a:r>
            <a:r>
              <a:rPr lang="en-US" sz="2925" b="1" dirty="0" err="1">
                <a:solidFill>
                  <a:srgbClr val="FF0000"/>
                </a:solidFill>
                <a:latin typeface="Times New Roman" panose="02020603050405020304" pitchFamily="18" charset="0"/>
              </a:rPr>
              <a:t>năm</a:t>
            </a:r>
            <a:r>
              <a:rPr lang="en-US" sz="2925" b="1" dirty="0">
                <a:solidFill>
                  <a:srgbClr val="FF0000"/>
                </a:solidFill>
                <a:latin typeface="Times New Roman" panose="02020603050405020304" pitchFamily="18" charset="0"/>
              </a:rPr>
              <a:t> 1946.</a:t>
            </a:r>
          </a:p>
        </p:txBody>
      </p:sp>
      <p:sp>
        <p:nvSpPr>
          <p:cNvPr id="5" name="Text Box 13"/>
          <p:cNvSpPr txBox="1">
            <a:spLocks noChangeArrowheads="1"/>
          </p:cNvSpPr>
          <p:nvPr/>
        </p:nvSpPr>
        <p:spPr bwMode="auto">
          <a:xfrm>
            <a:off x="304800" y="-9227"/>
            <a:ext cx="622935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b="1" dirty="0" err="1" smtClean="0">
                <a:solidFill>
                  <a:srgbClr val="C00000"/>
                </a:solidFill>
                <a:latin typeface="Times New Roman" panose="02020603050405020304" pitchFamily="18" charset="0"/>
                <a:ea typeface="Microsoft YaHei" panose="020B0503020204020204" pitchFamily="34" charset="-122"/>
              </a:rPr>
              <a:t>Đọc</a:t>
            </a:r>
            <a:r>
              <a:rPr lang="en-US" altLang="en-US" sz="2400" b="1" dirty="0" smtClean="0">
                <a:solidFill>
                  <a:srgbClr val="C00000"/>
                </a:solidFill>
                <a:latin typeface="Times New Roman" panose="02020603050405020304" pitchFamily="18" charset="0"/>
                <a:ea typeface="Microsoft YaHei" panose="020B0503020204020204" pitchFamily="34" charset="-122"/>
              </a:rPr>
              <a:t> </a:t>
            </a:r>
            <a:r>
              <a:rPr lang="en-US" altLang="en-US" sz="2400" b="1" dirty="0" err="1" smtClean="0">
                <a:solidFill>
                  <a:srgbClr val="C00000"/>
                </a:solidFill>
                <a:latin typeface="Times New Roman" panose="02020603050405020304" pitchFamily="18" charset="0"/>
                <a:ea typeface="Microsoft YaHei" panose="020B0503020204020204" pitchFamily="34" charset="-122"/>
              </a:rPr>
              <a:t>thầm</a:t>
            </a:r>
            <a:r>
              <a:rPr lang="en-US" altLang="en-US" sz="2400" b="1" dirty="0" smtClean="0">
                <a:solidFill>
                  <a:srgbClr val="C00000"/>
                </a:solidFill>
                <a:latin typeface="Times New Roman" panose="02020603050405020304" pitchFamily="18" charset="0"/>
                <a:ea typeface="Microsoft YaHei" panose="020B0503020204020204" pitchFamily="34" charset="-122"/>
              </a:rPr>
              <a:t> </a:t>
            </a:r>
            <a:r>
              <a:rPr lang="en-US" altLang="en-US" sz="2400" b="1" dirty="0" err="1" smtClean="0">
                <a:solidFill>
                  <a:srgbClr val="C00000"/>
                </a:solidFill>
                <a:latin typeface="Times New Roman" panose="02020603050405020304" pitchFamily="18" charset="0"/>
                <a:ea typeface="Microsoft YaHei" panose="020B0503020204020204" pitchFamily="34" charset="-122"/>
              </a:rPr>
              <a:t>đoạn</a:t>
            </a:r>
            <a:r>
              <a:rPr lang="en-US" altLang="en-US" sz="2400" b="1" dirty="0" smtClean="0">
                <a:solidFill>
                  <a:srgbClr val="C00000"/>
                </a:solidFill>
                <a:latin typeface="Times New Roman" panose="02020603050405020304" pitchFamily="18" charset="0"/>
                <a:ea typeface="Microsoft YaHei" panose="020B0503020204020204" pitchFamily="34" charset="-122"/>
              </a:rPr>
              <a:t> 1+ TLCH</a:t>
            </a:r>
          </a:p>
        </p:txBody>
      </p:sp>
      <p:sp>
        <p:nvSpPr>
          <p:cNvPr id="8" name="Text Box 13"/>
          <p:cNvSpPr txBox="1">
            <a:spLocks noChangeArrowheads="1"/>
          </p:cNvSpPr>
          <p:nvPr/>
        </p:nvSpPr>
        <p:spPr bwMode="auto">
          <a:xfrm>
            <a:off x="1828800" y="3300538"/>
            <a:ext cx="1112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Đoạn</a:t>
            </a:r>
            <a:r>
              <a:rPr lang="en-US" sz="2400" b="1" dirty="0" smtClean="0">
                <a:solidFill>
                  <a:prstClr val="black"/>
                </a:solidFill>
                <a:latin typeface="Times New Roman" panose="02020603050405020304" pitchFamily="18" charset="0"/>
                <a:cs typeface="Times New Roman" panose="02020603050405020304" pitchFamily="18" charset="0"/>
              </a:rPr>
              <a:t> 1 </a:t>
            </a:r>
            <a:r>
              <a:rPr lang="en-US" sz="2400" b="1" dirty="0" err="1" smtClean="0">
                <a:solidFill>
                  <a:prstClr val="black"/>
                </a:solidFill>
                <a:latin typeface="Times New Roman" panose="02020603050405020304" pitchFamily="18" charset="0"/>
                <a:cs typeface="Times New Roman" panose="02020603050405020304" pitchFamily="18" charset="0"/>
              </a:rPr>
              <a:t>cho</a:t>
            </a:r>
            <a:r>
              <a:rPr lang="en-US" sz="2400" b="1" dirty="0" smtClean="0">
                <a:solidFill>
                  <a:prstClr val="black"/>
                </a:solidFill>
                <a:latin typeface="Times New Roman" panose="02020603050405020304" pitchFamily="18" charset="0"/>
                <a:cs typeface="Times New Roman" panose="02020603050405020304" pitchFamily="18" charset="0"/>
              </a:rPr>
              <a:t> ta </a:t>
            </a:r>
            <a:r>
              <a:rPr lang="en-US" sz="2400" b="1" dirty="0" err="1" smtClean="0">
                <a:solidFill>
                  <a:prstClr val="black"/>
                </a:solidFill>
                <a:latin typeface="Times New Roman" panose="02020603050405020304" pitchFamily="18" charset="0"/>
                <a:cs typeface="Times New Roman" panose="02020603050405020304" pitchFamily="18" charset="0"/>
              </a:rPr>
              <a:t>biết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được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điều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gì</a:t>
            </a:r>
            <a:r>
              <a:rPr lang="en-US" sz="2400" b="1"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87568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144" y="0"/>
            <a:ext cx="9230144" cy="5133277"/>
          </a:xfrm>
          <a:prstGeom prst="rect">
            <a:avLst/>
          </a:prstGeom>
        </p:spPr>
      </p:pic>
      <p:sp>
        <p:nvSpPr>
          <p:cNvPr id="4" name="Rectangle 3"/>
          <p:cNvSpPr/>
          <p:nvPr/>
        </p:nvSpPr>
        <p:spPr>
          <a:xfrm>
            <a:off x="283029" y="1047750"/>
            <a:ext cx="8610600" cy="769441"/>
          </a:xfrm>
          <a:prstGeom prst="rect">
            <a:avLst/>
          </a:prstGeom>
          <a:solidFill>
            <a:schemeClr val="accent3">
              <a:lumMod val="60000"/>
              <a:lumOff val="40000"/>
            </a:schemeClr>
          </a:solidFill>
        </p:spPr>
        <p:txBody>
          <a:bodyPr wrap="square">
            <a:spAutoFit/>
          </a:bodyPr>
          <a:lstStyle/>
          <a:p>
            <a:pPr lvl="0" eaLnBrk="0" fontAlgn="base" hangingPunct="0">
              <a:spcBef>
                <a:spcPct val="50000"/>
              </a:spcBef>
              <a:spcAft>
                <a:spcPct val="0"/>
              </a:spcAft>
              <a:defRPr/>
            </a:pPr>
            <a:r>
              <a:rPr lang="en-US" sz="2200" b="1" dirty="0" err="1">
                <a:solidFill>
                  <a:srgbClr val="0070C0"/>
                </a:solidFill>
                <a:latin typeface="Arial" pitchFamily="34" charset="0"/>
                <a:cs typeface="Arial" pitchFamily="34" charset="0"/>
              </a:rPr>
              <a:t>Câu</a:t>
            </a:r>
            <a:r>
              <a:rPr lang="en-US" sz="2200" b="1" dirty="0">
                <a:solidFill>
                  <a:srgbClr val="0070C0"/>
                </a:solidFill>
                <a:latin typeface="Arial" pitchFamily="34" charset="0"/>
                <a:cs typeface="Arial" pitchFamily="34" charset="0"/>
              </a:rPr>
              <a:t> 1: </a:t>
            </a:r>
            <a:r>
              <a:rPr lang="en-US" sz="2200" dirty="0" err="1">
                <a:solidFill>
                  <a:srgbClr val="0070C0"/>
                </a:solidFill>
                <a:latin typeface="Arial" pitchFamily="34" charset="0"/>
                <a:cs typeface="Arial" pitchFamily="34" charset="0"/>
              </a:rPr>
              <a:t>Em</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hiểu</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nghe</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theo</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tiếng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gọi</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thiêng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liêng</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của</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Tổ</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quốc</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nghĩa</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là</a:t>
            </a:r>
            <a:r>
              <a:rPr lang="en-US" sz="2200" dirty="0">
                <a:solidFill>
                  <a:srgbClr val="0070C0"/>
                </a:solidFill>
                <a:latin typeface="Arial" pitchFamily="34" charset="0"/>
                <a:cs typeface="Arial" pitchFamily="34" charset="0"/>
              </a:rPr>
              <a:t> </a:t>
            </a:r>
            <a:r>
              <a:rPr lang="en-US" sz="2200" dirty="0" err="1">
                <a:solidFill>
                  <a:srgbClr val="0070C0"/>
                </a:solidFill>
                <a:latin typeface="Arial" pitchFamily="34" charset="0"/>
                <a:cs typeface="Arial" pitchFamily="34" charset="0"/>
              </a:rPr>
              <a:t>gì</a:t>
            </a:r>
            <a:r>
              <a:rPr lang="en-US" sz="2200" dirty="0">
                <a:solidFill>
                  <a:srgbClr val="0070C0"/>
                </a:solidFill>
                <a:latin typeface="Arial" pitchFamily="34" charset="0"/>
                <a:cs typeface="Arial" pitchFamily="34" charset="0"/>
              </a:rPr>
              <a:t>?</a:t>
            </a:r>
          </a:p>
        </p:txBody>
      </p:sp>
      <p:sp>
        <p:nvSpPr>
          <p:cNvPr id="6" name="Rectangle 5"/>
          <p:cNvSpPr/>
          <p:nvPr/>
        </p:nvSpPr>
        <p:spPr>
          <a:xfrm>
            <a:off x="250372" y="2027782"/>
            <a:ext cx="8610600" cy="769441"/>
          </a:xfrm>
          <a:prstGeom prst="rect">
            <a:avLst/>
          </a:prstGeom>
          <a:noFill/>
        </p:spPr>
        <p:txBody>
          <a:bodyPr wrap="square">
            <a:spAutoFit/>
          </a:bodyPr>
          <a:lstStyle/>
          <a:p>
            <a:pPr lvl="0" eaLnBrk="0" fontAlgn="base" hangingPunct="0">
              <a:spcBef>
                <a:spcPct val="50000"/>
              </a:spcBef>
              <a:spcAft>
                <a:spcPct val="0"/>
              </a:spcAft>
              <a:defRPr/>
            </a:pPr>
            <a:r>
              <a:rPr lang="vi-VN" sz="2200" dirty="0">
                <a:latin typeface="Arial" pitchFamily="34" charset="0"/>
                <a:cs typeface="Arial" pitchFamily="34" charset="0"/>
              </a:rPr>
              <a:t>Đất nước đang bị giặc xâm lăng, </a:t>
            </a:r>
            <a:r>
              <a:rPr lang="vi-VN" sz="2200" i="1" dirty="0">
                <a:latin typeface="Arial" pitchFamily="34" charset="0"/>
                <a:cs typeface="Arial" pitchFamily="34" charset="0"/>
              </a:rPr>
              <a:t>nghe theo tiếng gọi của Tổ quốc </a:t>
            </a:r>
            <a:r>
              <a:rPr lang="vi-VN" sz="2200" dirty="0">
                <a:latin typeface="Arial" pitchFamily="34" charset="0"/>
                <a:cs typeface="Arial" pitchFamily="34" charset="0"/>
              </a:rPr>
              <a:t>là nghe theo tình cảm yêu nước, trở về xây dựng và bảo vệ đất nước.</a:t>
            </a:r>
            <a:endParaRPr lang="en-US" sz="2200" dirty="0">
              <a:latin typeface="Arial" pitchFamily="34" charset="0"/>
              <a:cs typeface="Arial" pitchFamily="34" charset="0"/>
            </a:endParaRPr>
          </a:p>
        </p:txBody>
      </p:sp>
      <p:sp>
        <p:nvSpPr>
          <p:cNvPr id="9" name="Text Box 13"/>
          <p:cNvSpPr txBox="1">
            <a:spLocks noChangeArrowheads="1"/>
          </p:cNvSpPr>
          <p:nvPr/>
        </p:nvSpPr>
        <p:spPr bwMode="auto">
          <a:xfrm>
            <a:off x="304800" y="-9227"/>
            <a:ext cx="622935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b="1" dirty="0" err="1" smtClean="0">
                <a:solidFill>
                  <a:srgbClr val="C00000"/>
                </a:solidFill>
                <a:latin typeface="Times New Roman" panose="02020603050405020304" pitchFamily="18" charset="0"/>
                <a:ea typeface="Microsoft YaHei" panose="020B0503020204020204" pitchFamily="34" charset="-122"/>
              </a:rPr>
              <a:t>Đọc</a:t>
            </a:r>
            <a:r>
              <a:rPr lang="en-US" altLang="en-US" sz="2400" b="1" dirty="0" smtClean="0">
                <a:solidFill>
                  <a:srgbClr val="C00000"/>
                </a:solidFill>
                <a:latin typeface="Times New Roman" panose="02020603050405020304" pitchFamily="18" charset="0"/>
                <a:ea typeface="Microsoft YaHei" panose="020B0503020204020204" pitchFamily="34" charset="-122"/>
              </a:rPr>
              <a:t> </a:t>
            </a:r>
            <a:r>
              <a:rPr lang="en-US" altLang="en-US" sz="2400" b="1" dirty="0" err="1" smtClean="0">
                <a:solidFill>
                  <a:srgbClr val="C00000"/>
                </a:solidFill>
                <a:latin typeface="Times New Roman" panose="02020603050405020304" pitchFamily="18" charset="0"/>
                <a:ea typeface="Microsoft YaHei" panose="020B0503020204020204" pitchFamily="34" charset="-122"/>
              </a:rPr>
              <a:t>thầm</a:t>
            </a:r>
            <a:r>
              <a:rPr lang="en-US" altLang="en-US" sz="2400" b="1" dirty="0" smtClean="0">
                <a:solidFill>
                  <a:srgbClr val="C00000"/>
                </a:solidFill>
                <a:latin typeface="Times New Roman" panose="02020603050405020304" pitchFamily="18" charset="0"/>
                <a:ea typeface="Microsoft YaHei" panose="020B0503020204020204" pitchFamily="34" charset="-122"/>
              </a:rPr>
              <a:t> </a:t>
            </a:r>
            <a:r>
              <a:rPr lang="en-US" altLang="en-US" sz="2400" b="1" dirty="0" err="1" smtClean="0">
                <a:solidFill>
                  <a:srgbClr val="C00000"/>
                </a:solidFill>
                <a:latin typeface="Times New Roman" panose="02020603050405020304" pitchFamily="18" charset="0"/>
                <a:ea typeface="Microsoft YaHei" panose="020B0503020204020204" pitchFamily="34" charset="-122"/>
              </a:rPr>
              <a:t>đoạn</a:t>
            </a:r>
            <a:r>
              <a:rPr lang="en-US" altLang="en-US" sz="2400" b="1" dirty="0" smtClean="0">
                <a:solidFill>
                  <a:srgbClr val="C00000"/>
                </a:solidFill>
                <a:latin typeface="Times New Roman" panose="02020603050405020304" pitchFamily="18" charset="0"/>
                <a:ea typeface="Microsoft YaHei" panose="020B0503020204020204" pitchFamily="34" charset="-122"/>
              </a:rPr>
              <a:t> 2 + TLCH</a:t>
            </a:r>
          </a:p>
        </p:txBody>
      </p:sp>
      <p:sp>
        <p:nvSpPr>
          <p:cNvPr id="2" name="TextBox 1"/>
          <p:cNvSpPr txBox="1"/>
          <p:nvPr/>
        </p:nvSpPr>
        <p:spPr>
          <a:xfrm>
            <a:off x="381000" y="3121290"/>
            <a:ext cx="7896225" cy="830997"/>
          </a:xfrm>
          <a:prstGeom prst="rect">
            <a:avLst/>
          </a:prstGeom>
          <a:noFill/>
        </p:spPr>
        <p:txBody>
          <a:bodyPr wrap="square" rtlCol="0">
            <a:spAutoFit/>
          </a:bodyPr>
          <a:lstStyle/>
          <a:p>
            <a:pPr lvl="0" algn="just"/>
            <a:r>
              <a:rPr lang="en-US" sz="2400" dirty="0" err="1" smtClean="0">
                <a:solidFill>
                  <a:srgbClr val="0070C0"/>
                </a:solidFill>
                <a:latin typeface="Times New Roman" pitchFamily="18" charset="0"/>
                <a:cs typeface="Times New Roman" pitchFamily="18" charset="0"/>
              </a:rPr>
              <a:t>Từ</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nào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để</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chỉ</a:t>
            </a:r>
            <a:r>
              <a:rPr lang="en-US" sz="2400" dirty="0" smtClean="0">
                <a:solidFill>
                  <a:srgbClr val="0070C0"/>
                </a:solidFill>
                <a:latin typeface="Times New Roman" pitchFamily="18" charset="0"/>
                <a:cs typeface="Times New Roman" pitchFamily="18" charset="0"/>
              </a:rPr>
              <a:t> </a:t>
            </a:r>
            <a:r>
              <a:rPr lang="vi-VN" sz="2400" dirty="0" smtClean="0">
                <a:solidFill>
                  <a:srgbClr val="0070C0"/>
                </a:solidFill>
                <a:latin typeface="Times New Roman" pitchFamily="18" charset="0"/>
                <a:cs typeface="Times New Roman" pitchFamily="18" charset="0"/>
              </a:rPr>
              <a:t>các </a:t>
            </a:r>
            <a:r>
              <a:rPr lang="vi-VN" sz="2400" dirty="0">
                <a:solidFill>
                  <a:srgbClr val="0070C0"/>
                </a:solidFill>
                <a:latin typeface="Times New Roman" pitchFamily="18" charset="0"/>
                <a:cs typeface="Times New Roman" pitchFamily="18" charset="0"/>
              </a:rPr>
              <a:t>vận dụng cần thiết giúp cho sinh hoạt hàng ngày được thuận tiện, thoải </a:t>
            </a:r>
            <a:r>
              <a:rPr lang="vi-VN" sz="2400" dirty="0" smtClean="0">
                <a:solidFill>
                  <a:srgbClr val="0070C0"/>
                </a:solidFill>
                <a:latin typeface="Times New Roman" pitchFamily="18" charset="0"/>
                <a:cs typeface="Times New Roman" pitchFamily="18" charset="0"/>
              </a:rPr>
              <a:t>mái</a:t>
            </a:r>
            <a:r>
              <a:rPr lang="en-US" sz="2400" dirty="0" smtClean="0">
                <a:solidFill>
                  <a:srgbClr val="0070C0"/>
                </a:solidFill>
                <a:latin typeface="Times New Roman" pitchFamily="18" charset="0"/>
                <a:cs typeface="Times New Roman" pitchFamily="18" charset="0"/>
              </a:rPr>
              <a:t>?</a:t>
            </a:r>
            <a:endParaRPr lang="vi-VN" sz="2400" dirty="0">
              <a:solidFill>
                <a:srgbClr val="0070C0"/>
              </a:solidFill>
              <a:latin typeface="Times New Roman" pitchFamily="18" charset="0"/>
              <a:cs typeface="Times New Roman" pitchFamily="18" charset="0"/>
            </a:endParaRPr>
          </a:p>
        </p:txBody>
      </p:sp>
      <p:sp>
        <p:nvSpPr>
          <p:cNvPr id="3" name="TextBox 2"/>
          <p:cNvSpPr txBox="1"/>
          <p:nvPr/>
        </p:nvSpPr>
        <p:spPr>
          <a:xfrm>
            <a:off x="4551553" y="3490622"/>
            <a:ext cx="1676400" cy="461665"/>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Tiện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nghi</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9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230144" cy="5133277"/>
          </a:xfrm>
          <a:prstGeom prst="rect">
            <a:avLst/>
          </a:prstGeom>
        </p:spPr>
      </p:pic>
      <p:sp>
        <p:nvSpPr>
          <p:cNvPr id="5" name="Rectangle 4"/>
          <p:cNvSpPr/>
          <p:nvPr/>
        </p:nvSpPr>
        <p:spPr>
          <a:xfrm>
            <a:off x="293914" y="361950"/>
            <a:ext cx="8610600" cy="769441"/>
          </a:xfrm>
          <a:prstGeom prst="rect">
            <a:avLst/>
          </a:prstGeom>
          <a:solidFill>
            <a:srgbClr val="9BBB59">
              <a:lumMod val="60000"/>
              <a:lumOff val="40000"/>
            </a:srgbClr>
          </a:solidFill>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2200" b="1" i="0" u="none" strike="noStrike" kern="0" cap="none" spc="0" normalizeH="0" baseline="0" noProof="0" dirty="0" err="1">
                <a:ln>
                  <a:noFill/>
                </a:ln>
                <a:solidFill>
                  <a:srgbClr val="0070C0"/>
                </a:solidFill>
                <a:effectLst/>
                <a:uLnTx/>
                <a:uFillTx/>
                <a:cs typeface="Arial" pitchFamily="34" charset="0"/>
              </a:rPr>
              <a:t>Câu</a:t>
            </a:r>
            <a:r>
              <a:rPr kumimoji="0" lang="en-US" sz="2200" b="1" i="0" u="none" strike="noStrike" kern="0" cap="none" spc="0" normalizeH="0" baseline="0" noProof="0" dirty="0">
                <a:ln>
                  <a:noFill/>
                </a:ln>
                <a:solidFill>
                  <a:srgbClr val="0070C0"/>
                </a:solidFill>
                <a:effectLst/>
                <a:uLnTx/>
                <a:uFillTx/>
                <a:cs typeface="Arial" pitchFamily="34" charset="0"/>
              </a:rPr>
              <a:t> </a:t>
            </a:r>
            <a:r>
              <a:rPr kumimoji="0" lang="vi-VN" sz="2200" b="1" i="0" u="none" strike="noStrike" kern="0" cap="none" spc="0" normalizeH="0" baseline="0" noProof="0" dirty="0">
                <a:ln>
                  <a:noFill/>
                </a:ln>
                <a:solidFill>
                  <a:srgbClr val="0070C0"/>
                </a:solidFill>
                <a:effectLst/>
                <a:uLnTx/>
                <a:uFillTx/>
                <a:cs typeface="Arial" pitchFamily="34" charset="0"/>
              </a:rPr>
              <a:t>2</a:t>
            </a:r>
            <a:r>
              <a:rPr kumimoji="0" lang="en-US" sz="2200" b="1" i="0" u="none" strike="noStrike" kern="0" cap="none" spc="0" normalizeH="0" baseline="0" noProof="0" dirty="0">
                <a:ln>
                  <a:noFill/>
                </a:ln>
                <a:solidFill>
                  <a:srgbClr val="0070C0"/>
                </a:solidFill>
                <a:effectLst/>
                <a:uLnTx/>
                <a:uFillTx/>
                <a:cs typeface="Arial" pitchFamily="34" charset="0"/>
              </a:rPr>
              <a:t>: </a:t>
            </a:r>
            <a:r>
              <a:rPr kumimoji="0" lang="vi-VN" sz="2200" b="0" i="0" u="none" strike="noStrike" kern="0" cap="none" spc="0" normalizeH="0" baseline="0" noProof="0" dirty="0">
                <a:ln>
                  <a:noFill/>
                </a:ln>
                <a:solidFill>
                  <a:srgbClr val="0070C0"/>
                </a:solidFill>
                <a:effectLst/>
                <a:uLnTx/>
                <a:uFillTx/>
                <a:cs typeface="Arial" pitchFamily="34" charset="0"/>
              </a:rPr>
              <a:t>Giáo sư Trần Đại Nghĩa đã có đóng góp gì lớn trong kháng chiến?</a:t>
            </a:r>
            <a:endParaRPr kumimoji="0" lang="en-US" sz="2200" b="0" i="0" u="none" strike="noStrike" kern="0" cap="none" spc="0" normalizeH="0" baseline="0" noProof="0" dirty="0">
              <a:ln>
                <a:noFill/>
              </a:ln>
              <a:solidFill>
                <a:srgbClr val="0070C0"/>
              </a:solidFill>
              <a:effectLst/>
              <a:uLnTx/>
              <a:uFillTx/>
              <a:cs typeface="Arial" pitchFamily="34" charset="0"/>
            </a:endParaRPr>
          </a:p>
        </p:txBody>
      </p:sp>
      <p:sp>
        <p:nvSpPr>
          <p:cNvPr id="6" name="Rectangle 5"/>
          <p:cNvSpPr/>
          <p:nvPr/>
        </p:nvSpPr>
        <p:spPr>
          <a:xfrm>
            <a:off x="293914" y="1352550"/>
            <a:ext cx="8610600" cy="1446550"/>
          </a:xfrm>
          <a:prstGeom prst="rect">
            <a:avLst/>
          </a:prstGeom>
          <a:noFill/>
        </p:spPr>
        <p:txBody>
          <a:bodyPr wrap="square">
            <a:spAutoFit/>
          </a:bodyPr>
          <a:lstStyle/>
          <a:p>
            <a:pPr algn="just" eaLnBrk="0" fontAlgn="base" hangingPunct="0">
              <a:spcBef>
                <a:spcPct val="50000"/>
              </a:spcBef>
              <a:spcAft>
                <a:spcPct val="0"/>
              </a:spcAft>
              <a:defRPr/>
            </a:pPr>
            <a:r>
              <a:rPr lang="vi-VN" sz="2200" dirty="0">
                <a:solidFill>
                  <a:prstClr val="black"/>
                </a:solidFill>
                <a:cs typeface="Arial" pitchFamily="34" charset="0"/>
              </a:rPr>
              <a:t>Trên cương vị là Cục trưởng Cục </a:t>
            </a:r>
            <a:r>
              <a:rPr lang="vi-VN" sz="2200">
                <a:solidFill>
                  <a:prstClr val="black"/>
                </a:solidFill>
                <a:cs typeface="Arial" pitchFamily="34" charset="0"/>
              </a:rPr>
              <a:t>Quân </a:t>
            </a:r>
            <a:r>
              <a:rPr lang="vi-VN" sz="2200" smtClean="0">
                <a:solidFill>
                  <a:prstClr val="black"/>
                </a:solidFill>
                <a:cs typeface="Arial" pitchFamily="34" charset="0"/>
              </a:rPr>
              <a:t>Giới, </a:t>
            </a:r>
            <a:r>
              <a:rPr lang="vi-VN" sz="2200" dirty="0">
                <a:solidFill>
                  <a:prstClr val="black"/>
                </a:solidFill>
                <a:cs typeface="Arial" pitchFamily="34" charset="0"/>
              </a:rPr>
              <a:t>ông đã cùng anh em nghiên cứu, chế ra những loại vũ khí có sức công phá lớn như súng ba-dô-ca, súng không giật, bom bay tiêu diệt xe tăng và lô cốt của giặc.</a:t>
            </a:r>
          </a:p>
        </p:txBody>
      </p:sp>
      <p:sp>
        <p:nvSpPr>
          <p:cNvPr id="8" name="Rectangle 7"/>
          <p:cNvSpPr/>
          <p:nvPr/>
        </p:nvSpPr>
        <p:spPr>
          <a:xfrm>
            <a:off x="685800" y="3012095"/>
            <a:ext cx="218842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Cương vị</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là</a:t>
            </a:r>
            <a:r>
              <a:rPr kumimoji="0" lang="en-US" sz="2400" b="1" i="0" u="none" strike="noStrike" kern="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noProof="0" dirty="0" err="1" smtClean="0">
                <a:ln>
                  <a:noFill/>
                </a:ln>
                <a:solidFill>
                  <a:prstClr val="black"/>
                </a:solidFill>
                <a:effectLst/>
                <a:uLnTx/>
                <a:uFillTx/>
                <a:latin typeface="Times New Roman" pitchFamily="18" charset="0"/>
                <a:cs typeface="Times New Roman" pitchFamily="18" charset="0"/>
              </a:rPr>
              <a:t>gì</a:t>
            </a:r>
            <a:r>
              <a:rPr kumimoji="0" lang="en-US" sz="2400" b="1" i="0" u="none" strike="noStrike" kern="0" cap="none" spc="0" normalizeH="0" noProof="0" dirty="0" smtClean="0">
                <a:ln>
                  <a:noFill/>
                </a:ln>
                <a:solidFill>
                  <a:prstClr val="black"/>
                </a:solidFill>
                <a:effectLst/>
                <a:uLnTx/>
                <a:uFillTx/>
                <a:latin typeface="Times New Roman" pitchFamily="18" charset="0"/>
                <a:cs typeface="Times New Roman" pitchFamily="18" charset="0"/>
              </a:rPr>
              <a:t>?</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668327" y="3012095"/>
            <a:ext cx="441178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Cương vị: </a:t>
            </a:r>
            <a:r>
              <a:rPr kumimoji="0" lang="vi-VN"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vị trí công tác, chức vụ</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657441" y="3656819"/>
            <a:ext cx="8153400" cy="830997"/>
          </a:xfrm>
          <a:prstGeom prst="rect">
            <a:avLst/>
          </a:prstGeom>
        </p:spPr>
        <p:txBody>
          <a:bodyPr wrap="square">
            <a:spAutoFit/>
          </a:bodyPr>
          <a:lstStyle/>
          <a:p>
            <a:pPr lvl="0" algn="just"/>
            <a:r>
              <a:rPr lang="en-US" sz="2400" dirty="0" err="1" smtClean="0">
                <a:solidFill>
                  <a:prstClr val="black"/>
                </a:solidFill>
                <a:latin typeface="Times New Roman" pitchFamily="18" charset="0"/>
                <a:cs typeface="Times New Roman" pitchFamily="18" charset="0"/>
              </a:rPr>
              <a:t>Cơ</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quan </a:t>
            </a:r>
            <a:r>
              <a:rPr lang="en-US" sz="2400" dirty="0" err="1" smtClean="0">
                <a:solidFill>
                  <a:prstClr val="black"/>
                </a:solidFill>
                <a:latin typeface="Times New Roman" pitchFamily="18" charset="0"/>
                <a:cs typeface="Times New Roman" pitchFamily="18" charset="0"/>
              </a:rPr>
              <a:t>nào</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phụ </a:t>
            </a:r>
            <a:r>
              <a:rPr lang="vi-VN" sz="2400" dirty="0">
                <a:solidFill>
                  <a:prstClr val="black"/>
                </a:solidFill>
                <a:latin typeface="Times New Roman" pitchFamily="18" charset="0"/>
                <a:cs typeface="Times New Roman" pitchFamily="18" charset="0"/>
              </a:rPr>
              <a:t>trách việc chế tạo, cung cấp vũ khí cho quân </a:t>
            </a:r>
            <a:r>
              <a:rPr lang="vi-VN" sz="2400" dirty="0" smtClean="0">
                <a:solidFill>
                  <a:prstClr val="black"/>
                </a:solidFill>
                <a:latin typeface="Times New Roman" pitchFamily="18" charset="0"/>
                <a:cs typeface="Times New Roman" pitchFamily="18" charset="0"/>
              </a:rPr>
              <a:t>đội</a:t>
            </a:r>
            <a:r>
              <a:rPr lang="en-US" sz="2400" dirty="0">
                <a:solidFill>
                  <a:prstClr val="black"/>
                </a:solidFill>
                <a:latin typeface="Times New Roman" pitchFamily="18" charset="0"/>
                <a:cs typeface="Times New Roman" pitchFamily="18" charset="0"/>
              </a:rPr>
              <a:t>?</a:t>
            </a:r>
            <a:endParaRPr lang="vi-VN" sz="2400" dirty="0">
              <a:solidFill>
                <a:prstClr val="black"/>
              </a:solidFill>
              <a:latin typeface="Times New Roman" pitchFamily="18" charset="0"/>
              <a:cs typeface="Times New Roman" pitchFamily="18" charset="0"/>
            </a:endParaRPr>
          </a:p>
        </p:txBody>
      </p:sp>
      <p:sp>
        <p:nvSpPr>
          <p:cNvPr id="11" name="Rectangle 10"/>
          <p:cNvSpPr/>
          <p:nvPr/>
        </p:nvSpPr>
        <p:spPr>
          <a:xfrm>
            <a:off x="657441" y="3656818"/>
            <a:ext cx="8142514"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Cục Quân Giới: </a:t>
            </a:r>
            <a:r>
              <a:rPr kumimoji="0" lang="vi-VN"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cơ quan phụ trách việc chế tạo, cung cấp vũ khí cho quân đội</a:t>
            </a:r>
            <a:endParaRPr kumimoji="0" lang="en-US"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01096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8" grpId="1"/>
      <p:bldP spid="9" grpId="0"/>
      <p:bldP spid="10" grpId="0"/>
      <p:bldP spid="10" grpId="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pic>
        <p:nvPicPr>
          <p:cNvPr id="15362" name="Picture 6" descr="Sung_Badoca_Bazooka_Viet_Nam_san_xuat_su_dung_diet_xe_tang_Phap_o_Ha_Dong_nam_19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71450"/>
            <a:ext cx="4448175" cy="4043363"/>
          </a:xfrm>
          <a:prstGeom prst="rect">
            <a:avLst/>
          </a:prstGeom>
          <a:solidFill>
            <a:srgbClr val="FF0000"/>
          </a:solidFill>
          <a:ln w="9525">
            <a:solidFill>
              <a:srgbClr val="FF0000"/>
            </a:solidFill>
            <a:miter lim="800000"/>
            <a:headEnd/>
            <a:tailEnd/>
          </a:ln>
        </p:spPr>
      </p:pic>
      <p:sp>
        <p:nvSpPr>
          <p:cNvPr id="7" name="AutoShape 10"/>
          <p:cNvSpPr>
            <a:spLocks noChangeArrowheads="1"/>
          </p:cNvSpPr>
          <p:nvPr/>
        </p:nvSpPr>
        <p:spPr bwMode="gray">
          <a:xfrm>
            <a:off x="3282552" y="4171950"/>
            <a:ext cx="2683669" cy="535781"/>
          </a:xfrm>
          <a:prstGeom prst="roundRect">
            <a:avLst>
              <a:gd name="adj" fmla="val 10889"/>
            </a:avLst>
          </a:prstGeom>
          <a:solidFill>
            <a:schemeClr val="accent3"/>
          </a:solidFill>
          <a:ln w="38100">
            <a:no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r>
              <a:rPr lang="en-US" sz="2700" b="1">
                <a:solidFill>
                  <a:srgbClr val="000099"/>
                </a:solidFill>
                <a:latin typeface="Times New Roman" pitchFamily="18" charset="0"/>
              </a:rPr>
              <a:t> Súng ba-dô-ca</a:t>
            </a:r>
          </a:p>
        </p:txBody>
      </p:sp>
    </p:spTree>
    <p:extLst>
      <p:ext uri="{BB962C8B-B14F-4D97-AF65-F5344CB8AC3E}">
        <p14:creationId xmlns:p14="http://schemas.microsoft.com/office/powerpoint/2010/main" val="3881012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out)">
                                      <p:cBhvr>
                                        <p:cTn id="7" dur="1000"/>
                                        <p:tgtEl>
                                          <p:spTgt spid="15362"/>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pic>
        <p:nvPicPr>
          <p:cNvPr id="5" name="Picture 52" descr="SKZ_0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2286001" y="285750"/>
            <a:ext cx="4736306" cy="3829050"/>
          </a:xfrm>
          <a:prstGeom prst="rect">
            <a:avLst/>
          </a:prstGeom>
          <a:noFill/>
          <a:ln w="63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10"/>
          <p:cNvSpPr>
            <a:spLocks noChangeArrowheads="1"/>
          </p:cNvSpPr>
          <p:nvPr/>
        </p:nvSpPr>
        <p:spPr bwMode="gray">
          <a:xfrm>
            <a:off x="3143250" y="4171950"/>
            <a:ext cx="2800350" cy="536972"/>
          </a:xfrm>
          <a:prstGeom prst="roundRect">
            <a:avLst>
              <a:gd name="adj" fmla="val 10889"/>
            </a:avLst>
          </a:prstGeom>
          <a:solidFill>
            <a:schemeClr val="accent3"/>
          </a:solidFill>
          <a:ln w="38100">
            <a:no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r>
              <a:rPr lang="en-US" sz="2700" b="1">
                <a:solidFill>
                  <a:srgbClr val="000099"/>
                </a:solidFill>
                <a:latin typeface="Times New Roman" pitchFamily="18" charset="0"/>
              </a:rPr>
              <a:t> Súng không giật</a:t>
            </a:r>
          </a:p>
        </p:txBody>
      </p:sp>
    </p:spTree>
    <p:extLst>
      <p:ext uri="{BB962C8B-B14F-4D97-AF65-F5344CB8AC3E}">
        <p14:creationId xmlns:p14="http://schemas.microsoft.com/office/powerpoint/2010/main" val="4884895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72" y="5111"/>
            <a:ext cx="9230144" cy="513327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1"/>
            <a:ext cx="5200650" cy="395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p:cNvSpPr>
            <a:spLocks noChangeArrowheads="1"/>
          </p:cNvSpPr>
          <p:nvPr/>
        </p:nvSpPr>
        <p:spPr bwMode="gray">
          <a:xfrm>
            <a:off x="3543300" y="4171950"/>
            <a:ext cx="1990725" cy="535781"/>
          </a:xfrm>
          <a:prstGeom prst="roundRect">
            <a:avLst>
              <a:gd name="adj" fmla="val 10889"/>
            </a:avLst>
          </a:prstGeom>
          <a:solidFill>
            <a:schemeClr val="accent3"/>
          </a:solidFill>
          <a:ln w="38100">
            <a:no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r>
              <a:rPr lang="en-US" sz="2700" b="1">
                <a:solidFill>
                  <a:srgbClr val="000099"/>
                </a:solidFill>
                <a:latin typeface="Times New Roman" pitchFamily="18" charset="0"/>
              </a:rPr>
              <a:t> Bom bay</a:t>
            </a:r>
          </a:p>
        </p:txBody>
      </p:sp>
    </p:spTree>
    <p:extLst>
      <p:ext uri="{BB962C8B-B14F-4D97-AF65-F5344CB8AC3E}">
        <p14:creationId xmlns:p14="http://schemas.microsoft.com/office/powerpoint/2010/main" val="33891492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 descr="background-powerpoint-cute-4-600x29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254" y="0"/>
            <a:ext cx="802549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2438399" y="1885950"/>
            <a:ext cx="4267200" cy="792956"/>
          </a:xfrm>
          <a:prstGeom prst="rect">
            <a:avLst/>
          </a:prstGeom>
          <a:solidFill>
            <a:srgbClr val="30AD7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42" b="1" dirty="0">
                <a:solidFill>
                  <a:prstClr val="white"/>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26659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pic>
        <p:nvPicPr>
          <p:cNvPr id="15362" name="Picture 2" descr="C:\Users\KIM OANH\Desktop\lo c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860"/>
            <a:ext cx="4648199" cy="443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
          <p:cNvSpPr>
            <a:spLocks noChangeArrowheads="1"/>
          </p:cNvSpPr>
          <p:nvPr/>
        </p:nvSpPr>
        <p:spPr bwMode="gray">
          <a:xfrm>
            <a:off x="3657601" y="4171950"/>
            <a:ext cx="1327547" cy="535781"/>
          </a:xfrm>
          <a:prstGeom prst="roundRect">
            <a:avLst>
              <a:gd name="adj" fmla="val 10889"/>
            </a:avLst>
          </a:prstGeom>
          <a:solidFill>
            <a:schemeClr val="accent3"/>
          </a:solidFill>
          <a:ln w="38100">
            <a:no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r>
              <a:rPr lang="en-US" sz="2700" b="1">
                <a:solidFill>
                  <a:srgbClr val="000099"/>
                </a:solidFill>
                <a:latin typeface="Times New Roman" pitchFamily="18" charset="0"/>
              </a:rPr>
              <a:t> Lô cốt</a:t>
            </a:r>
          </a:p>
        </p:txBody>
      </p:sp>
    </p:spTree>
    <p:extLst>
      <p:ext uri="{BB962C8B-B14F-4D97-AF65-F5344CB8AC3E}">
        <p14:creationId xmlns:p14="http://schemas.microsoft.com/office/powerpoint/2010/main" val="25081786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anim calcmode="lin" valueType="num">
                                      <p:cBhvr>
                                        <p:cTn id="8" dur="500" fill="hold"/>
                                        <p:tgtEl>
                                          <p:spTgt spid="15362"/>
                                        </p:tgtEl>
                                        <p:attrNameLst>
                                          <p:attrName>ppt_x</p:attrName>
                                        </p:attrNameLst>
                                      </p:cBhvr>
                                      <p:tavLst>
                                        <p:tav tm="0">
                                          <p:val>
                                            <p:strVal val="#ppt_x"/>
                                          </p:val>
                                        </p:tav>
                                        <p:tav tm="100000">
                                          <p:val>
                                            <p:strVal val="#ppt_x"/>
                                          </p:val>
                                        </p:tav>
                                      </p:tavLst>
                                    </p:anim>
                                    <p:anim calcmode="lin" valueType="num">
                                      <p:cBhvr>
                                        <p:cTn id="9" dur="500" fill="hold"/>
                                        <p:tgtEl>
                                          <p:spTgt spid="153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86" y="0"/>
            <a:ext cx="9230144" cy="513327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162" t="6703" r="28104" b="4827"/>
          <a:stretch/>
        </p:blipFill>
        <p:spPr>
          <a:xfrm>
            <a:off x="10886" y="2236462"/>
            <a:ext cx="1372903" cy="2901926"/>
          </a:xfrm>
          <a:prstGeom prst="rect">
            <a:avLst/>
          </a:prstGeom>
        </p:spPr>
      </p:pic>
      <p:sp>
        <p:nvSpPr>
          <p:cNvPr id="5" name="Rectangle 4"/>
          <p:cNvSpPr>
            <a:spLocks noChangeArrowheads="1"/>
          </p:cNvSpPr>
          <p:nvPr/>
        </p:nvSpPr>
        <p:spPr bwMode="auto">
          <a:xfrm>
            <a:off x="577595" y="3700756"/>
            <a:ext cx="7696200" cy="5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925" b="1" dirty="0">
                <a:solidFill>
                  <a:srgbClr val="FF0000"/>
                </a:solidFill>
                <a:latin typeface="Times New Roman" panose="02020603050405020304" pitchFamily="18" charset="0"/>
              </a:rPr>
              <a:t>  </a:t>
            </a:r>
          </a:p>
        </p:txBody>
      </p:sp>
      <p:sp>
        <p:nvSpPr>
          <p:cNvPr id="7" name="Rounded Rectangle 6"/>
          <p:cNvSpPr/>
          <p:nvPr/>
        </p:nvSpPr>
        <p:spPr bwMode="auto">
          <a:xfrm>
            <a:off x="2438400" y="323576"/>
            <a:ext cx="4571999" cy="533400"/>
          </a:xfrm>
          <a:prstGeom prst="roundRect">
            <a:avLst/>
          </a:prstGeom>
          <a:solidFill>
            <a:srgbClr val="FDEBB0"/>
          </a:solidFill>
          <a:ln w="9525"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altLang="en-US" sz="2800" b="1">
                <a:solidFill>
                  <a:srgbClr val="0070C0"/>
                </a:solidFill>
                <a:latin typeface="Times New Roman" panose="02020603050405020304" pitchFamily="18" charset="0"/>
              </a:rPr>
              <a:t>Đoạn </a:t>
            </a:r>
            <a:r>
              <a:rPr lang="en-US" altLang="en-US" sz="2800" b="1" smtClean="0">
                <a:solidFill>
                  <a:srgbClr val="0070C0"/>
                </a:solidFill>
                <a:latin typeface="Times New Roman" panose="02020603050405020304" pitchFamily="18" charset="0"/>
              </a:rPr>
              <a:t>2 </a:t>
            </a:r>
            <a:r>
              <a:rPr lang="en-US" altLang="en-US" sz="2800" b="1" dirty="0" err="1">
                <a:solidFill>
                  <a:srgbClr val="0070C0"/>
                </a:solidFill>
                <a:latin typeface="Times New Roman" panose="02020603050405020304" pitchFamily="18" charset="0"/>
              </a:rPr>
              <a:t>cho</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em</a:t>
            </a:r>
            <a:r>
              <a:rPr lang="en-US" altLang="en-US" sz="2800" b="1" dirty="0">
                <a:solidFill>
                  <a:srgbClr val="0070C0"/>
                </a:solidFill>
                <a:latin typeface="Times New Roman" panose="02020603050405020304" pitchFamily="18" charset="0"/>
              </a:rPr>
              <a:t> biết </a:t>
            </a:r>
            <a:r>
              <a:rPr lang="en-US" altLang="en-US" sz="2800" b="1" dirty="0" err="1">
                <a:solidFill>
                  <a:srgbClr val="0070C0"/>
                </a:solidFill>
                <a:latin typeface="Times New Roman" panose="02020603050405020304" pitchFamily="18" charset="0"/>
              </a:rPr>
              <a:t>điều</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gì</a:t>
            </a:r>
            <a:r>
              <a:rPr lang="en-US" altLang="en-US" sz="2800" b="1" dirty="0">
                <a:solidFill>
                  <a:srgbClr val="0070C0"/>
                </a:solidFill>
                <a:latin typeface="Times New Roman" panose="02020603050405020304" pitchFamily="18" charset="0"/>
              </a:rPr>
              <a:t>?</a:t>
            </a:r>
          </a:p>
        </p:txBody>
      </p:sp>
      <p:sp>
        <p:nvSpPr>
          <p:cNvPr id="8" name="Cloud Callout 7"/>
          <p:cNvSpPr/>
          <p:nvPr/>
        </p:nvSpPr>
        <p:spPr bwMode="auto">
          <a:xfrm>
            <a:off x="906718" y="1180552"/>
            <a:ext cx="7627682" cy="2256061"/>
          </a:xfrm>
          <a:prstGeom prst="cloudCallout">
            <a:avLst>
              <a:gd name="adj1" fmla="val -49218"/>
              <a:gd name="adj2" fmla="val 54639"/>
            </a:avLst>
          </a:prstGeom>
          <a:solidFill>
            <a:srgbClr val="FFF0E1"/>
          </a:solidFill>
          <a:ln w="28575"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3500" dirty="0">
              <a:solidFill>
                <a:srgbClr val="FF0000"/>
              </a:solidFill>
            </a:endParaRPr>
          </a:p>
          <a:p>
            <a:pPr algn="ctr" fontAlgn="base">
              <a:spcBef>
                <a:spcPct val="0"/>
              </a:spcBef>
              <a:spcAft>
                <a:spcPct val="0"/>
              </a:spcAft>
              <a:defRPr/>
            </a:pPr>
            <a:r>
              <a:rPr lang="en-US" sz="2800" b="1" dirty="0">
                <a:solidFill>
                  <a:srgbClr val="0070C0"/>
                </a:solidFill>
                <a:latin typeface="Times New Roman" panose="02020603050405020304" pitchFamily="18" charset="0"/>
              </a:rPr>
              <a:t>Ý </a:t>
            </a:r>
            <a:r>
              <a:rPr lang="en-US" sz="2800" b="1" dirty="0" err="1">
                <a:solidFill>
                  <a:srgbClr val="0070C0"/>
                </a:solidFill>
                <a:latin typeface="Times New Roman" panose="02020603050405020304" pitchFamily="18" charset="0"/>
              </a:rPr>
              <a:t>đoạn</a:t>
            </a:r>
            <a:r>
              <a:rPr lang="en-US" sz="2800" b="1" dirty="0">
                <a:solidFill>
                  <a:srgbClr val="0070C0"/>
                </a:solidFill>
                <a:latin typeface="Times New Roman" panose="02020603050405020304" pitchFamily="18" charset="0"/>
              </a:rPr>
              <a:t> 2:</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Những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cống</a:t>
            </a:r>
            <a:r>
              <a:rPr lang="en-US" sz="2800" b="1" dirty="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hiến</a:t>
            </a:r>
            <a:endParaRPr lang="en-US" sz="2800" b="1" dirty="0" smtClean="0">
              <a:solidFill>
                <a:srgbClr val="FF0000"/>
              </a:solidFill>
              <a:latin typeface="Times New Roman" panose="02020603050405020304" pitchFamily="18" charset="0"/>
            </a:endParaRPr>
          </a:p>
          <a:p>
            <a:pPr algn="ctr" fontAlgn="base">
              <a:spcBef>
                <a:spcPct val="0"/>
              </a:spcBef>
              <a:spcAft>
                <a:spcPct val="0"/>
              </a:spcAft>
              <a:defRPr/>
            </a:pPr>
            <a:r>
              <a:rPr lang="en-US" sz="2800" b="1" dirty="0" smtClean="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xuất</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sắc</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trong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sự</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nghiệp</a:t>
            </a:r>
            <a:r>
              <a:rPr lang="en-US" sz="2800" b="1" dirty="0">
                <a:solidFill>
                  <a:srgbClr val="FF0000"/>
                </a:solidFill>
                <a:latin typeface="Times New Roman" panose="02020603050405020304" pitchFamily="18" charset="0"/>
              </a:rPr>
              <a:t> </a:t>
            </a:r>
            <a:r>
              <a:rPr lang="en-US" sz="2800" b="1" err="1">
                <a:solidFill>
                  <a:srgbClr val="FF0000"/>
                </a:solidFill>
                <a:latin typeface="Times New Roman" panose="02020603050405020304" pitchFamily="18" charset="0"/>
              </a:rPr>
              <a:t>quốc</a:t>
            </a:r>
            <a:r>
              <a:rPr lang="en-US" sz="2800" b="1">
                <a:solidFill>
                  <a:srgbClr val="FF0000"/>
                </a:solidFill>
                <a:latin typeface="Times New Roman" panose="02020603050405020304" pitchFamily="18" charset="0"/>
              </a:rPr>
              <a:t> </a:t>
            </a:r>
            <a:r>
              <a:rPr lang="en-US" sz="2800" b="1" smtClean="0">
                <a:solidFill>
                  <a:srgbClr val="FF0000"/>
                </a:solidFill>
                <a:latin typeface="Times New Roman" panose="02020603050405020304" pitchFamily="18" charset="0"/>
              </a:rPr>
              <a:t>phòng </a:t>
            </a:r>
          </a:p>
          <a:p>
            <a:pPr algn="ctr" fontAlgn="base">
              <a:spcBef>
                <a:spcPct val="0"/>
              </a:spcBef>
              <a:spcAft>
                <a:spcPct val="0"/>
              </a:spcAft>
              <a:defRPr/>
            </a:pPr>
            <a:r>
              <a:rPr lang="en-US" sz="2800" b="1">
                <a:solidFill>
                  <a:srgbClr val="FF0000"/>
                </a:solidFill>
                <a:latin typeface="Times New Roman" panose="02020603050405020304" pitchFamily="18" charset="0"/>
              </a:rPr>
              <a:t>c</a:t>
            </a:r>
            <a:r>
              <a:rPr lang="en-US" sz="2800" b="1" smtClean="0">
                <a:solidFill>
                  <a:srgbClr val="FF0000"/>
                </a:solidFill>
                <a:latin typeface="Times New Roman" panose="02020603050405020304" pitchFamily="18" charset="0"/>
              </a:rPr>
              <a:t>ủa </a:t>
            </a:r>
            <a:r>
              <a:rPr lang="vi-VN" sz="2800" b="1" smtClean="0">
                <a:solidFill>
                  <a:srgbClr val="FF0000"/>
                </a:solidFill>
                <a:latin typeface="Times New Roman" panose="02020603050405020304" pitchFamily="18" charset="0"/>
              </a:rPr>
              <a:t>giáo s</a:t>
            </a:r>
            <a:r>
              <a:rPr lang="en-US" sz="2800" b="1" smtClean="0">
                <a:solidFill>
                  <a:srgbClr val="FF0000"/>
                </a:solidFill>
                <a:latin typeface="Times New Roman" panose="02020603050405020304" pitchFamily="18" charset="0"/>
              </a:rPr>
              <a:t>ư Trần Đại Nghĩa .</a:t>
            </a:r>
            <a:endParaRPr lang="en-US" sz="2800" b="1" dirty="0">
              <a:solidFill>
                <a:srgbClr val="FF0000"/>
              </a:solidFill>
              <a:latin typeface="Times New Roman" panose="02020603050405020304" pitchFamily="18" charset="0"/>
            </a:endParaRPr>
          </a:p>
          <a:p>
            <a:pPr fontAlgn="base">
              <a:spcBef>
                <a:spcPct val="0"/>
              </a:spcBef>
              <a:spcAft>
                <a:spcPct val="0"/>
              </a:spcAft>
              <a:defRPr/>
            </a:pPr>
            <a:endParaRPr lang="en-US" sz="3300" kern="0" dirty="0" smtClean="0">
              <a:solidFill>
                <a:srgbClr val="0000FF"/>
              </a:solidFill>
              <a:latin typeface="Times New Roman" pitchFamily="18" charset="0"/>
            </a:endParaRPr>
          </a:p>
        </p:txBody>
      </p:sp>
    </p:spTree>
    <p:extLst>
      <p:ext uri="{BB962C8B-B14F-4D97-AF65-F5344CB8AC3E}">
        <p14:creationId xmlns:p14="http://schemas.microsoft.com/office/powerpoint/2010/main" val="14697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72" y="5111"/>
            <a:ext cx="9230144" cy="5133277"/>
          </a:xfrm>
          <a:prstGeom prst="rect">
            <a:avLst/>
          </a:prstGeom>
        </p:spPr>
      </p:pic>
      <p:sp>
        <p:nvSpPr>
          <p:cNvPr id="2" name="Text Box 13"/>
          <p:cNvSpPr txBox="1">
            <a:spLocks noChangeArrowheads="1"/>
          </p:cNvSpPr>
          <p:nvPr/>
        </p:nvSpPr>
        <p:spPr bwMode="auto">
          <a:xfrm>
            <a:off x="304800" y="-9227"/>
            <a:ext cx="622935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b="1" dirty="0" err="1" smtClean="0">
                <a:solidFill>
                  <a:srgbClr val="C00000"/>
                </a:solidFill>
                <a:latin typeface="Times New Roman" panose="02020603050405020304" pitchFamily="18" charset="0"/>
                <a:ea typeface="Microsoft YaHei" panose="020B0503020204020204" pitchFamily="34" charset="-122"/>
              </a:rPr>
              <a:t>Đọc</a:t>
            </a:r>
            <a:r>
              <a:rPr lang="en-US" altLang="en-US" sz="2400" b="1" dirty="0" smtClean="0">
                <a:solidFill>
                  <a:srgbClr val="C00000"/>
                </a:solidFill>
                <a:latin typeface="Times New Roman" panose="02020603050405020304" pitchFamily="18" charset="0"/>
                <a:ea typeface="Microsoft YaHei" panose="020B0503020204020204" pitchFamily="34" charset="-122"/>
              </a:rPr>
              <a:t> </a:t>
            </a:r>
            <a:r>
              <a:rPr lang="en-US" altLang="en-US" sz="2400" b="1" dirty="0" err="1" smtClean="0">
                <a:solidFill>
                  <a:srgbClr val="C00000"/>
                </a:solidFill>
                <a:latin typeface="Times New Roman" panose="02020603050405020304" pitchFamily="18" charset="0"/>
                <a:ea typeface="Microsoft YaHei" panose="020B0503020204020204" pitchFamily="34" charset="-122"/>
              </a:rPr>
              <a:t>thầm</a:t>
            </a:r>
            <a:r>
              <a:rPr lang="en-US" altLang="en-US" sz="2400" b="1" dirty="0" smtClean="0">
                <a:solidFill>
                  <a:srgbClr val="C00000"/>
                </a:solidFill>
                <a:latin typeface="Times New Roman" panose="02020603050405020304" pitchFamily="18" charset="0"/>
                <a:ea typeface="Microsoft YaHei" panose="020B0503020204020204" pitchFamily="34" charset="-122"/>
              </a:rPr>
              <a:t> </a:t>
            </a:r>
            <a:r>
              <a:rPr lang="en-US" altLang="en-US" sz="2400" b="1" dirty="0" err="1" smtClean="0">
                <a:solidFill>
                  <a:srgbClr val="C00000"/>
                </a:solidFill>
                <a:latin typeface="Times New Roman" panose="02020603050405020304" pitchFamily="18" charset="0"/>
                <a:ea typeface="Microsoft YaHei" panose="020B0503020204020204" pitchFamily="34" charset="-122"/>
              </a:rPr>
              <a:t>đoạn</a:t>
            </a:r>
            <a:r>
              <a:rPr lang="en-US" altLang="en-US" sz="2400" b="1" dirty="0" smtClean="0">
                <a:solidFill>
                  <a:srgbClr val="C00000"/>
                </a:solidFill>
                <a:latin typeface="Times New Roman" panose="02020603050405020304" pitchFamily="18" charset="0"/>
                <a:ea typeface="Microsoft YaHei" panose="020B0503020204020204" pitchFamily="34" charset="-122"/>
              </a:rPr>
              <a:t> 3 + TLCH</a:t>
            </a:r>
          </a:p>
        </p:txBody>
      </p:sp>
      <p:sp>
        <p:nvSpPr>
          <p:cNvPr id="4" name="Rectangle 3"/>
          <p:cNvSpPr/>
          <p:nvPr/>
        </p:nvSpPr>
        <p:spPr>
          <a:xfrm>
            <a:off x="272143" y="509630"/>
            <a:ext cx="8610600" cy="769441"/>
          </a:xfrm>
          <a:prstGeom prst="rect">
            <a:avLst/>
          </a:prstGeom>
          <a:solidFill>
            <a:srgbClr val="9BBB59">
              <a:lumMod val="60000"/>
              <a:lumOff val="40000"/>
            </a:srgbClr>
          </a:solidFill>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2200" b="1" i="0" u="none" strike="noStrike" kern="0" cap="none" spc="0" normalizeH="0" baseline="0" noProof="0" dirty="0" err="1">
                <a:ln>
                  <a:noFill/>
                </a:ln>
                <a:solidFill>
                  <a:prstClr val="black"/>
                </a:solidFill>
                <a:effectLst/>
                <a:uLnTx/>
                <a:uFillTx/>
                <a:cs typeface="Arial" pitchFamily="34" charset="0"/>
              </a:rPr>
              <a:t>Câu</a:t>
            </a:r>
            <a:r>
              <a:rPr kumimoji="0" lang="en-US" sz="2200" b="1" i="0" u="none" strike="noStrike" kern="0" cap="none" spc="0" normalizeH="0" baseline="0" noProof="0" dirty="0">
                <a:ln>
                  <a:noFill/>
                </a:ln>
                <a:solidFill>
                  <a:prstClr val="black"/>
                </a:solidFill>
                <a:effectLst/>
                <a:uLnTx/>
                <a:uFillTx/>
                <a:cs typeface="Arial" pitchFamily="34" charset="0"/>
              </a:rPr>
              <a:t> </a:t>
            </a:r>
            <a:r>
              <a:rPr kumimoji="0" lang="vi-VN" sz="2200" b="1" i="0" u="none" strike="noStrike" kern="0" cap="none" spc="0" normalizeH="0" baseline="0" noProof="0" dirty="0">
                <a:ln>
                  <a:noFill/>
                </a:ln>
                <a:solidFill>
                  <a:prstClr val="black"/>
                </a:solidFill>
                <a:effectLst/>
                <a:uLnTx/>
                <a:uFillTx/>
                <a:cs typeface="Arial" pitchFamily="34" charset="0"/>
              </a:rPr>
              <a:t>3</a:t>
            </a:r>
            <a:r>
              <a:rPr kumimoji="0" lang="en-US" sz="2200" b="1" i="0" u="none" strike="noStrike" kern="0" cap="none" spc="0" normalizeH="0" baseline="0" noProof="0" dirty="0">
                <a:ln>
                  <a:noFill/>
                </a:ln>
                <a:solidFill>
                  <a:prstClr val="black"/>
                </a:solidFill>
                <a:effectLst/>
                <a:uLnTx/>
                <a:uFillTx/>
                <a:cs typeface="Arial" pitchFamily="34" charset="0"/>
              </a:rPr>
              <a:t>: </a:t>
            </a:r>
            <a:r>
              <a:rPr kumimoji="0" lang="vi-VN" sz="2200" b="0" i="0" u="none" strike="noStrike" kern="0" cap="none" spc="0" normalizeH="0" baseline="0" noProof="0" dirty="0">
                <a:ln>
                  <a:noFill/>
                </a:ln>
                <a:solidFill>
                  <a:prstClr val="black"/>
                </a:solidFill>
                <a:effectLst/>
                <a:uLnTx/>
                <a:uFillTx/>
                <a:cs typeface="Arial" pitchFamily="34" charset="0"/>
              </a:rPr>
              <a:t>Nêu đóng góp của Trần Đại Nghĩa cho sự nghiệp xây dựng Tổ quốc?</a:t>
            </a:r>
            <a:endParaRPr kumimoji="0" lang="en-US" sz="2200" b="0" i="0" u="none" strike="noStrike" kern="0" cap="none" spc="0" normalizeH="0" baseline="0" noProof="0" dirty="0">
              <a:ln>
                <a:noFill/>
              </a:ln>
              <a:solidFill>
                <a:prstClr val="black"/>
              </a:solidFill>
              <a:effectLst/>
              <a:uLnTx/>
              <a:uFillTx/>
              <a:cs typeface="Arial" pitchFamily="34" charset="0"/>
            </a:endParaRPr>
          </a:p>
        </p:txBody>
      </p:sp>
      <p:sp>
        <p:nvSpPr>
          <p:cNvPr id="5" name="Rectangle 4"/>
          <p:cNvSpPr/>
          <p:nvPr/>
        </p:nvSpPr>
        <p:spPr>
          <a:xfrm>
            <a:off x="266700" y="1360756"/>
            <a:ext cx="8610600" cy="1107996"/>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prstClr val="black"/>
                </a:solidFill>
                <a:effectLst/>
                <a:uLnTx/>
                <a:uFillTx/>
              </a:rPr>
              <a:t>Ông có công lớn trong xây dựng nền khoa học trẻ tuổi của nước nhà. Nhiều năm liền, ông giữ cương vị Chủ nhiệm Ủy ban Khoa học và Kĩ thuật Nhà nước.</a:t>
            </a:r>
          </a:p>
        </p:txBody>
      </p:sp>
      <p:sp>
        <p:nvSpPr>
          <p:cNvPr id="6" name="Rectangle 5"/>
          <p:cNvSpPr/>
          <p:nvPr/>
        </p:nvSpPr>
        <p:spPr>
          <a:xfrm>
            <a:off x="685800" y="2468752"/>
            <a:ext cx="310533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Sự nghiệp</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nghĩa</a:t>
            </a:r>
            <a:r>
              <a:rPr kumimoji="0" lang="en-US" sz="2400" b="1" i="0" u="none" strike="noStrike" kern="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noProof="0" dirty="0" err="1" smtClean="0">
                <a:ln>
                  <a:noFill/>
                </a:ln>
                <a:solidFill>
                  <a:prstClr val="black"/>
                </a:solidFill>
                <a:effectLst/>
                <a:uLnTx/>
                <a:uFillTx/>
                <a:latin typeface="Times New Roman" pitchFamily="18" charset="0"/>
                <a:cs typeface="Times New Roman" pitchFamily="18" charset="0"/>
              </a:rPr>
              <a:t>là</a:t>
            </a:r>
            <a:r>
              <a:rPr kumimoji="0" lang="en-US" sz="2400" b="1" i="0" u="none" strike="noStrike" kern="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noProof="0" dirty="0" err="1" smtClean="0">
                <a:ln>
                  <a:noFill/>
                </a:ln>
                <a:solidFill>
                  <a:prstClr val="black"/>
                </a:solidFill>
                <a:effectLst/>
                <a:uLnTx/>
                <a:uFillTx/>
                <a:latin typeface="Times New Roman" pitchFamily="18" charset="0"/>
                <a:cs typeface="Times New Roman" pitchFamily="18" charset="0"/>
              </a:rPr>
              <a:t>gì</a:t>
            </a:r>
            <a:r>
              <a:rPr lang="en-US" sz="2400" b="1" kern="0" dirty="0" smtClean="0">
                <a:solidFill>
                  <a:prstClr val="black"/>
                </a:solidFill>
                <a:latin typeface="Times New Roman" pitchFamily="18" charset="0"/>
                <a:cs typeface="Times New Roman" pitchFamily="18" charset="0"/>
              </a:rPr>
              <a:t>?</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685800" y="2499300"/>
            <a:ext cx="548740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Sự nghiệp:</a:t>
            </a:r>
            <a:r>
              <a:rPr kumimoji="0" lang="vi-VN" sz="2400" b="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vi-VN"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công việc lớn, có ích lợi chung</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8" name="Text Box 13"/>
          <p:cNvSpPr txBox="1">
            <a:spLocks noChangeArrowheads="1"/>
          </p:cNvSpPr>
          <p:nvPr/>
        </p:nvSpPr>
        <p:spPr bwMode="auto">
          <a:xfrm>
            <a:off x="1998658" y="2977897"/>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Đoạn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3</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cho</a:t>
            </a:r>
            <a:r>
              <a:rPr lang="en-US" sz="2400" b="1" dirty="0" smtClean="0">
                <a:solidFill>
                  <a:prstClr val="black"/>
                </a:solidFill>
                <a:latin typeface="Times New Roman" panose="02020603050405020304" pitchFamily="18" charset="0"/>
                <a:cs typeface="Times New Roman" panose="02020603050405020304" pitchFamily="18" charset="0"/>
              </a:rPr>
              <a:t> ta </a:t>
            </a:r>
            <a:r>
              <a:rPr lang="en-US" sz="2400" b="1" dirty="0" err="1" smtClean="0">
                <a:solidFill>
                  <a:prstClr val="black"/>
                </a:solidFill>
                <a:latin typeface="Times New Roman" panose="02020603050405020304" pitchFamily="18" charset="0"/>
                <a:cs typeface="Times New Roman" panose="02020603050405020304" pitchFamily="18" charset="0"/>
              </a:rPr>
              <a:t>biết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được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điều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gì</a:t>
            </a:r>
            <a:r>
              <a:rPr lang="en-US" sz="2400" b="1" dirty="0" smtClean="0">
                <a:solidFill>
                  <a:prstClr val="black"/>
                </a:solidFill>
                <a:latin typeface="Times New Roman" panose="02020603050405020304" pitchFamily="18" charset="0"/>
                <a:cs typeface="Times New Roman" panose="02020603050405020304" pitchFamily="18" charset="0"/>
              </a:rPr>
              <a:t>?</a:t>
            </a:r>
          </a:p>
        </p:txBody>
      </p:sp>
      <p:sp>
        <p:nvSpPr>
          <p:cNvPr id="9" name="Rectangle 8"/>
          <p:cNvSpPr>
            <a:spLocks noChangeArrowheads="1"/>
          </p:cNvSpPr>
          <p:nvPr/>
        </p:nvSpPr>
        <p:spPr bwMode="auto">
          <a:xfrm>
            <a:off x="315686" y="3475885"/>
            <a:ext cx="8447314"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sz="2925" b="1" dirty="0">
                <a:solidFill>
                  <a:srgbClr val="FF0000"/>
                </a:solidFill>
                <a:latin typeface="Times New Roman" panose="02020603050405020304" pitchFamily="18" charset="0"/>
              </a:rPr>
              <a:t>  </a:t>
            </a:r>
            <a:r>
              <a:rPr lang="en-US" sz="2925" b="1" dirty="0">
                <a:solidFill>
                  <a:srgbClr val="0070C0"/>
                </a:solidFill>
                <a:latin typeface="Times New Roman" panose="02020603050405020304" pitchFamily="18" charset="0"/>
              </a:rPr>
              <a:t>Ý </a:t>
            </a:r>
            <a:r>
              <a:rPr lang="en-US" sz="2925" b="1" dirty="0" err="1">
                <a:solidFill>
                  <a:srgbClr val="0070C0"/>
                </a:solidFill>
                <a:latin typeface="Times New Roman" panose="02020603050405020304" pitchFamily="18" charset="0"/>
              </a:rPr>
              <a:t>đoạn</a:t>
            </a:r>
            <a:r>
              <a:rPr lang="en-US" sz="2925" b="1" dirty="0">
                <a:solidFill>
                  <a:srgbClr val="0070C0"/>
                </a:solidFill>
                <a:latin typeface="Times New Roman" panose="02020603050405020304" pitchFamily="18" charset="0"/>
              </a:rPr>
              <a:t> 3</a:t>
            </a:r>
            <a:r>
              <a:rPr lang="en-US" sz="2925" b="1" dirty="0" smtClean="0">
                <a:solidFill>
                  <a:srgbClr val="0070C0"/>
                </a:solidFill>
                <a:latin typeface="Times New Roman" panose="02020603050405020304" pitchFamily="18" charset="0"/>
              </a:rPr>
              <a:t>: </a:t>
            </a:r>
            <a:r>
              <a:rPr lang="en-US" sz="2925" b="1" dirty="0" err="1" smtClean="0">
                <a:solidFill>
                  <a:srgbClr val="FF0000"/>
                </a:solidFill>
                <a:latin typeface="Times New Roman" panose="02020603050405020304" pitchFamily="18" charset="0"/>
              </a:rPr>
              <a:t>Những</a:t>
            </a:r>
            <a:r>
              <a:rPr lang="en-US" sz="2925" b="1" dirty="0" smtClean="0">
                <a:solidFill>
                  <a:srgbClr val="FF0000"/>
                </a:solidFill>
                <a:latin typeface="Times New Roman" panose="02020603050405020304" pitchFamily="18" charset="0"/>
              </a:rPr>
              <a:t> </a:t>
            </a:r>
            <a:r>
              <a:rPr lang="en-US" sz="2925" b="1" dirty="0" err="1" smtClean="0">
                <a:solidFill>
                  <a:srgbClr val="FF0000"/>
                </a:solidFill>
                <a:latin typeface="Times New Roman" panose="02020603050405020304" pitchFamily="18" charset="0"/>
              </a:rPr>
              <a:t>đóng</a:t>
            </a:r>
            <a:r>
              <a:rPr lang="en-US" sz="2925" b="1" dirty="0" smtClean="0">
                <a:solidFill>
                  <a:srgbClr val="FF0000"/>
                </a:solidFill>
                <a:latin typeface="Times New Roman" panose="02020603050405020304" pitchFamily="18" charset="0"/>
              </a:rPr>
              <a:t> </a:t>
            </a:r>
            <a:r>
              <a:rPr lang="en-US" sz="2925" b="1" dirty="0" err="1" smtClean="0">
                <a:solidFill>
                  <a:srgbClr val="FF0000"/>
                </a:solidFill>
                <a:latin typeface="Times New Roman" panose="02020603050405020304" pitchFamily="18" charset="0"/>
              </a:rPr>
              <a:t>góp</a:t>
            </a:r>
            <a:r>
              <a:rPr lang="en-US" sz="2925" b="1" dirty="0" smtClean="0">
                <a:solidFill>
                  <a:srgbClr val="FF0000"/>
                </a:solidFill>
                <a:latin typeface="Times New Roman" panose="02020603050405020304" pitchFamily="18" charset="0"/>
              </a:rPr>
              <a:t> to </a:t>
            </a:r>
            <a:r>
              <a:rPr lang="en-US" sz="2925" b="1" dirty="0" err="1" smtClean="0">
                <a:solidFill>
                  <a:srgbClr val="FF0000"/>
                </a:solidFill>
                <a:latin typeface="Times New Roman" panose="02020603050405020304" pitchFamily="18" charset="0"/>
              </a:rPr>
              <a:t>lớn</a:t>
            </a:r>
            <a:r>
              <a:rPr lang="en-US" sz="2925" b="1" dirty="0" smtClean="0">
                <a:solidFill>
                  <a:srgbClr val="FF0000"/>
                </a:solidFill>
                <a:latin typeface="Times New Roman" panose="02020603050405020304" pitchFamily="18" charset="0"/>
              </a:rPr>
              <a:t> </a:t>
            </a:r>
            <a:r>
              <a:rPr lang="en-US" sz="2925" b="1" dirty="0" err="1" smtClean="0">
                <a:solidFill>
                  <a:srgbClr val="FF0000"/>
                </a:solidFill>
                <a:latin typeface="Times New Roman" panose="02020603050405020304" pitchFamily="18" charset="0"/>
              </a:rPr>
              <a:t>trong</a:t>
            </a:r>
            <a:r>
              <a:rPr lang="en-US" sz="2925" b="1" dirty="0" smtClean="0">
                <a:solidFill>
                  <a:srgbClr val="FF0000"/>
                </a:solidFill>
                <a:latin typeface="Times New Roman" panose="02020603050405020304" pitchFamily="18" charset="0"/>
              </a:rPr>
              <a:t> </a:t>
            </a:r>
            <a:r>
              <a:rPr lang="en-US" sz="2925" b="1" dirty="0" err="1" smtClean="0">
                <a:solidFill>
                  <a:srgbClr val="FF0000"/>
                </a:solidFill>
                <a:latin typeface="Times New Roman" panose="02020603050405020304" pitchFamily="18" charset="0"/>
              </a:rPr>
              <a:t>sự</a:t>
            </a:r>
            <a:r>
              <a:rPr lang="en-US" sz="2925" b="1" dirty="0" smtClean="0">
                <a:solidFill>
                  <a:srgbClr val="FF0000"/>
                </a:solidFill>
                <a:latin typeface="Times New Roman" panose="02020603050405020304" pitchFamily="18" charset="0"/>
              </a:rPr>
              <a:t> </a:t>
            </a:r>
            <a:r>
              <a:rPr lang="en-US" sz="2925" b="1" dirty="0" err="1" smtClean="0">
                <a:solidFill>
                  <a:srgbClr val="FF0000"/>
                </a:solidFill>
                <a:latin typeface="Times New Roman" panose="02020603050405020304" pitchFamily="18" charset="0"/>
              </a:rPr>
              <a:t>nghiệp</a:t>
            </a:r>
            <a:r>
              <a:rPr lang="en-US" sz="2925" b="1" dirty="0" smtClean="0">
                <a:solidFill>
                  <a:srgbClr val="FF0000"/>
                </a:solidFill>
                <a:latin typeface="Times New Roman" panose="02020603050405020304" pitchFamily="18" charset="0"/>
              </a:rPr>
              <a:t> </a:t>
            </a:r>
            <a:r>
              <a:rPr lang="en-US" sz="2925" b="1" dirty="0" err="1" smtClean="0">
                <a:solidFill>
                  <a:srgbClr val="FF0000"/>
                </a:solidFill>
                <a:latin typeface="Times New Roman" panose="02020603050405020304" pitchFamily="18" charset="0"/>
              </a:rPr>
              <a:t>xây</a:t>
            </a:r>
            <a:r>
              <a:rPr lang="en-US" sz="2925" b="1" dirty="0" smtClean="0">
                <a:solidFill>
                  <a:srgbClr val="FF0000"/>
                </a:solidFill>
                <a:latin typeface="Times New Roman" panose="02020603050405020304" pitchFamily="18" charset="0"/>
              </a:rPr>
              <a:t> </a:t>
            </a:r>
            <a:r>
              <a:rPr lang="en-US" sz="2925" b="1" dirty="0" err="1" smtClean="0">
                <a:solidFill>
                  <a:srgbClr val="FF0000"/>
                </a:solidFill>
                <a:latin typeface="Times New Roman" panose="02020603050405020304" pitchFamily="18" charset="0"/>
              </a:rPr>
              <a:t>dựng</a:t>
            </a:r>
            <a:r>
              <a:rPr lang="en-US" sz="2925" b="1" dirty="0" smtClean="0">
                <a:solidFill>
                  <a:srgbClr val="FF0000"/>
                </a:solidFill>
                <a:latin typeface="Times New Roman" panose="02020603050405020304" pitchFamily="18" charset="0"/>
              </a:rPr>
              <a:t> </a:t>
            </a:r>
            <a:r>
              <a:rPr lang="en-US" sz="2925" b="1" err="1" smtClean="0">
                <a:solidFill>
                  <a:srgbClr val="FF0000"/>
                </a:solidFill>
                <a:latin typeface="Times New Roman" panose="02020603050405020304" pitchFamily="18" charset="0"/>
              </a:rPr>
              <a:t>Tổ</a:t>
            </a:r>
            <a:r>
              <a:rPr lang="en-US" sz="2925" b="1" smtClean="0">
                <a:solidFill>
                  <a:srgbClr val="FF0000"/>
                </a:solidFill>
                <a:latin typeface="Times New Roman" panose="02020603050405020304" pitchFamily="18" charset="0"/>
              </a:rPr>
              <a:t> quốc của giáo sư Trần Đại Nghĩa.</a:t>
            </a:r>
            <a:endParaRPr lang="en-US" sz="2925"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89655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6" grpId="1"/>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3072" y="5111"/>
            <a:ext cx="9230144" cy="5133277"/>
          </a:xfrm>
          <a:prstGeom prst="rect">
            <a:avLst/>
          </a:prstGeom>
        </p:spPr>
      </p:pic>
      <p:sp>
        <p:nvSpPr>
          <p:cNvPr id="5" name="Rectangle 4"/>
          <p:cNvSpPr/>
          <p:nvPr/>
        </p:nvSpPr>
        <p:spPr>
          <a:xfrm>
            <a:off x="249326" y="590550"/>
            <a:ext cx="8610600" cy="769441"/>
          </a:xfrm>
          <a:prstGeom prst="rect">
            <a:avLst/>
          </a:prstGeom>
          <a:solidFill>
            <a:schemeClr val="accent3">
              <a:lumMod val="60000"/>
              <a:lumOff val="40000"/>
            </a:schemeClr>
          </a:solidFill>
        </p:spPr>
        <p:txBody>
          <a:bodyPr wrap="square">
            <a:spAutoFit/>
          </a:bodyPr>
          <a:lstStyle/>
          <a:p>
            <a:pPr lvl="0" eaLnBrk="0" fontAlgn="base" hangingPunct="0">
              <a:spcBef>
                <a:spcPct val="50000"/>
              </a:spcBef>
              <a:spcAft>
                <a:spcPct val="0"/>
              </a:spcAft>
              <a:defRPr/>
            </a:pPr>
            <a:r>
              <a:rPr lang="en-US" sz="2200" b="1" dirty="0" err="1">
                <a:latin typeface="Arial" pitchFamily="34" charset="0"/>
                <a:cs typeface="Arial" pitchFamily="34" charset="0"/>
              </a:rPr>
              <a:t>Câu</a:t>
            </a:r>
            <a:r>
              <a:rPr lang="en-US" sz="2200" b="1" dirty="0">
                <a:latin typeface="Arial" pitchFamily="34" charset="0"/>
                <a:cs typeface="Arial" pitchFamily="34" charset="0"/>
              </a:rPr>
              <a:t> </a:t>
            </a:r>
            <a:r>
              <a:rPr lang="vi-VN" sz="2200" b="1" dirty="0">
                <a:latin typeface="Arial" pitchFamily="34" charset="0"/>
                <a:cs typeface="Arial" pitchFamily="34" charset="0"/>
              </a:rPr>
              <a:t>4</a:t>
            </a:r>
            <a:r>
              <a:rPr lang="en-US" sz="2200" b="1" dirty="0">
                <a:latin typeface="Arial" pitchFamily="34" charset="0"/>
                <a:cs typeface="Arial" pitchFamily="34" charset="0"/>
              </a:rPr>
              <a:t>: </a:t>
            </a:r>
            <a:r>
              <a:rPr lang="vi-VN" sz="2200" dirty="0">
                <a:latin typeface="Arial" pitchFamily="34" charset="0"/>
                <a:cs typeface="Arial" pitchFamily="34" charset="0"/>
              </a:rPr>
              <a:t>Nhà nước đánh giá cao những cống hiến của ông Trần Đại Nghĩa như thế nào?</a:t>
            </a:r>
            <a:endParaRPr lang="en-US" sz="2200" dirty="0">
              <a:latin typeface="Arial" pitchFamily="34" charset="0"/>
              <a:cs typeface="Arial" pitchFamily="34" charset="0"/>
            </a:endParaRPr>
          </a:p>
        </p:txBody>
      </p:sp>
      <p:sp>
        <p:nvSpPr>
          <p:cNvPr id="7" name="Rectangle 6"/>
          <p:cNvSpPr/>
          <p:nvPr/>
        </p:nvSpPr>
        <p:spPr>
          <a:xfrm>
            <a:off x="249326" y="1359991"/>
            <a:ext cx="8610600" cy="1107996"/>
          </a:xfrm>
          <a:prstGeom prst="rect">
            <a:avLst/>
          </a:prstGeom>
          <a:noFill/>
        </p:spPr>
        <p:txBody>
          <a:bodyPr wrap="square">
            <a:spAutoFit/>
          </a:bodyPr>
          <a:lstStyle/>
          <a:p>
            <a:pPr lvl="0" algn="just" eaLnBrk="0" fontAlgn="base" hangingPunct="0">
              <a:spcBef>
                <a:spcPct val="50000"/>
              </a:spcBef>
              <a:spcAft>
                <a:spcPct val="0"/>
              </a:spcAft>
              <a:defRPr/>
            </a:pPr>
            <a:r>
              <a:rPr lang="vi-VN" sz="2200" dirty="0"/>
              <a:t>Năm 1948, ông được phong Thiếu tướng. Năm 1952, ông được tuyên dương Anh hùng Lao động. Ông còn được Nhà nước tặng Giải thưởng Hồ Chí Minh và nhiều huân chương cao quý.</a:t>
            </a:r>
            <a:endParaRPr lang="vi-VN" sz="2200" dirty="0">
              <a:latin typeface="Arial" pitchFamily="34" charset="0"/>
              <a:cs typeface="Arial" pitchFamily="34" charset="0"/>
            </a:endParaRPr>
          </a:p>
        </p:txBody>
      </p:sp>
      <p:sp>
        <p:nvSpPr>
          <p:cNvPr id="8" name="Text Box 13"/>
          <p:cNvSpPr txBox="1">
            <a:spLocks noChangeArrowheads="1"/>
          </p:cNvSpPr>
          <p:nvPr/>
        </p:nvSpPr>
        <p:spPr bwMode="auto">
          <a:xfrm>
            <a:off x="304800" y="-9227"/>
            <a:ext cx="622935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b="1" dirty="0" err="1" smtClean="0">
                <a:solidFill>
                  <a:srgbClr val="C00000"/>
                </a:solidFill>
                <a:latin typeface="Times New Roman" panose="02020603050405020304" pitchFamily="18" charset="0"/>
                <a:ea typeface="Microsoft YaHei" panose="020B0503020204020204" pitchFamily="34" charset="-122"/>
              </a:rPr>
              <a:t>Đọc</a:t>
            </a:r>
            <a:r>
              <a:rPr lang="en-US" altLang="en-US" sz="2400" b="1" dirty="0" smtClean="0">
                <a:solidFill>
                  <a:srgbClr val="C00000"/>
                </a:solidFill>
                <a:latin typeface="Times New Roman" panose="02020603050405020304" pitchFamily="18" charset="0"/>
                <a:ea typeface="Microsoft YaHei" panose="020B0503020204020204" pitchFamily="34" charset="-122"/>
              </a:rPr>
              <a:t> </a:t>
            </a:r>
            <a:r>
              <a:rPr lang="en-US" altLang="en-US" sz="2400" b="1" dirty="0" err="1" smtClean="0">
                <a:solidFill>
                  <a:srgbClr val="C00000"/>
                </a:solidFill>
                <a:latin typeface="Times New Roman" panose="02020603050405020304" pitchFamily="18" charset="0"/>
                <a:ea typeface="Microsoft YaHei" panose="020B0503020204020204" pitchFamily="34" charset="-122"/>
              </a:rPr>
              <a:t>thầm</a:t>
            </a:r>
            <a:r>
              <a:rPr lang="en-US" altLang="en-US" sz="2400" b="1" dirty="0" smtClean="0">
                <a:solidFill>
                  <a:srgbClr val="C00000"/>
                </a:solidFill>
                <a:latin typeface="Times New Roman" panose="02020603050405020304" pitchFamily="18" charset="0"/>
                <a:ea typeface="Microsoft YaHei" panose="020B0503020204020204" pitchFamily="34" charset="-122"/>
              </a:rPr>
              <a:t> </a:t>
            </a:r>
            <a:r>
              <a:rPr lang="en-US" altLang="en-US" sz="2400" b="1" dirty="0" err="1" smtClean="0">
                <a:solidFill>
                  <a:srgbClr val="C00000"/>
                </a:solidFill>
                <a:latin typeface="Times New Roman" panose="02020603050405020304" pitchFamily="18" charset="0"/>
                <a:ea typeface="Microsoft YaHei" panose="020B0503020204020204" pitchFamily="34" charset="-122"/>
              </a:rPr>
              <a:t>đoạn</a:t>
            </a:r>
            <a:r>
              <a:rPr lang="en-US" altLang="en-US" sz="2400" b="1" dirty="0" smtClean="0">
                <a:solidFill>
                  <a:srgbClr val="C00000"/>
                </a:solidFill>
                <a:latin typeface="Times New Roman" panose="02020603050405020304" pitchFamily="18" charset="0"/>
                <a:ea typeface="Microsoft YaHei" panose="020B0503020204020204" pitchFamily="34" charset="-122"/>
              </a:rPr>
              <a:t> 4 + TLCH</a:t>
            </a:r>
          </a:p>
        </p:txBody>
      </p:sp>
      <p:pic>
        <p:nvPicPr>
          <p:cNvPr id="2" name="Picture 1"/>
          <p:cNvPicPr>
            <a:picLocks noChangeAspect="1"/>
          </p:cNvPicPr>
          <p:nvPr/>
        </p:nvPicPr>
        <p:blipFill>
          <a:blip r:embed="rId3"/>
          <a:stretch>
            <a:fillRect/>
          </a:stretch>
        </p:blipFill>
        <p:spPr>
          <a:xfrm>
            <a:off x="304798" y="2452803"/>
            <a:ext cx="1828802" cy="2325244"/>
          </a:xfrm>
          <a:prstGeom prst="rect">
            <a:avLst/>
          </a:prstGeom>
        </p:spPr>
      </p:pic>
      <p:pic>
        <p:nvPicPr>
          <p:cNvPr id="3" name="Picture 2"/>
          <p:cNvPicPr>
            <a:picLocks noChangeAspect="1"/>
          </p:cNvPicPr>
          <p:nvPr/>
        </p:nvPicPr>
        <p:blipFill>
          <a:blip r:embed="rId4"/>
          <a:stretch>
            <a:fillRect/>
          </a:stretch>
        </p:blipFill>
        <p:spPr>
          <a:xfrm>
            <a:off x="2057400" y="2452803"/>
            <a:ext cx="1143000" cy="2309091"/>
          </a:xfrm>
          <a:prstGeom prst="rect">
            <a:avLst/>
          </a:prstGeom>
        </p:spPr>
      </p:pic>
      <p:sp>
        <p:nvSpPr>
          <p:cNvPr id="10" name="TextBox 9"/>
          <p:cNvSpPr txBox="1"/>
          <p:nvPr/>
        </p:nvSpPr>
        <p:spPr>
          <a:xfrm>
            <a:off x="3581400" y="3014775"/>
            <a:ext cx="2286000"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Đây</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là</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gì</a:t>
            </a:r>
            <a:r>
              <a:rPr lang="en-US" sz="2400" b="1" dirty="0" smtClean="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581400" y="2800350"/>
            <a:ext cx="5278526" cy="1077218"/>
          </a:xfrm>
          <a:prstGeom prst="rect">
            <a:avLst/>
          </a:prstGeom>
        </p:spPr>
        <p:txBody>
          <a:bodyPr wrap="square">
            <a:spAutoFit/>
          </a:bodyPr>
          <a:lstStyle/>
          <a:p>
            <a:r>
              <a:rPr lang="vi-VN" sz="2400" b="1" dirty="0">
                <a:solidFill>
                  <a:srgbClr val="FF0000"/>
                </a:solidFill>
                <a:latin typeface="Times New Roman" pitchFamily="18" charset="0"/>
                <a:cs typeface="Times New Roman" pitchFamily="18" charset="0"/>
              </a:rPr>
              <a:t>Huân chương: </a:t>
            </a:r>
            <a:r>
              <a:rPr lang="vi-VN" sz="2000" dirty="0">
                <a:solidFill>
                  <a:prstClr val="black"/>
                </a:solidFill>
                <a:latin typeface="Times New Roman" pitchFamily="18" charset="0"/>
                <a:cs typeface="Times New Roman" pitchFamily="18" charset="0"/>
              </a:rPr>
              <a:t>Vật làm bằng kim loại, đeo trước ngực làm dấu hiệu cho phần thưởng lớn được nhà nước trao tặng người </a:t>
            </a:r>
            <a:r>
              <a:rPr lang="vi-VN" sz="2000">
                <a:solidFill>
                  <a:prstClr val="black"/>
                </a:solidFill>
                <a:latin typeface="Times New Roman" pitchFamily="18" charset="0"/>
                <a:cs typeface="Times New Roman" pitchFamily="18" charset="0"/>
              </a:rPr>
              <a:t>có </a:t>
            </a:r>
            <a:r>
              <a:rPr lang="vi-VN" sz="2000" smtClean="0">
                <a:solidFill>
                  <a:prstClr val="black"/>
                </a:solidFill>
                <a:latin typeface="Times New Roman" pitchFamily="18" charset="0"/>
                <a:cs typeface="Times New Roman" pitchFamily="18" charset="0"/>
              </a:rPr>
              <a:t>công.</a:t>
            </a:r>
            <a:endParaRPr lang="en-US" dirty="0"/>
          </a:p>
        </p:txBody>
      </p:sp>
    </p:spTree>
    <p:extLst>
      <p:ext uri="{BB962C8B-B14F-4D97-AF65-F5344CB8AC3E}">
        <p14:creationId xmlns:p14="http://schemas.microsoft.com/office/powerpoint/2010/main" val="29459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P spid="10" grpId="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sp>
        <p:nvSpPr>
          <p:cNvPr id="4" name="Rounded Rectangular Callout 3"/>
          <p:cNvSpPr/>
          <p:nvPr/>
        </p:nvSpPr>
        <p:spPr>
          <a:xfrm>
            <a:off x="457200" y="438150"/>
            <a:ext cx="6324600" cy="1219200"/>
          </a:xfrm>
          <a:prstGeom prst="wedgeRoundRectCallout">
            <a:avLst>
              <a:gd name="adj1" fmla="val 36767"/>
              <a:gd name="adj2" fmla="val 769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rPr>
              <a:t>Theo em, nhờ đâu ông Trần Đại Nghĩa có được những cống hiến lớn như vậy?</a:t>
            </a:r>
            <a:endParaRPr lang="en-US" sz="2200" dirty="0">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162" t="6703" r="28104" b="4827"/>
          <a:stretch/>
        </p:blipFill>
        <p:spPr>
          <a:xfrm flipH="1">
            <a:off x="7239002" y="1504950"/>
            <a:ext cx="1704441" cy="3438144"/>
          </a:xfrm>
          <a:prstGeom prst="rect">
            <a:avLst/>
          </a:prstGeom>
        </p:spPr>
      </p:pic>
      <p:sp>
        <p:nvSpPr>
          <p:cNvPr id="6" name="Rectangle 5"/>
          <p:cNvSpPr/>
          <p:nvPr/>
        </p:nvSpPr>
        <p:spPr>
          <a:xfrm>
            <a:off x="533400" y="2331470"/>
            <a:ext cx="5999074" cy="1446550"/>
          </a:xfrm>
          <a:prstGeom prst="rect">
            <a:avLst/>
          </a:prstGeom>
          <a:solidFill>
            <a:schemeClr val="accent6">
              <a:lumMod val="40000"/>
              <a:lumOff val="60000"/>
            </a:schemeClr>
          </a:solidFill>
        </p:spPr>
        <p:txBody>
          <a:bodyPr wrap="square">
            <a:spAutoFit/>
          </a:bodyPr>
          <a:lstStyle/>
          <a:p>
            <a:pPr lvl="0" algn="just" eaLnBrk="0" fontAlgn="base" hangingPunct="0">
              <a:spcBef>
                <a:spcPct val="50000"/>
              </a:spcBef>
              <a:spcAft>
                <a:spcPct val="0"/>
              </a:spcAft>
              <a:defRPr/>
            </a:pPr>
            <a:r>
              <a:rPr lang="vi-VN" sz="2200" dirty="0"/>
              <a:t>Trần Đại Nghĩa có được những cống hiến lớn như vậy nhờ ông yêu nước, tận tụy hết lòng vì nước; ông lại là nhà khoa học xuất sắc, ham nghiên cứu học hỏi.</a:t>
            </a:r>
            <a:endParaRPr lang="vi-VN" sz="2200" dirty="0">
              <a:latin typeface="Arial" pitchFamily="34" charset="0"/>
              <a:cs typeface="Arial" pitchFamily="34" charset="0"/>
            </a:endParaRPr>
          </a:p>
        </p:txBody>
      </p:sp>
    </p:spTree>
    <p:extLst>
      <p:ext uri="{BB962C8B-B14F-4D97-AF65-F5344CB8AC3E}">
        <p14:creationId xmlns:p14="http://schemas.microsoft.com/office/powerpoint/2010/main" val="22765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sp>
        <p:nvSpPr>
          <p:cNvPr id="4" name="Flowchart: Terminator 3"/>
          <p:cNvSpPr/>
          <p:nvPr/>
        </p:nvSpPr>
        <p:spPr>
          <a:xfrm>
            <a:off x="2857500" y="1581150"/>
            <a:ext cx="3429000" cy="533400"/>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NỘI DUNG</a:t>
            </a:r>
            <a:endParaRPr lang="en-US" sz="2400" b="1" dirty="0"/>
          </a:p>
        </p:txBody>
      </p:sp>
      <p:sp>
        <p:nvSpPr>
          <p:cNvPr id="6" name="Round Diagonal Corner Rectangle 5"/>
          <p:cNvSpPr/>
          <p:nvPr/>
        </p:nvSpPr>
        <p:spPr>
          <a:xfrm>
            <a:off x="914400" y="2419350"/>
            <a:ext cx="7315200" cy="1981200"/>
          </a:xfrm>
          <a:prstGeom prst="round2Diag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ngợi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anh</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hùng</a:t>
            </a:r>
            <a:r>
              <a:rPr lang="en-US" sz="2400" b="1" dirty="0">
                <a:solidFill>
                  <a:schemeClr val="tx1"/>
                </a:solidFill>
                <a:latin typeface="Arial" pitchFamily="34" charset="0"/>
                <a:cs typeface="Arial" pitchFamily="34" charset="0"/>
              </a:rPr>
              <a:t> Lao </a:t>
            </a:r>
            <a:r>
              <a:rPr lang="en-US" sz="2400" b="1" dirty="0" err="1">
                <a:solidFill>
                  <a:schemeClr val="tx1"/>
                </a:solidFill>
                <a:latin typeface="Arial" pitchFamily="34" charset="0"/>
                <a:cs typeface="Arial" pitchFamily="34" charset="0"/>
              </a:rPr>
              <a:t>động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Trần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Đại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Nghĩa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đã</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có</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những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cống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hiến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xuất</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sắc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cho</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sự</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nghiệp</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quốc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phòng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và</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xây</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dựng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nền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khoa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học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trẻ</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của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đất</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nước</a:t>
            </a:r>
            <a:r>
              <a:rPr lang="en-US" sz="2400" b="1" dirty="0">
                <a:solidFill>
                  <a:schemeClr val="tx1"/>
                </a:solidFill>
                <a:latin typeface="Arial" pitchFamily="34" charset="0"/>
                <a:cs typeface="Arial" pitchFamily="34"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3" y="40691"/>
            <a:ext cx="2789464" cy="2343150"/>
          </a:xfrm>
          <a:prstGeom prst="rect">
            <a:avLst/>
          </a:prstGeom>
        </p:spPr>
      </p:pic>
      <p:sp>
        <p:nvSpPr>
          <p:cNvPr id="3" name="TextBox 2"/>
          <p:cNvSpPr txBox="1"/>
          <p:nvPr/>
        </p:nvSpPr>
        <p:spPr>
          <a:xfrm>
            <a:off x="2667000" y="590550"/>
            <a:ext cx="4038600" cy="461665"/>
          </a:xfrm>
          <a:prstGeom prst="rect">
            <a:avLst/>
          </a:prstGeom>
          <a:noFill/>
        </p:spPr>
        <p:txBody>
          <a:bodyPr wrap="square" rtlCol="0">
            <a:spAutoFit/>
          </a:bodyP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Nêu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nội</a:t>
            </a:r>
            <a:r>
              <a:rPr lang="en-US" sz="2400" dirty="0" smtClean="0">
                <a:solidFill>
                  <a:srgbClr val="FF0000"/>
                </a:solidFill>
                <a:latin typeface="Times New Roman" panose="02020603050405020304" pitchFamily="18" charset="0"/>
                <a:cs typeface="Times New Roman" panose="02020603050405020304" pitchFamily="18" charset="0"/>
              </a:rPr>
              <a:t> dung </a:t>
            </a:r>
            <a:r>
              <a:rPr lang="en-US" sz="2400" dirty="0" err="1" smtClean="0">
                <a:solidFill>
                  <a:srgbClr val="FF0000"/>
                </a:solidFill>
                <a:latin typeface="Times New Roman" panose="02020603050405020304" pitchFamily="18" charset="0"/>
                <a:cs typeface="Times New Roman" panose="02020603050405020304" pitchFamily="18" charset="0"/>
              </a:rPr>
              <a:t>bài</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5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2" y="5111"/>
            <a:ext cx="9230144" cy="5133277"/>
          </a:xfrm>
          <a:prstGeom prst="rect">
            <a:avLst/>
          </a:prstGeom>
        </p:spPr>
      </p:pic>
      <p:sp>
        <p:nvSpPr>
          <p:cNvPr id="5" name="Rectangle 4"/>
          <p:cNvSpPr/>
          <p:nvPr/>
        </p:nvSpPr>
        <p:spPr>
          <a:xfrm>
            <a:off x="1066800" y="2596331"/>
            <a:ext cx="7315200" cy="1200329"/>
          </a:xfrm>
          <a:prstGeom prst="rect">
            <a:avLst/>
          </a:prstGeom>
        </p:spPr>
        <p:txBody>
          <a:bodyPr wrap="square">
            <a:spAutoFit/>
          </a:bodyPr>
          <a:lstStyle/>
          <a:p>
            <a:r>
              <a:rPr lang="es-ES" sz="2400" b="1" dirty="0" err="1" smtClean="0">
                <a:solidFill>
                  <a:srgbClr val="0070C0"/>
                </a:solidFill>
                <a:latin typeface="Times New Roman" panose="02020603050405020304" pitchFamily="18" charset="0"/>
                <a:ea typeface="Times New Roman" panose="02020603050405020304" pitchFamily="18" charset="0"/>
              </a:rPr>
              <a:t>Giọng</a:t>
            </a:r>
            <a:r>
              <a:rPr lang="es-ES" sz="2400" b="1" dirty="0" smtClean="0">
                <a:solidFill>
                  <a:srgbClr val="0070C0"/>
                </a:solidFill>
                <a:latin typeface="Times New Roman" panose="02020603050405020304" pitchFamily="18" charset="0"/>
                <a:ea typeface="Times New Roman" panose="02020603050405020304" pitchFamily="18" charset="0"/>
              </a:rPr>
              <a:t> </a:t>
            </a:r>
            <a:r>
              <a:rPr lang="es-ES" sz="2400" b="1" dirty="0" err="1" smtClean="0">
                <a:solidFill>
                  <a:srgbClr val="0070C0"/>
                </a:solidFill>
                <a:latin typeface="Times New Roman" panose="02020603050405020304" pitchFamily="18" charset="0"/>
                <a:ea typeface="Times New Roman" panose="02020603050405020304" pitchFamily="18" charset="0"/>
              </a:rPr>
              <a:t>đọc</a:t>
            </a:r>
            <a:r>
              <a:rPr lang="es-ES" sz="2400" b="1" dirty="0" smtClean="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rõ</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ràng</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chậm</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rãi</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nhấn</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giọng</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một</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số</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từ</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ngữ</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ca</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smtClean="0">
                <a:solidFill>
                  <a:srgbClr val="0070C0"/>
                </a:solidFill>
                <a:latin typeface="Times New Roman" panose="02020603050405020304" pitchFamily="18" charset="0"/>
                <a:ea typeface="Times New Roman" panose="02020603050405020304" pitchFamily="18" charset="0"/>
              </a:rPr>
              <a:t>ngợi</a:t>
            </a:r>
            <a:r>
              <a:rPr lang="es-ES" sz="2400" b="1" dirty="0" smtClean="0">
                <a:solidFill>
                  <a:srgbClr val="0070C0"/>
                </a:solidFill>
                <a:latin typeface="Times New Roman" panose="02020603050405020304" pitchFamily="18" charset="0"/>
                <a:ea typeface="Times New Roman" panose="02020603050405020304" pitchFamily="18" charset="0"/>
              </a:rPr>
              <a:t> </a:t>
            </a:r>
            <a:r>
              <a:rPr lang="es-ES" sz="2400" b="1" dirty="0" err="1" smtClean="0">
                <a:solidFill>
                  <a:srgbClr val="0070C0"/>
                </a:solidFill>
                <a:latin typeface="Times New Roman" panose="02020603050405020304" pitchFamily="18" charset="0"/>
                <a:ea typeface="Times New Roman" panose="02020603050405020304" pitchFamily="18" charset="0"/>
              </a:rPr>
              <a:t>nhân</a:t>
            </a:r>
            <a:r>
              <a:rPr lang="es-ES" sz="2400" b="1" dirty="0" smtClean="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cách</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và</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những</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cống</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hiến</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xuất</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sắc</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cho</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đất</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nước</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của</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dirty="0" err="1">
                <a:solidFill>
                  <a:srgbClr val="0070C0"/>
                </a:solidFill>
                <a:latin typeface="Times New Roman" panose="02020603050405020304" pitchFamily="18" charset="0"/>
                <a:ea typeface="Times New Roman" panose="02020603050405020304" pitchFamily="18" charset="0"/>
              </a:rPr>
              <a:t>nhà</a:t>
            </a:r>
            <a:r>
              <a:rPr lang="es-ES" sz="2400" b="1" dirty="0">
                <a:solidFill>
                  <a:srgbClr val="0070C0"/>
                </a:solidFill>
                <a:latin typeface="Times New Roman" panose="02020603050405020304" pitchFamily="18" charset="0"/>
                <a:ea typeface="Times New Roman" panose="02020603050405020304" pitchFamily="18" charset="0"/>
              </a:rPr>
              <a:t> </a:t>
            </a:r>
            <a:r>
              <a:rPr lang="es-ES" sz="2400" b="1" err="1">
                <a:solidFill>
                  <a:srgbClr val="0070C0"/>
                </a:solidFill>
                <a:latin typeface="Times New Roman" panose="02020603050405020304" pitchFamily="18" charset="0"/>
                <a:ea typeface="Times New Roman" panose="02020603050405020304" pitchFamily="18" charset="0"/>
              </a:rPr>
              <a:t>khoa</a:t>
            </a:r>
            <a:r>
              <a:rPr lang="es-ES" sz="2400" b="1">
                <a:solidFill>
                  <a:srgbClr val="0070C0"/>
                </a:solidFill>
                <a:latin typeface="Times New Roman" panose="02020603050405020304" pitchFamily="18" charset="0"/>
                <a:ea typeface="Times New Roman" panose="02020603050405020304" pitchFamily="18" charset="0"/>
              </a:rPr>
              <a:t> </a:t>
            </a:r>
            <a:r>
              <a:rPr lang="es-ES" sz="2400" b="1" smtClean="0">
                <a:solidFill>
                  <a:srgbClr val="0070C0"/>
                </a:solidFill>
                <a:latin typeface="Times New Roman" panose="02020603050405020304" pitchFamily="18" charset="0"/>
                <a:ea typeface="Times New Roman" panose="02020603050405020304" pitchFamily="18" charset="0"/>
              </a:rPr>
              <a:t>học</a:t>
            </a:r>
            <a:r>
              <a:rPr lang="vi-VN" sz="2400" b="1" dirty="0">
                <a:solidFill>
                  <a:srgbClr val="0070C0"/>
                </a:solidFill>
                <a:latin typeface="Times New Roman" panose="02020603050405020304" pitchFamily="18" charset="0"/>
                <a:ea typeface="Times New Roman" panose="02020603050405020304" pitchFamily="18" charset="0"/>
              </a:rPr>
              <a:t>.</a:t>
            </a:r>
            <a:endParaRPr lang="en-US" sz="3200" b="1" dirty="0">
              <a:solidFill>
                <a:srgbClr val="0070C0"/>
              </a:solidFill>
            </a:endParaRPr>
          </a:p>
        </p:txBody>
      </p:sp>
      <p:sp>
        <p:nvSpPr>
          <p:cNvPr id="6" name="TextBox 5"/>
          <p:cNvSpPr txBox="1"/>
          <p:nvPr/>
        </p:nvSpPr>
        <p:spPr>
          <a:xfrm>
            <a:off x="1943100" y="1093465"/>
            <a:ext cx="4038600" cy="461665"/>
          </a:xfrm>
          <a:prstGeom prst="rect">
            <a:avLst/>
          </a:prstGeom>
          <a:noFill/>
        </p:spPr>
        <p:txBody>
          <a:bodyPr wrap="square" rtlCol="0">
            <a:spAutoFit/>
          </a:bodyP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Nêu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giọng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đọc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toàn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bài</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43100" y="1868474"/>
            <a:ext cx="4038600" cy="461665"/>
          </a:xfrm>
          <a:prstGeom prst="rect">
            <a:avLst/>
          </a:prstGeom>
          <a:noFill/>
        </p:spPr>
        <p:txBody>
          <a:bodyPr wrap="square" rtlCol="0">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Giọng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đọc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toàn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3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0854" y="223704"/>
            <a:ext cx="4285871" cy="456626"/>
          </a:xfrm>
          <a:prstGeom prst="rect">
            <a:avLst/>
          </a:prstGeom>
        </p:spPr>
        <p:txBody>
          <a:bodyPr lIns="51435" tIns="25718" rIns="51435" bIns="2571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7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140291" name="Group 13"/>
          <p:cNvGrpSpPr>
            <a:grpSpLocks/>
          </p:cNvGrpSpPr>
          <p:nvPr/>
        </p:nvGrpSpPr>
        <p:grpSpPr bwMode="auto">
          <a:xfrm>
            <a:off x="2270523" y="821531"/>
            <a:ext cx="4883944" cy="772716"/>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p:nvSpPr>
          <p:spPr>
            <a:xfrm>
              <a:off x="1292225" y="1295400"/>
              <a:ext cx="2822575" cy="38100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6" name="Straight Connector 5"/>
            <p:cNvCxnSpPr/>
            <p:nvPr/>
          </p:nvCxnSpPr>
          <p:spPr>
            <a:xfrm>
              <a:off x="1292225" y="174105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40292" name="Group 13"/>
          <p:cNvGrpSpPr>
            <a:grpSpLocks/>
          </p:cNvGrpSpPr>
          <p:nvPr/>
        </p:nvGrpSpPr>
        <p:grpSpPr bwMode="auto">
          <a:xfrm>
            <a:off x="2260998" y="2598305"/>
            <a:ext cx="4893469" cy="914617"/>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92225" y="1295400"/>
              <a:ext cx="2822575" cy="33696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sz="16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292225" y="174054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434828" y="1110854"/>
            <a:ext cx="384572" cy="3821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2" name="Freeform 11"/>
          <p:cNvSpPr/>
          <p:nvPr/>
        </p:nvSpPr>
        <p:spPr>
          <a:xfrm>
            <a:off x="2362200" y="2952751"/>
            <a:ext cx="389930" cy="37665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5" name="Rectangle 12"/>
          <p:cNvSpPr>
            <a:spLocks noChangeArrowheads="1"/>
          </p:cNvSpPr>
          <p:nvPr/>
        </p:nvSpPr>
        <p:spPr bwMode="auto">
          <a:xfrm>
            <a:off x="3001566" y="1141810"/>
            <a:ext cx="3451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00B050"/>
                </a:solidFill>
                <a:latin typeface="Times New Roman" panose="02020603050405020304" pitchFamily="18" charset="0"/>
                <a:cs typeface="Times New Roman" panose="02020603050405020304" pitchFamily="18" charset="0"/>
              </a:rPr>
              <a:t>Đọc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đúng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các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tiếng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err="1">
                <a:solidFill>
                  <a:srgbClr val="00B050"/>
                </a:solidFill>
                <a:latin typeface="Times New Roman" panose="02020603050405020304" pitchFamily="18" charset="0"/>
                <a:cs typeface="Times New Roman" panose="02020603050405020304" pitchFamily="18" charset="0"/>
              </a:rPr>
              <a:t>từ</a:t>
            </a:r>
            <a:r>
              <a:rPr lang="en-US" sz="1600" b="1">
                <a:solidFill>
                  <a:srgbClr val="00B050"/>
                </a:solidFill>
                <a:latin typeface="Times New Roman" panose="02020603050405020304" pitchFamily="18" charset="0"/>
                <a:cs typeface="Times New Roman" panose="02020603050405020304" pitchFamily="18" charset="0"/>
              </a:rPr>
              <a:t> </a:t>
            </a:r>
            <a:r>
              <a:rPr lang="en-US" sz="1600" b="1" smtClean="0">
                <a:solidFill>
                  <a:srgbClr val="00B050"/>
                </a:solidFill>
                <a:latin typeface="Times New Roman" panose="02020603050405020304" pitchFamily="18" charset="0"/>
                <a:cs typeface="Times New Roman" panose="02020603050405020304" pitchFamily="18" charset="0"/>
              </a:rPr>
              <a:t>khó.</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140296" name="Rectangle 13"/>
          <p:cNvSpPr>
            <a:spLocks noChangeArrowheads="1"/>
          </p:cNvSpPr>
          <p:nvPr/>
        </p:nvSpPr>
        <p:spPr bwMode="auto">
          <a:xfrm>
            <a:off x="2826544" y="2870173"/>
            <a:ext cx="4445794"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trôi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chảy</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toàn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bài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ngắt</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nghỉ</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đúng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diễn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cảm</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và</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thể</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hiện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giọng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phù</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hợp</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với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nội</a:t>
            </a:r>
            <a:r>
              <a:rPr lang="en-US" sz="1600" b="1" dirty="0">
                <a:solidFill>
                  <a:srgbClr val="F79646"/>
                </a:solidFill>
                <a:latin typeface="Times New Roman" panose="02020603050405020304" pitchFamily="18" charset="0"/>
                <a:cs typeface="Times New Roman" panose="02020603050405020304" pitchFamily="18" charset="0"/>
              </a:rPr>
              <a:t> dung</a:t>
            </a:r>
          </a:p>
        </p:txBody>
      </p:sp>
      <p:grpSp>
        <p:nvGrpSpPr>
          <p:cNvPr id="140297" name="Group 13"/>
          <p:cNvGrpSpPr>
            <a:grpSpLocks/>
          </p:cNvGrpSpPr>
          <p:nvPr/>
        </p:nvGrpSpPr>
        <p:grpSpPr bwMode="auto">
          <a:xfrm>
            <a:off x="2260998" y="1782981"/>
            <a:ext cx="4893469" cy="659606"/>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7" name="Rectangle 16"/>
            <p:cNvSpPr/>
            <p:nvPr/>
          </p:nvSpPr>
          <p:spPr>
            <a:xfrm>
              <a:off x="1292225" y="1295400"/>
              <a:ext cx="2822575" cy="381413"/>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18" name="Straight Connector 17"/>
            <p:cNvCxnSpPr/>
            <p:nvPr/>
          </p:nvCxnSpPr>
          <p:spPr>
            <a:xfrm>
              <a:off x="1292225" y="1739029"/>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438400" y="1997293"/>
            <a:ext cx="384572" cy="350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9" name="Rectangle 19"/>
          <p:cNvSpPr>
            <a:spLocks noChangeArrowheads="1"/>
          </p:cNvSpPr>
          <p:nvPr/>
        </p:nvSpPr>
        <p:spPr bwMode="auto">
          <a:xfrm>
            <a:off x="2970610" y="2119928"/>
            <a:ext cx="430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F0000"/>
                </a:solidFill>
                <a:latin typeface="Times New Roman" panose="02020603050405020304" pitchFamily="18" charset="0"/>
                <a:cs typeface="Times New Roman" panose="02020603050405020304" pitchFamily="18" charset="0"/>
              </a:rPr>
              <a:t>Hiểu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từ</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nội</a:t>
            </a:r>
            <a:r>
              <a:rPr lang="en-US" sz="1600" b="1" dirty="0">
                <a:solidFill>
                  <a:srgbClr val="FF0000"/>
                </a:solidFill>
                <a:latin typeface="Times New Roman" panose="02020603050405020304" pitchFamily="18" charset="0"/>
                <a:cs typeface="Times New Roman" panose="02020603050405020304" pitchFamily="18" charset="0"/>
              </a:rPr>
              <a:t> dung </a:t>
            </a:r>
            <a:r>
              <a:rPr lang="en-US" sz="1600" b="1" dirty="0" err="1">
                <a:solidFill>
                  <a:srgbClr val="FF0000"/>
                </a:solidFill>
                <a:latin typeface="Times New Roman" panose="02020603050405020304" pitchFamily="18" charset="0"/>
                <a:cs typeface="Times New Roman" panose="02020603050405020304" pitchFamily="18" charset="0"/>
              </a:rPr>
              <a:t>bài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tập</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đọc</a:t>
            </a:r>
            <a:r>
              <a:rPr lang="en-US" sz="1600" b="1" dirty="0">
                <a:solidFill>
                  <a:srgbClr val="A3CEB8"/>
                </a:solidFill>
                <a:latin typeface="Times New Roman" panose="02020603050405020304" pitchFamily="18" charset="0"/>
                <a:cs typeface="Times New Roman" panose="02020603050405020304" pitchFamily="18" charset="0"/>
              </a:rPr>
              <a:t>.</a:t>
            </a:r>
          </a:p>
        </p:txBody>
      </p:sp>
      <p:grpSp>
        <p:nvGrpSpPr>
          <p:cNvPr id="140300" name="Group 13"/>
          <p:cNvGrpSpPr>
            <a:grpSpLocks/>
          </p:cNvGrpSpPr>
          <p:nvPr/>
        </p:nvGrpSpPr>
        <p:grpSpPr bwMode="auto">
          <a:xfrm>
            <a:off x="2260998" y="3649267"/>
            <a:ext cx="4893469" cy="658415"/>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a:solidFill>
                  <a:prstClr val="white"/>
                </a:solidFill>
              </a:endParaRPr>
            </a:p>
          </p:txBody>
        </p:sp>
        <p:sp>
          <p:nvSpPr>
            <p:cNvPr id="23" name="Rectangle 22"/>
            <p:cNvSpPr/>
            <p:nvPr/>
          </p:nvSpPr>
          <p:spPr>
            <a:xfrm>
              <a:off x="1292225" y="1295400"/>
              <a:ext cx="2822575" cy="382102"/>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b="1" dirty="0">
                <a:solidFill>
                  <a:prstClr val="white"/>
                </a:solidFill>
              </a:endParaRPr>
            </a:p>
          </p:txBody>
        </p:sp>
        <p:cxnSp>
          <p:nvCxnSpPr>
            <p:cNvPr id="24" name="Straight Connector 23"/>
            <p:cNvCxnSpPr/>
            <p:nvPr/>
          </p:nvCxnSpPr>
          <p:spPr>
            <a:xfrm>
              <a:off x="1292225" y="1739831"/>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40302" name="Rectangle 25"/>
          <p:cNvSpPr>
            <a:spLocks noChangeArrowheads="1"/>
          </p:cNvSpPr>
          <p:nvPr/>
        </p:nvSpPr>
        <p:spPr bwMode="auto">
          <a:xfrm>
            <a:off x="2936081" y="3845719"/>
            <a:ext cx="4444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sz="1600" b="1" dirty="0">
                <a:solidFill>
                  <a:srgbClr val="0070C0"/>
                </a:solidFill>
                <a:latin typeface="Times New Roman" panose="02020603050405020304" pitchFamily="18" charset="0"/>
                <a:ea typeface="Times New Roman" panose="02020603050405020304" pitchFamily="18" charset="0"/>
              </a:rPr>
              <a:t>Ca ngợi, có tinh thần học hỏi những người đi trước.</a:t>
            </a:r>
            <a:endParaRPr lang="en-US" sz="1500" b="1" dirty="0">
              <a:solidFill>
                <a:srgbClr val="0070C0"/>
              </a:solidFill>
            </a:endParaRPr>
          </a:p>
        </p:txBody>
      </p:sp>
    </p:spTree>
    <p:extLst>
      <p:ext uri="{BB962C8B-B14F-4D97-AF65-F5344CB8AC3E}">
        <p14:creationId xmlns:p14="http://schemas.microsoft.com/office/powerpoint/2010/main" val="21764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2704254" y="718281"/>
            <a:ext cx="5029200" cy="1998097"/>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zh-CN" sz="3600" b="1">
                <a:solidFill>
                  <a:srgbClr val="FFFFFF"/>
                </a:solidFill>
                <a:latin typeface="Calibri" pitchFamily="34" charset="0"/>
                <a:ea typeface="等线" pitchFamily="2" charset="-122"/>
                <a:cs typeface="Calibri" pitchFamily="34" charset="0"/>
              </a:rPr>
              <a:t>LUYỆN ĐỌC DIỄN CẢM</a:t>
            </a:r>
            <a:endParaRPr lang="zh-CN" altLang="en-US" sz="3600" b="1" dirty="0">
              <a:solidFill>
                <a:srgbClr val="FFFFFF"/>
              </a:solidFill>
              <a:latin typeface="Calibri" pitchFamily="34" charset="0"/>
              <a:ea typeface="等线" pitchFamily="2" charset="-122"/>
              <a:cs typeface="Calibri" pitchFamily="34" charset="0"/>
            </a:endParaRPr>
          </a:p>
        </p:txBody>
      </p:sp>
      <p:pic>
        <p:nvPicPr>
          <p:cNvPr id="5" name="图片 1"/>
          <p:cNvPicPr>
            <a:picLocks noChangeAspect="1"/>
          </p:cNvPicPr>
          <p:nvPr/>
        </p:nvPicPr>
        <p:blipFill>
          <a:blip r:embed="rId3"/>
          <a:stretch>
            <a:fillRect/>
          </a:stretch>
        </p:blipFill>
        <p:spPr>
          <a:xfrm>
            <a:off x="31805" y="51518"/>
            <a:ext cx="2189560" cy="2933700"/>
          </a:xfrm>
          <a:prstGeom prst="rect">
            <a:avLst/>
          </a:prstGeom>
          <a:noFill/>
          <a:ln w="9525">
            <a:noFill/>
          </a:ln>
        </p:spPr>
      </p:pic>
      <p:pic>
        <p:nvPicPr>
          <p:cNvPr id="6" name="图片 2"/>
          <p:cNvPicPr>
            <a:picLocks noChangeAspect="1"/>
          </p:cNvPicPr>
          <p:nvPr/>
        </p:nvPicPr>
        <p:blipFill>
          <a:blip r:embed="rId4" cstate="print"/>
          <a:stretch>
            <a:fillRect/>
          </a:stretch>
        </p:blipFill>
        <p:spPr>
          <a:xfrm>
            <a:off x="7899800" y="236936"/>
            <a:ext cx="486965" cy="652463"/>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3651587" y="3227615"/>
            <a:ext cx="390808" cy="523626"/>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4625254" y="329167"/>
            <a:ext cx="293234" cy="392891"/>
          </a:xfrm>
          <a:prstGeom prst="rect">
            <a:avLst/>
          </a:prstGeom>
          <a:noFill/>
          <a:ln w="9525">
            <a:noFill/>
          </a:ln>
        </p:spPr>
      </p:pic>
      <p:pic>
        <p:nvPicPr>
          <p:cNvPr id="2" name="Picture 1"/>
          <p:cNvPicPr>
            <a:picLocks noChangeAspect="1"/>
          </p:cNvPicPr>
          <p:nvPr/>
        </p:nvPicPr>
        <p:blipFill>
          <a:blip r:embed="rId7"/>
          <a:stretch>
            <a:fillRect/>
          </a:stretch>
        </p:blipFill>
        <p:spPr>
          <a:xfrm>
            <a:off x="2971800" y="4832577"/>
            <a:ext cx="2694666" cy="310923"/>
          </a:xfrm>
          <a:prstGeom prst="rect">
            <a:avLst/>
          </a:prstGeom>
        </p:spPr>
      </p:pic>
    </p:spTree>
    <p:extLst>
      <p:ext uri="{BB962C8B-B14F-4D97-AF65-F5344CB8AC3E}">
        <p14:creationId xmlns:p14="http://schemas.microsoft.com/office/powerpoint/2010/main" val="2333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72" y="5111"/>
            <a:ext cx="9230144" cy="5133277"/>
          </a:xfrm>
          <a:prstGeom prst="rect">
            <a:avLst/>
          </a:prstGeom>
        </p:spPr>
      </p:pic>
      <p:sp>
        <p:nvSpPr>
          <p:cNvPr id="4" name="Rectangle 3"/>
          <p:cNvSpPr/>
          <p:nvPr/>
        </p:nvSpPr>
        <p:spPr>
          <a:xfrm>
            <a:off x="533400" y="1846006"/>
            <a:ext cx="8077200" cy="2554545"/>
          </a:xfrm>
          <a:prstGeom prst="rect">
            <a:avLst/>
          </a:prstGeom>
        </p:spPr>
        <p:txBody>
          <a:bodyPr wrap="square">
            <a:spAutoFit/>
          </a:bodyPr>
          <a:lstStyle/>
          <a:p>
            <a:pPr algn="just"/>
            <a:r>
              <a:rPr lang="vi-VN" sz="2000" dirty="0"/>
              <a:t>	Năm 1946, nghe theo tiếng gọi </a:t>
            </a:r>
            <a:r>
              <a:rPr lang="vi-VN" sz="2000" dirty="0">
                <a:solidFill>
                  <a:srgbClr val="C00000"/>
                </a:solidFill>
              </a:rPr>
              <a:t>thiêng liêng </a:t>
            </a:r>
            <a:r>
              <a:rPr lang="vi-VN" sz="2000" dirty="0"/>
              <a:t>của Tổ quốc, ông </a:t>
            </a:r>
            <a:r>
              <a:rPr lang="vi-VN" sz="2000" dirty="0">
                <a:solidFill>
                  <a:srgbClr val="C00000"/>
                </a:solidFill>
              </a:rPr>
              <a:t>rời bỏ </a:t>
            </a:r>
            <a:r>
              <a:rPr lang="vi-VN" sz="2000" dirty="0"/>
              <a:t>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a:t>
            </a:r>
            <a:r>
              <a:rPr lang="vi-VN" sz="2000" dirty="0">
                <a:solidFill>
                  <a:srgbClr val="C00000"/>
                </a:solidFill>
              </a:rPr>
              <a:t>miệt mài </a:t>
            </a:r>
            <a:r>
              <a:rPr lang="vi-VN" sz="2000" dirty="0"/>
              <a:t>nghiên cứu, chế ra những loại vũ khí có sức </a:t>
            </a:r>
            <a:r>
              <a:rPr lang="vi-VN" sz="2000" dirty="0">
                <a:solidFill>
                  <a:srgbClr val="C00000"/>
                </a:solidFill>
              </a:rPr>
              <a:t>công phá lớn</a:t>
            </a:r>
            <a:r>
              <a:rPr lang="vi-VN" sz="2000" dirty="0"/>
              <a:t> như ba-dô-ca, súng không giật, bom bay tiêu diệt xe tăng và lô cốt của giặc.</a:t>
            </a:r>
          </a:p>
        </p:txBody>
      </p:sp>
      <p:cxnSp>
        <p:nvCxnSpPr>
          <p:cNvPr id="7" name="Straight Connector 6"/>
          <p:cNvCxnSpPr/>
          <p:nvPr/>
        </p:nvCxnSpPr>
        <p:spPr>
          <a:xfrm flipH="1">
            <a:off x="6858000" y="2487365"/>
            <a:ext cx="76200" cy="30480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flipH="1">
            <a:off x="4038600" y="2818477"/>
            <a:ext cx="76200" cy="30480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H="1">
            <a:off x="2021129" y="3693611"/>
            <a:ext cx="76200" cy="30480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4192" b="17358"/>
          <a:stretch/>
        </p:blipFill>
        <p:spPr>
          <a:xfrm>
            <a:off x="6477000" y="48557"/>
            <a:ext cx="2514600" cy="1721249"/>
          </a:xfrm>
          <a:prstGeom prst="rect">
            <a:avLst/>
          </a:prstGeom>
        </p:spPr>
      </p:pic>
    </p:spTree>
    <p:extLst>
      <p:ext uri="{BB962C8B-B14F-4D97-AF65-F5344CB8AC3E}">
        <p14:creationId xmlns:p14="http://schemas.microsoft.com/office/powerpoint/2010/main" val="33405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936"/>
            <a:ext cx="9220200" cy="5129426"/>
          </a:xfrm>
          <a:prstGeom prst="rect">
            <a:avLst/>
          </a:prstGeom>
        </p:spPr>
      </p:pic>
      <p:sp>
        <p:nvSpPr>
          <p:cNvPr id="12" name="AutoShape 15"/>
          <p:cNvSpPr>
            <a:spLocks noChangeArrowheads="1"/>
          </p:cNvSpPr>
          <p:nvPr/>
        </p:nvSpPr>
        <p:spPr bwMode="gray">
          <a:xfrm>
            <a:off x="1638300" y="877427"/>
            <a:ext cx="5943600" cy="1657350"/>
          </a:xfrm>
          <a:prstGeom prst="roundRect">
            <a:avLst>
              <a:gd name="adj" fmla="val 1088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prstTxWarp prst="textPlain">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4000" dirty="0" err="1">
                <a:ln w="0">
                  <a:solidFill>
                    <a:srgbClr val="FF0000"/>
                  </a:solidFill>
                </a:ln>
                <a:solidFill>
                  <a:srgbClr val="FFFF00"/>
                </a:solidFill>
                <a:effectLst>
                  <a:reflection blurRad="6350" stA="53000" endA="300" endPos="35500" dir="5400000" sy="-90000" algn="bl" rotWithShape="0"/>
                </a:effectLst>
                <a:latin typeface="Times New Roman" panose="02020603050405020304" pitchFamily="18" charset="0"/>
              </a:rPr>
              <a:t>Trò</a:t>
            </a:r>
            <a:r>
              <a:rPr lang="en-US" sz="4000" dirty="0">
                <a:ln w="0">
                  <a:solidFill>
                    <a:srgbClr val="FF0000"/>
                  </a:solidFill>
                </a:ln>
                <a:solidFill>
                  <a:srgbClr val="FFFF00"/>
                </a:solidFill>
                <a:effectLst>
                  <a:reflection blurRad="6350" stA="53000" endA="300" endPos="35500" dir="5400000" sy="-90000" algn="bl" rotWithShape="0"/>
                </a:effectLst>
                <a:latin typeface="Times New Roman" panose="02020603050405020304" pitchFamily="18" charset="0"/>
              </a:rPr>
              <a:t> </a:t>
            </a:r>
            <a:r>
              <a:rPr lang="en-US" sz="4000" dirty="0" err="1">
                <a:ln w="0">
                  <a:solidFill>
                    <a:srgbClr val="FF0000"/>
                  </a:solidFill>
                </a:ln>
                <a:solidFill>
                  <a:srgbClr val="FFFF00"/>
                </a:solidFill>
                <a:effectLst>
                  <a:reflection blurRad="6350" stA="53000" endA="300" endPos="35500" dir="5400000" sy="-90000" algn="bl" rotWithShape="0"/>
                </a:effectLst>
                <a:latin typeface="Times New Roman" panose="02020603050405020304" pitchFamily="18" charset="0"/>
              </a:rPr>
              <a:t>chơi</a:t>
            </a:r>
            <a:r>
              <a:rPr lang="en-US" sz="4000" dirty="0">
                <a:ln w="0">
                  <a:solidFill>
                    <a:srgbClr val="FF0000"/>
                  </a:solidFill>
                </a:ln>
                <a:solidFill>
                  <a:srgbClr val="FFFF00"/>
                </a:solidFill>
                <a:effectLst>
                  <a:reflection blurRad="6350" stA="53000" endA="300" endPos="35500" dir="5400000" sy="-90000" algn="bl" rotWithShape="0"/>
                </a:effectLst>
                <a:latin typeface="Times New Roman" panose="02020603050405020304" pitchFamily="18" charset="0"/>
              </a:rPr>
              <a:t>: </a:t>
            </a:r>
            <a:endParaRPr lang="en-US" sz="4000" dirty="0" smtClean="0">
              <a:ln w="0">
                <a:solidFill>
                  <a:srgbClr val="FF0000"/>
                </a:solidFill>
              </a:ln>
              <a:solidFill>
                <a:srgbClr val="FFFF00"/>
              </a:solidFill>
              <a:effectLst>
                <a:reflection blurRad="6350" stA="53000" endA="300" endPos="35500" dir="5400000" sy="-90000" algn="bl" rotWithShape="0"/>
              </a:effectLst>
              <a:latin typeface="Times New Roman" panose="02020603050405020304" pitchFamily="18" charset="0"/>
            </a:endParaRPr>
          </a:p>
          <a:p>
            <a:pPr algn="ctr" fontAlgn="base">
              <a:spcBef>
                <a:spcPct val="0"/>
              </a:spcBef>
              <a:spcAft>
                <a:spcPct val="0"/>
              </a:spcAft>
            </a:pPr>
            <a:r>
              <a:rPr lang="en-US" sz="4400" dirty="0" smtClean="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Ai </a:t>
            </a:r>
            <a:r>
              <a:rPr lang="en-US" sz="4400" dirty="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 </a:t>
            </a:r>
            <a:r>
              <a:rPr lang="en-US" sz="4400" dirty="0" err="1">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Có</a:t>
            </a:r>
            <a:r>
              <a:rPr lang="en-US" sz="4400" dirty="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 </a:t>
            </a:r>
            <a:r>
              <a:rPr lang="en-US" sz="4400" dirty="0" err="1">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thành</a:t>
            </a:r>
            <a:r>
              <a:rPr lang="en-US" sz="4400" dirty="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 </a:t>
            </a:r>
            <a:r>
              <a:rPr lang="en-US" sz="4400" dirty="0" err="1">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tích</a:t>
            </a:r>
            <a:r>
              <a:rPr lang="en-US" sz="4400" dirty="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 </a:t>
            </a:r>
            <a:r>
              <a:rPr lang="en-US" sz="4400" dirty="0" err="1">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gì</a:t>
            </a:r>
            <a:r>
              <a:rPr lang="en-US" sz="4400" dirty="0">
                <a:ln w="0">
                  <a:solidFill>
                    <a:srgbClr val="FF0000"/>
                  </a:solidFill>
                </a:ln>
                <a:solidFill>
                  <a:srgbClr val="0070C0"/>
                </a:solidFill>
                <a:effectLst>
                  <a:reflection blurRad="6350" stA="53000" endA="300" endPos="35500" dir="5400000" sy="-90000" algn="bl" rotWithShape="0"/>
                </a:effectLst>
                <a:latin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76200" y="2788359"/>
            <a:ext cx="2792210" cy="2341067"/>
          </a:xfrm>
          <a:prstGeom prst="rect">
            <a:avLst/>
          </a:prstGeom>
        </p:spPr>
      </p:pic>
    </p:spTree>
    <p:extLst>
      <p:ext uri="{BB962C8B-B14F-4D97-AF65-F5344CB8AC3E}">
        <p14:creationId xmlns:p14="http://schemas.microsoft.com/office/powerpoint/2010/main" val="140225653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2704254" y="718281"/>
            <a:ext cx="5029200" cy="1998097"/>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en-US" altLang="zh-CN" sz="3600" b="1" dirty="0" smtClean="0">
                <a:solidFill>
                  <a:srgbClr val="FFFFFF"/>
                </a:solidFill>
                <a:latin typeface="Calibri" pitchFamily="34" charset="0"/>
                <a:ea typeface="等线" pitchFamily="2" charset="-122"/>
                <a:cs typeface="Calibri" pitchFamily="34" charset="0"/>
              </a:rPr>
              <a:t>VẬN DỤNG</a:t>
            </a:r>
            <a:endParaRPr lang="zh-CN" altLang="en-US" sz="3600" b="1" dirty="0">
              <a:solidFill>
                <a:srgbClr val="FFFFFF"/>
              </a:solidFill>
              <a:latin typeface="Calibri" pitchFamily="34" charset="0"/>
              <a:ea typeface="等线" pitchFamily="2" charset="-122"/>
              <a:cs typeface="Calibri" pitchFamily="34" charset="0"/>
            </a:endParaRPr>
          </a:p>
        </p:txBody>
      </p:sp>
      <p:pic>
        <p:nvPicPr>
          <p:cNvPr id="5" name="图片 1"/>
          <p:cNvPicPr>
            <a:picLocks noChangeAspect="1"/>
          </p:cNvPicPr>
          <p:nvPr/>
        </p:nvPicPr>
        <p:blipFill>
          <a:blip r:embed="rId3"/>
          <a:stretch>
            <a:fillRect/>
          </a:stretch>
        </p:blipFill>
        <p:spPr>
          <a:xfrm>
            <a:off x="31805" y="51518"/>
            <a:ext cx="2189560" cy="2933700"/>
          </a:xfrm>
          <a:prstGeom prst="rect">
            <a:avLst/>
          </a:prstGeom>
          <a:noFill/>
          <a:ln w="9525">
            <a:noFill/>
          </a:ln>
        </p:spPr>
      </p:pic>
      <p:pic>
        <p:nvPicPr>
          <p:cNvPr id="6" name="图片 2"/>
          <p:cNvPicPr>
            <a:picLocks noChangeAspect="1"/>
          </p:cNvPicPr>
          <p:nvPr/>
        </p:nvPicPr>
        <p:blipFill>
          <a:blip r:embed="rId4" cstate="print"/>
          <a:stretch>
            <a:fillRect/>
          </a:stretch>
        </p:blipFill>
        <p:spPr>
          <a:xfrm>
            <a:off x="7899800" y="236936"/>
            <a:ext cx="486965" cy="652463"/>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3651587" y="3227615"/>
            <a:ext cx="390808" cy="523626"/>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4625254" y="329167"/>
            <a:ext cx="293234" cy="392891"/>
          </a:xfrm>
          <a:prstGeom prst="rect">
            <a:avLst/>
          </a:prstGeom>
          <a:noFill/>
          <a:ln w="9525">
            <a:noFill/>
          </a:ln>
        </p:spPr>
      </p:pic>
      <p:sp>
        <p:nvSpPr>
          <p:cNvPr id="9" name="Rounded Rectangle 8"/>
          <p:cNvSpPr/>
          <p:nvPr/>
        </p:nvSpPr>
        <p:spPr>
          <a:xfrm>
            <a:off x="3200400" y="4857750"/>
            <a:ext cx="2667000" cy="28575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3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có liên quan"/>
          <p:cNvPicPr>
            <a:picLocks noChangeAspect="1" noChangeArrowheads="1"/>
          </p:cNvPicPr>
          <p:nvPr/>
        </p:nvPicPr>
        <p:blipFill>
          <a:blip r:embed="rId2"/>
          <a:srcRect/>
          <a:stretch>
            <a:fillRect/>
          </a:stretch>
        </p:blipFill>
        <p:spPr bwMode="auto">
          <a:xfrm>
            <a:off x="4267200" y="0"/>
            <a:ext cx="4876800" cy="4171950"/>
          </a:xfrm>
          <a:prstGeom prst="rect">
            <a:avLst/>
          </a:prstGeom>
          <a:noFill/>
          <a:ln w="9525">
            <a:noFill/>
            <a:miter lim="800000"/>
            <a:headEnd/>
            <a:tailEnd/>
          </a:ln>
        </p:spPr>
      </p:pic>
      <p:pic>
        <p:nvPicPr>
          <p:cNvPr id="22531" name="Picture 4" descr="Kết quả hình ảnh cho đền trần đại nghĩa"/>
          <p:cNvPicPr>
            <a:picLocks noChangeAspect="1" noChangeArrowheads="1"/>
          </p:cNvPicPr>
          <p:nvPr/>
        </p:nvPicPr>
        <p:blipFill>
          <a:blip r:embed="rId3"/>
          <a:srcRect/>
          <a:stretch>
            <a:fillRect/>
          </a:stretch>
        </p:blipFill>
        <p:spPr bwMode="auto">
          <a:xfrm>
            <a:off x="0" y="0"/>
            <a:ext cx="4267200" cy="4171950"/>
          </a:xfrm>
          <a:prstGeom prst="rect">
            <a:avLst/>
          </a:prstGeom>
          <a:noFill/>
          <a:ln w="9525">
            <a:noFill/>
            <a:miter lim="800000"/>
            <a:headEnd/>
            <a:tailEnd/>
          </a:ln>
        </p:spPr>
      </p:pic>
      <p:sp>
        <p:nvSpPr>
          <p:cNvPr id="2" name="TextBox 1"/>
          <p:cNvSpPr txBox="1"/>
          <p:nvPr/>
        </p:nvSpPr>
        <p:spPr>
          <a:xfrm>
            <a:off x="0" y="4171950"/>
            <a:ext cx="9067800" cy="923330"/>
          </a:xfrm>
          <a:prstGeom prst="rect">
            <a:avLst/>
          </a:prstGeom>
          <a:noFill/>
        </p:spPr>
        <p:txBody>
          <a:bodyPr wrap="square" rtlCol="0">
            <a:spAutoFit/>
          </a:bodyPr>
          <a:lstStyle/>
          <a:p>
            <a:pPr eaLnBrk="0" fontAlgn="base" hangingPunct="0">
              <a:spcBef>
                <a:spcPct val="0"/>
              </a:spcBef>
              <a:spcAft>
                <a:spcPct val="0"/>
              </a:spcAft>
            </a:pPr>
            <a:r>
              <a:rPr lang="vi-VN" dirty="0">
                <a:solidFill>
                  <a:prstClr val="black"/>
                </a:solidFill>
              </a:rPr>
              <a:t>Ngày 24/11/2013, Ủy ban nhân dân tỉnh Vĩnh Long tổ chức khởi công xây dựng Khu lưu niệm Giáo sư, Viện sĩ Trần Đại Nghĩa - Người học trò xuất sắc của Chủ tịch Hồ Chí Minh, người con ưu tú của quê hương Vĩnh Long, tại xã Tường Lộc, huyện Tam Bình.</a:t>
            </a:r>
            <a:endParaRPr lang="en-US" dirty="0">
              <a:solidFill>
                <a:prstClr val="black"/>
              </a:solidFill>
              <a:latin typeface="Arial" pitchFamily="34" charset="0"/>
            </a:endParaRPr>
          </a:p>
        </p:txBody>
      </p:sp>
    </p:spTree>
    <p:extLst>
      <p:ext uri="{BB962C8B-B14F-4D97-AF65-F5344CB8AC3E}">
        <p14:creationId xmlns:p14="http://schemas.microsoft.com/office/powerpoint/2010/main" val="2885803472"/>
      </p:ext>
    </p:extLst>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Kết quả hình ảnh cho truong tran dai nghia"/>
          <p:cNvPicPr>
            <a:picLocks noChangeAspect="1" noChangeArrowheads="1"/>
          </p:cNvPicPr>
          <p:nvPr/>
        </p:nvPicPr>
        <p:blipFill>
          <a:blip r:embed="rId2"/>
          <a:srcRect/>
          <a:stretch>
            <a:fillRect/>
          </a:stretch>
        </p:blipFill>
        <p:spPr bwMode="auto">
          <a:xfrm>
            <a:off x="32657" y="74958"/>
            <a:ext cx="4427935" cy="4145289"/>
          </a:xfrm>
          <a:prstGeom prst="rect">
            <a:avLst/>
          </a:prstGeom>
          <a:noFill/>
          <a:ln w="9525">
            <a:noFill/>
            <a:miter lim="800000"/>
            <a:headEnd/>
            <a:tailEnd/>
          </a:ln>
        </p:spPr>
      </p:pic>
      <p:sp>
        <p:nvSpPr>
          <p:cNvPr id="2" name="TextBox 1"/>
          <p:cNvSpPr txBox="1"/>
          <p:nvPr/>
        </p:nvSpPr>
        <p:spPr>
          <a:xfrm>
            <a:off x="1905000" y="4400550"/>
            <a:ext cx="6781800" cy="461665"/>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Tên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các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trường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err="1" smtClean="0">
                <a:solidFill>
                  <a:srgbClr val="FF0000"/>
                </a:solidFill>
                <a:latin typeface="Times New Roman" panose="02020603050405020304" pitchFamily="18" charset="0"/>
                <a:cs typeface="Times New Roman" panose="02020603050405020304" pitchFamily="18" charset="0"/>
              </a:rPr>
              <a:t>học</a:t>
            </a:r>
            <a:r>
              <a:rPr lang="en-US" sz="2400" smtClean="0">
                <a:solidFill>
                  <a:srgbClr val="FF0000"/>
                </a:solidFill>
                <a:latin typeface="Times New Roman" panose="02020603050405020304" pitchFamily="18" charset="0"/>
                <a:cs typeface="Times New Roman" panose="02020603050405020304" pitchFamily="18" charset="0"/>
              </a:rPr>
              <a:t>, con đường mang tên ông.</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504135" y="72237"/>
            <a:ext cx="4618094" cy="4236801"/>
          </a:xfrm>
          <a:prstGeom prst="rect">
            <a:avLst/>
          </a:prstGeom>
        </p:spPr>
      </p:pic>
    </p:spTree>
    <p:extLst>
      <p:ext uri="{BB962C8B-B14F-4D97-AF65-F5344CB8AC3E}">
        <p14:creationId xmlns:p14="http://schemas.microsoft.com/office/powerpoint/2010/main" val="2429988957"/>
      </p:ext>
    </p:extLst>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0854" y="223704"/>
            <a:ext cx="4285871" cy="456626"/>
          </a:xfrm>
          <a:prstGeom prst="rect">
            <a:avLst/>
          </a:prstGeom>
        </p:spPr>
        <p:txBody>
          <a:bodyPr lIns="51435" tIns="25718" rIns="51435" bIns="2571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7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140291" name="Group 13"/>
          <p:cNvGrpSpPr>
            <a:grpSpLocks/>
          </p:cNvGrpSpPr>
          <p:nvPr/>
        </p:nvGrpSpPr>
        <p:grpSpPr bwMode="auto">
          <a:xfrm>
            <a:off x="2270523" y="821531"/>
            <a:ext cx="4883944" cy="772716"/>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p:nvSpPr>
          <p:spPr>
            <a:xfrm>
              <a:off x="1292225" y="1295400"/>
              <a:ext cx="2822575" cy="38100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6" name="Straight Connector 5"/>
            <p:cNvCxnSpPr/>
            <p:nvPr/>
          </p:nvCxnSpPr>
          <p:spPr>
            <a:xfrm>
              <a:off x="1292225" y="174105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40292" name="Group 13"/>
          <p:cNvGrpSpPr>
            <a:grpSpLocks/>
          </p:cNvGrpSpPr>
          <p:nvPr/>
        </p:nvGrpSpPr>
        <p:grpSpPr bwMode="auto">
          <a:xfrm>
            <a:off x="2260998" y="2598305"/>
            <a:ext cx="4893469" cy="914617"/>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92225" y="1295400"/>
              <a:ext cx="2822575" cy="33696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sz="16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292225" y="174054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434828" y="1110854"/>
            <a:ext cx="384572" cy="3821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2" name="Freeform 11"/>
          <p:cNvSpPr/>
          <p:nvPr/>
        </p:nvSpPr>
        <p:spPr>
          <a:xfrm>
            <a:off x="2362200" y="2952751"/>
            <a:ext cx="389930" cy="37665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5" name="Rectangle 12"/>
          <p:cNvSpPr>
            <a:spLocks noChangeArrowheads="1"/>
          </p:cNvSpPr>
          <p:nvPr/>
        </p:nvSpPr>
        <p:spPr bwMode="auto">
          <a:xfrm>
            <a:off x="3001566" y="1141810"/>
            <a:ext cx="3451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00B050"/>
                </a:solidFill>
                <a:latin typeface="Times New Roman" panose="02020603050405020304" pitchFamily="18" charset="0"/>
                <a:cs typeface="Times New Roman" panose="02020603050405020304" pitchFamily="18" charset="0"/>
              </a:rPr>
              <a:t>Đọc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đúng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các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tiếng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err="1">
                <a:solidFill>
                  <a:srgbClr val="00B050"/>
                </a:solidFill>
                <a:latin typeface="Times New Roman" panose="02020603050405020304" pitchFamily="18" charset="0"/>
                <a:cs typeface="Times New Roman" panose="02020603050405020304" pitchFamily="18" charset="0"/>
              </a:rPr>
              <a:t>từ</a:t>
            </a:r>
            <a:r>
              <a:rPr lang="en-US" sz="1600" b="1">
                <a:solidFill>
                  <a:srgbClr val="00B050"/>
                </a:solidFill>
                <a:latin typeface="Times New Roman" panose="02020603050405020304" pitchFamily="18" charset="0"/>
                <a:cs typeface="Times New Roman" panose="02020603050405020304" pitchFamily="18" charset="0"/>
              </a:rPr>
              <a:t> </a:t>
            </a:r>
            <a:r>
              <a:rPr lang="en-US" sz="1600" b="1" smtClean="0">
                <a:solidFill>
                  <a:srgbClr val="00B050"/>
                </a:solidFill>
                <a:latin typeface="Times New Roman" panose="02020603050405020304" pitchFamily="18" charset="0"/>
                <a:cs typeface="Times New Roman" panose="02020603050405020304" pitchFamily="18" charset="0"/>
              </a:rPr>
              <a:t>khó.</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140296" name="Rectangle 13"/>
          <p:cNvSpPr>
            <a:spLocks noChangeArrowheads="1"/>
          </p:cNvSpPr>
          <p:nvPr/>
        </p:nvSpPr>
        <p:spPr bwMode="auto">
          <a:xfrm>
            <a:off x="2826544" y="2870173"/>
            <a:ext cx="4445794"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trôi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chảy</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toàn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bài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ngắt</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nghỉ</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đúng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diễn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cảm</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và</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thể</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hiện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giọng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phù</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hợp</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với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nội</a:t>
            </a:r>
            <a:r>
              <a:rPr lang="en-US" sz="1600" b="1" dirty="0">
                <a:solidFill>
                  <a:srgbClr val="F79646"/>
                </a:solidFill>
                <a:latin typeface="Times New Roman" panose="02020603050405020304" pitchFamily="18" charset="0"/>
                <a:cs typeface="Times New Roman" panose="02020603050405020304" pitchFamily="18" charset="0"/>
              </a:rPr>
              <a:t> dung</a:t>
            </a:r>
          </a:p>
        </p:txBody>
      </p:sp>
      <p:grpSp>
        <p:nvGrpSpPr>
          <p:cNvPr id="140297" name="Group 13"/>
          <p:cNvGrpSpPr>
            <a:grpSpLocks/>
          </p:cNvGrpSpPr>
          <p:nvPr/>
        </p:nvGrpSpPr>
        <p:grpSpPr bwMode="auto">
          <a:xfrm>
            <a:off x="2260998" y="1782981"/>
            <a:ext cx="4893469" cy="659606"/>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7" name="Rectangle 16"/>
            <p:cNvSpPr/>
            <p:nvPr/>
          </p:nvSpPr>
          <p:spPr>
            <a:xfrm>
              <a:off x="1292225" y="1295400"/>
              <a:ext cx="2822575" cy="381413"/>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18" name="Straight Connector 17"/>
            <p:cNvCxnSpPr/>
            <p:nvPr/>
          </p:nvCxnSpPr>
          <p:spPr>
            <a:xfrm>
              <a:off x="1292225" y="1739029"/>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438400" y="1997293"/>
            <a:ext cx="384572" cy="350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9" name="Rectangle 19"/>
          <p:cNvSpPr>
            <a:spLocks noChangeArrowheads="1"/>
          </p:cNvSpPr>
          <p:nvPr/>
        </p:nvSpPr>
        <p:spPr bwMode="auto">
          <a:xfrm>
            <a:off x="2970610" y="2119928"/>
            <a:ext cx="430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F0000"/>
                </a:solidFill>
                <a:latin typeface="Times New Roman" panose="02020603050405020304" pitchFamily="18" charset="0"/>
                <a:cs typeface="Times New Roman" panose="02020603050405020304" pitchFamily="18" charset="0"/>
              </a:rPr>
              <a:t>Hiểu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từ</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nội</a:t>
            </a:r>
            <a:r>
              <a:rPr lang="en-US" sz="1600" b="1" dirty="0">
                <a:solidFill>
                  <a:srgbClr val="FF0000"/>
                </a:solidFill>
                <a:latin typeface="Times New Roman" panose="02020603050405020304" pitchFamily="18" charset="0"/>
                <a:cs typeface="Times New Roman" panose="02020603050405020304" pitchFamily="18" charset="0"/>
              </a:rPr>
              <a:t> dung </a:t>
            </a:r>
            <a:r>
              <a:rPr lang="en-US" sz="1600" b="1" dirty="0" err="1">
                <a:solidFill>
                  <a:srgbClr val="FF0000"/>
                </a:solidFill>
                <a:latin typeface="Times New Roman" panose="02020603050405020304" pitchFamily="18" charset="0"/>
                <a:cs typeface="Times New Roman" panose="02020603050405020304" pitchFamily="18" charset="0"/>
              </a:rPr>
              <a:t>bài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tập</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đọc</a:t>
            </a:r>
            <a:r>
              <a:rPr lang="en-US" sz="1600" b="1" dirty="0">
                <a:solidFill>
                  <a:srgbClr val="A3CEB8"/>
                </a:solidFill>
                <a:latin typeface="Times New Roman" panose="02020603050405020304" pitchFamily="18" charset="0"/>
                <a:cs typeface="Times New Roman" panose="02020603050405020304" pitchFamily="18" charset="0"/>
              </a:rPr>
              <a:t>.</a:t>
            </a:r>
          </a:p>
        </p:txBody>
      </p:sp>
      <p:grpSp>
        <p:nvGrpSpPr>
          <p:cNvPr id="140300" name="Group 13"/>
          <p:cNvGrpSpPr>
            <a:grpSpLocks/>
          </p:cNvGrpSpPr>
          <p:nvPr/>
        </p:nvGrpSpPr>
        <p:grpSpPr bwMode="auto">
          <a:xfrm>
            <a:off x="2260998" y="3649267"/>
            <a:ext cx="4893469" cy="658415"/>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a:solidFill>
                  <a:prstClr val="white"/>
                </a:solidFill>
              </a:endParaRPr>
            </a:p>
          </p:txBody>
        </p:sp>
        <p:sp>
          <p:nvSpPr>
            <p:cNvPr id="23" name="Rectangle 22"/>
            <p:cNvSpPr/>
            <p:nvPr/>
          </p:nvSpPr>
          <p:spPr>
            <a:xfrm>
              <a:off x="1292225" y="1295400"/>
              <a:ext cx="2822575" cy="382102"/>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b="1" dirty="0">
                <a:solidFill>
                  <a:prstClr val="white"/>
                </a:solidFill>
              </a:endParaRPr>
            </a:p>
          </p:txBody>
        </p:sp>
        <p:cxnSp>
          <p:nvCxnSpPr>
            <p:cNvPr id="24" name="Straight Connector 23"/>
            <p:cNvCxnSpPr/>
            <p:nvPr/>
          </p:nvCxnSpPr>
          <p:spPr>
            <a:xfrm>
              <a:off x="1292225" y="1739831"/>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2362200" y="3888582"/>
            <a:ext cx="384572" cy="350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302" name="Rectangle 25"/>
          <p:cNvSpPr>
            <a:spLocks noChangeArrowheads="1"/>
          </p:cNvSpPr>
          <p:nvPr/>
        </p:nvSpPr>
        <p:spPr bwMode="auto">
          <a:xfrm>
            <a:off x="2936081" y="3845719"/>
            <a:ext cx="4444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sz="1600" b="1" dirty="0">
                <a:solidFill>
                  <a:srgbClr val="0070C0"/>
                </a:solidFill>
                <a:latin typeface="Times New Roman" panose="02020603050405020304" pitchFamily="18" charset="0"/>
                <a:ea typeface="Times New Roman" panose="02020603050405020304" pitchFamily="18" charset="0"/>
              </a:rPr>
              <a:t>Ca ngợi, có tinh thần học hỏi những người đi trước.</a:t>
            </a:r>
            <a:endParaRPr lang="en-US" sz="1500" b="1" dirty="0">
              <a:solidFill>
                <a:srgbClr val="0070C0"/>
              </a:solidFill>
            </a:endParaRPr>
          </a:p>
        </p:txBody>
      </p:sp>
    </p:spTree>
    <p:extLst>
      <p:ext uri="{BB962C8B-B14F-4D97-AF65-F5344CB8AC3E}">
        <p14:creationId xmlns:p14="http://schemas.microsoft.com/office/powerpoint/2010/main" val="21764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2" y="-223"/>
            <a:ext cx="9230144" cy="5143946"/>
          </a:xfrm>
          <a:prstGeom prst="rect">
            <a:avLst/>
          </a:prstGeom>
        </p:spPr>
      </p:pic>
      <p:sp>
        <p:nvSpPr>
          <p:cNvPr id="2" name="Rectangle 1"/>
          <p:cNvSpPr/>
          <p:nvPr/>
        </p:nvSpPr>
        <p:spPr>
          <a:xfrm>
            <a:off x="533400" y="1418332"/>
            <a:ext cx="5410200" cy="1077218"/>
          </a:xfrm>
          <a:prstGeom prst="rect">
            <a:avLst/>
          </a:prstGeom>
        </p:spPr>
        <p:txBody>
          <a:bodyPr wrap="square">
            <a:spAutoFit/>
          </a:bodyPr>
          <a:lstStyle/>
          <a:p>
            <a:r>
              <a:rPr lang="en-US" sz="3200">
                <a:solidFill>
                  <a:prstClr val="black"/>
                </a:solidFill>
                <a:latin typeface="Times New Roman" panose="02020603050405020304" pitchFamily="18" charset="0"/>
                <a:cs typeface="Times New Roman" panose="02020603050405020304" pitchFamily="18" charset="0"/>
              </a:rPr>
              <a:t>- </a:t>
            </a:r>
            <a:r>
              <a:rPr lang="vi-VN" sz="3200" smtClean="0">
                <a:solidFill>
                  <a:prstClr val="black"/>
                </a:solidFill>
                <a:latin typeface="Times New Roman" panose="02020603050405020304" pitchFamily="18" charset="0"/>
                <a:cs typeface="Times New Roman" panose="02020603050405020304" pitchFamily="18" charset="0"/>
              </a:rPr>
              <a:t>Đọc bài nhiều lần và TLCH. </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Chuẩn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bị</a:t>
            </a:r>
            <a:r>
              <a:rPr lang="en-US" sz="3200" dirty="0">
                <a:solidFill>
                  <a:prstClr val="black"/>
                </a:solidFill>
                <a:latin typeface="Times New Roman" panose="02020603050405020304" pitchFamily="18" charset="0"/>
                <a:cs typeface="Times New Roman" panose="02020603050405020304" pitchFamily="18" charset="0"/>
              </a:rPr>
              <a:t> </a:t>
            </a:r>
            <a:r>
              <a:rPr lang="en-US" sz="3200" err="1">
                <a:solidFill>
                  <a:prstClr val="black"/>
                </a:solidFill>
                <a:latin typeface="Times New Roman" panose="02020603050405020304" pitchFamily="18" charset="0"/>
                <a:cs typeface="Times New Roman" panose="02020603050405020304" pitchFamily="18" charset="0"/>
              </a:rPr>
              <a:t>bài</a:t>
            </a:r>
            <a:r>
              <a:rPr lang="en-US" sz="3200">
                <a:solidFill>
                  <a:prstClr val="black"/>
                </a:solidFill>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Bè xuôi sông La.</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20012" y="514350"/>
            <a:ext cx="2443012" cy="678327"/>
          </a:xfrm>
          <a:prstGeom prst="rect">
            <a:avLst/>
          </a:prstGeom>
        </p:spPr>
        <p:txBody>
          <a:bodyPr wrap="square">
            <a:spAutoFit/>
          </a:bodyPr>
          <a:lstStyle/>
          <a:p>
            <a:pPr>
              <a:lnSpc>
                <a:spcPct val="115000"/>
              </a:lnSpc>
            </a:pPr>
            <a:r>
              <a:rPr lang="vi-VN" sz="3600" b="1" smtClean="0">
                <a:solidFill>
                  <a:srgbClr val="FF0000"/>
                </a:solidFill>
                <a:latin typeface="Times New Roman" panose="02020603050405020304" pitchFamily="18" charset="0"/>
                <a:cs typeface="Times New Roman" panose="02020603050405020304" pitchFamily="18" charset="0"/>
              </a:rPr>
              <a:t>* Ở nhà:</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3077" name="Picture 5" descr="Hình động đẹp về Sách | Ảnh độ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14350"/>
            <a:ext cx="3733800" cy="1950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685221" y="2686051"/>
            <a:ext cx="3355611" cy="2110079"/>
          </a:xfrm>
          <a:prstGeom prst="rect">
            <a:avLst/>
          </a:prstGeom>
        </p:spPr>
      </p:pic>
    </p:spTree>
    <p:extLst>
      <p:ext uri="{BB962C8B-B14F-4D97-AF65-F5344CB8AC3E}">
        <p14:creationId xmlns:p14="http://schemas.microsoft.com/office/powerpoint/2010/main" val="11960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wheel(1)">
                                      <p:cBhvr>
                                        <p:cTn id="10" dur="2000"/>
                                        <p:tgtEl>
                                          <p:spTgt spid="307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8" name="Group 2"/>
          <p:cNvGrpSpPr>
            <a:grpSpLocks/>
          </p:cNvGrpSpPr>
          <p:nvPr/>
        </p:nvGrpSpPr>
        <p:grpSpPr bwMode="auto">
          <a:xfrm>
            <a:off x="10716" y="0"/>
            <a:ext cx="9046369" cy="5029200"/>
            <a:chOff x="0" y="-19"/>
            <a:chExt cx="5760" cy="4377"/>
          </a:xfrm>
        </p:grpSpPr>
        <p:pic>
          <p:nvPicPr>
            <p:cNvPr id="162823" name="Picture 3"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4" name="Picture 4"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5" name="Picture 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6" name="Picture 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8791" name="WordArt 7"/>
          <p:cNvSpPr>
            <a:spLocks noChangeArrowheads="1" noChangeShapeType="1" noTextEdit="1"/>
          </p:cNvSpPr>
          <p:nvPr/>
        </p:nvSpPr>
        <p:spPr bwMode="auto">
          <a:xfrm>
            <a:off x="845527" y="819150"/>
            <a:ext cx="7433072" cy="1600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con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chăm</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ngoan</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giỏi</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a:t>
            </a:r>
          </a:p>
        </p:txBody>
      </p:sp>
      <p:pic>
        <p:nvPicPr>
          <p:cNvPr id="162821" name="Picture 8"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1716" y="3886200"/>
            <a:ext cx="144422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8"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309248" y="3886200"/>
            <a:ext cx="144422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959" y="499782"/>
            <a:ext cx="5124450" cy="4220135"/>
          </a:xfrm>
          <a:prstGeom prst="rect">
            <a:avLst/>
          </a:prstGeom>
        </p:spPr>
      </p:pic>
    </p:spTree>
    <p:extLst>
      <p:ext uri="{BB962C8B-B14F-4D97-AF65-F5344CB8AC3E}">
        <p14:creationId xmlns:p14="http://schemas.microsoft.com/office/powerpoint/2010/main" val="3610071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repeatCount="5000" fill="hold" grpId="0"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additive="base">
                                        <p:cTn id="7" dur="5000" fill="hold"/>
                                        <p:tgtEl>
                                          <p:spTgt spid="118791"/>
                                        </p:tgtEl>
                                        <p:attrNameLst>
                                          <p:attrName>ppt_x</p:attrName>
                                        </p:attrNameLst>
                                      </p:cBhvr>
                                      <p:tavLst>
                                        <p:tav tm="0">
                                          <p:val>
                                            <p:strVal val="1+#ppt_w/2"/>
                                          </p:val>
                                        </p:tav>
                                        <p:tav tm="100000">
                                          <p:val>
                                            <p:strVal val="#ppt_x"/>
                                          </p:val>
                                        </p:tav>
                                      </p:tavLst>
                                    </p:anim>
                                    <p:anim calcmode="lin" valueType="num">
                                      <p:cBhvr additive="base">
                                        <p:cTn id="8" dur="5000" fill="hold"/>
                                        <p:tgtEl>
                                          <p:spTgt spid="1187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24" y="5111"/>
            <a:ext cx="9224047" cy="5133277"/>
          </a:xfrm>
          <a:prstGeom prst="rect">
            <a:avLst/>
          </a:prstGeom>
        </p:spPr>
      </p:pic>
      <p:pic>
        <p:nvPicPr>
          <p:cNvPr id="2055" name="Picture 7" descr="dau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86150" y="46434"/>
            <a:ext cx="1233636" cy="109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1200150" y="1051323"/>
          <a:ext cx="6743700" cy="4092180"/>
        </p:xfrm>
        <a:graphic>
          <a:graphicData uri="http://schemas.openxmlformats.org/drawingml/2006/table">
            <a:tbl>
              <a:tblPr firstRow="1" bandRow="1">
                <a:tableStyleId>{5C22544A-7EE6-4342-B048-85BDC9FD1C3A}</a:tableStyleId>
              </a:tblPr>
              <a:tblGrid>
                <a:gridCol w="24574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600450">
                  <a:extLst>
                    <a:ext uri="{9D8B030D-6E8A-4147-A177-3AD203B41FA5}">
                      <a16:colId xmlns:a16="http://schemas.microsoft.com/office/drawing/2014/main" val="20002"/>
                    </a:ext>
                  </a:extLst>
                </a:gridCol>
              </a:tblGrid>
              <a:tr h="388643">
                <a:tc>
                  <a:txBody>
                    <a:bodyPr/>
                    <a:lstStyle/>
                    <a:p>
                      <a:pPr algn="ctr"/>
                      <a:r>
                        <a:rPr lang="en-US" sz="2100" b="1" dirty="0" smtClean="0">
                          <a:solidFill>
                            <a:schemeClr val="tx1"/>
                          </a:solidFill>
                          <a:latin typeface="Times New Roman" pitchFamily="18" charset="0"/>
                          <a:cs typeface="Times New Roman" pitchFamily="18" charset="0"/>
                        </a:rPr>
                        <a:t>A</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100" b="1" dirty="0" smtClean="0">
                          <a:solidFill>
                            <a:schemeClr val="tx1"/>
                          </a:solidFill>
                          <a:latin typeface="Times New Roman" pitchFamily="18" charset="0"/>
                          <a:cs typeface="Times New Roman" pitchFamily="18" charset="0"/>
                        </a:rPr>
                        <a:t>B</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7271">
                <a:tc>
                  <a:txBody>
                    <a:bodyPr/>
                    <a:lstStyle/>
                    <a:p>
                      <a:r>
                        <a:rPr lang="en-US" sz="2100" b="1" dirty="0" smtClean="0">
                          <a:solidFill>
                            <a:schemeClr val="tx1"/>
                          </a:solidFill>
                          <a:latin typeface="Times New Roman" pitchFamily="18" charset="0"/>
                          <a:cs typeface="Times New Roman" pitchFamily="18" charset="0"/>
                        </a:rPr>
                        <a:t>1.Xi-ôn-cốp-xki</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b="1" dirty="0" err="1" smtClean="0">
                          <a:solidFill>
                            <a:schemeClr val="tx1"/>
                          </a:solidFill>
                          <a:latin typeface="Times New Roman" pitchFamily="18" charset="0"/>
                          <a:cs typeface="Times New Roman" pitchFamily="18" charset="0"/>
                        </a:rPr>
                        <a:t>a.Vua</a:t>
                      </a:r>
                      <a:r>
                        <a:rPr lang="en-US" sz="2100" b="1" dirty="0" smtClean="0">
                          <a:solidFill>
                            <a:schemeClr val="tx1"/>
                          </a:solidFill>
                          <a:latin typeface="Times New Roman" pitchFamily="18" charset="0"/>
                          <a:cs typeface="Times New Roman" pitchFamily="18" charset="0"/>
                        </a:rPr>
                        <a:t> </a:t>
                      </a:r>
                      <a:r>
                        <a:rPr lang="en-US" sz="2100" b="1" dirty="0" err="1" smtClean="0">
                          <a:solidFill>
                            <a:schemeClr val="tx1"/>
                          </a:solidFill>
                          <a:latin typeface="Times New Roman" pitchFamily="18" charset="0"/>
                          <a:cs typeface="Times New Roman" pitchFamily="18" charset="0"/>
                        </a:rPr>
                        <a:t>tàu</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thủy</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Việt</a:t>
                      </a:r>
                      <a:r>
                        <a:rPr lang="en-US" sz="2100" b="1" baseline="0" dirty="0" smtClean="0">
                          <a:solidFill>
                            <a:schemeClr val="tx1"/>
                          </a:solidFill>
                          <a:latin typeface="Times New Roman" pitchFamily="18" charset="0"/>
                          <a:cs typeface="Times New Roman" pitchFamily="18" charset="0"/>
                        </a:rPr>
                        <a:t> Nam</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7300">
                <a:tc>
                  <a:txBody>
                    <a:bodyPr/>
                    <a:lstStyle/>
                    <a:p>
                      <a:r>
                        <a:rPr lang="en-US" sz="2100" b="1" dirty="0" smtClean="0">
                          <a:solidFill>
                            <a:schemeClr val="tx1"/>
                          </a:solidFill>
                          <a:latin typeface="Times New Roman" pitchFamily="18" charset="0"/>
                          <a:cs typeface="Times New Roman" pitchFamily="18" charset="0"/>
                        </a:rPr>
                        <a:t>2.Nguyễn</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Hiền</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b="1" dirty="0" err="1" smtClean="0">
                          <a:solidFill>
                            <a:schemeClr val="tx1"/>
                          </a:solidFill>
                          <a:latin typeface="Times New Roman" pitchFamily="18" charset="0"/>
                          <a:cs typeface="Times New Roman" pitchFamily="18" charset="0"/>
                        </a:rPr>
                        <a:t>b.Người</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tìm</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đường</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lên</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các</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vì</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sao</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8687">
                <a:tc>
                  <a:txBody>
                    <a:bodyPr/>
                    <a:lstStyle/>
                    <a:p>
                      <a:r>
                        <a:rPr lang="en-US" sz="2100" b="1" dirty="0" smtClean="0">
                          <a:solidFill>
                            <a:schemeClr val="tx1"/>
                          </a:solidFill>
                          <a:latin typeface="Times New Roman" pitchFamily="18" charset="0"/>
                          <a:cs typeface="Times New Roman" pitchFamily="18" charset="0"/>
                        </a:rPr>
                        <a:t>3.Bạch</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Thái</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Bưởi</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b="1" dirty="0" err="1" smtClean="0">
                          <a:solidFill>
                            <a:schemeClr val="tx1"/>
                          </a:solidFill>
                          <a:latin typeface="Times New Roman" pitchFamily="18" charset="0"/>
                          <a:cs typeface="Times New Roman" pitchFamily="18" charset="0"/>
                        </a:rPr>
                        <a:t>c.Văn</a:t>
                      </a:r>
                      <a:r>
                        <a:rPr lang="en-US" sz="2100" b="1" baseline="0" dirty="0" smtClean="0">
                          <a:solidFill>
                            <a:schemeClr val="tx1"/>
                          </a:solidFill>
                          <a:latin typeface="Times New Roman" pitchFamily="18" charset="0"/>
                          <a:cs typeface="Times New Roman" pitchFamily="18" charset="0"/>
                        </a:rPr>
                        <a:t> hay </a:t>
                      </a:r>
                      <a:r>
                        <a:rPr lang="en-US" sz="2100" b="1" baseline="0" dirty="0" err="1" smtClean="0">
                          <a:solidFill>
                            <a:schemeClr val="tx1"/>
                          </a:solidFill>
                          <a:latin typeface="Times New Roman" pitchFamily="18" charset="0"/>
                          <a:cs typeface="Times New Roman" pitchFamily="18" charset="0"/>
                        </a:rPr>
                        <a:t>chữ</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tốt</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0147">
                <a:tc>
                  <a:txBody>
                    <a:bodyPr/>
                    <a:lstStyle/>
                    <a:p>
                      <a:r>
                        <a:rPr lang="en-US" sz="2100" b="1" dirty="0" smtClean="0">
                          <a:solidFill>
                            <a:schemeClr val="tx1"/>
                          </a:solidFill>
                          <a:latin typeface="Times New Roman" pitchFamily="18" charset="0"/>
                          <a:cs typeface="Times New Roman" pitchFamily="18" charset="0"/>
                        </a:rPr>
                        <a:t>4.Lê-ô-nác-đô</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đa</a:t>
                      </a:r>
                      <a:r>
                        <a:rPr lang="en-US" sz="2100" b="1" baseline="0" dirty="0" smtClean="0">
                          <a:solidFill>
                            <a:schemeClr val="tx1"/>
                          </a:solidFill>
                          <a:latin typeface="Times New Roman" pitchFamily="18" charset="0"/>
                          <a:cs typeface="Times New Roman" pitchFamily="18" charset="0"/>
                        </a:rPr>
                        <a:t> Vin-xi</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b="1" dirty="0" err="1" smtClean="0">
                          <a:solidFill>
                            <a:schemeClr val="tx1"/>
                          </a:solidFill>
                          <a:latin typeface="Times New Roman" pitchFamily="18" charset="0"/>
                          <a:cs typeface="Times New Roman" pitchFamily="18" charset="0"/>
                        </a:rPr>
                        <a:t>d.Trạng</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nguyên</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Việt</a:t>
                      </a:r>
                      <a:r>
                        <a:rPr lang="en-US" sz="2100" b="1" baseline="0" dirty="0" smtClean="0">
                          <a:solidFill>
                            <a:schemeClr val="tx1"/>
                          </a:solidFill>
                          <a:latin typeface="Times New Roman" pitchFamily="18" charset="0"/>
                          <a:cs typeface="Times New Roman" pitchFamily="18" charset="0"/>
                        </a:rPr>
                        <a:t> Nam </a:t>
                      </a:r>
                      <a:r>
                        <a:rPr lang="en-US" sz="2100" b="1" baseline="0" dirty="0" err="1" smtClean="0">
                          <a:solidFill>
                            <a:schemeClr val="tx1"/>
                          </a:solidFill>
                          <a:latin typeface="Times New Roman" pitchFamily="18" charset="0"/>
                          <a:cs typeface="Times New Roman" pitchFamily="18" charset="0"/>
                        </a:rPr>
                        <a:t>trẻ</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tuổi</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nhất</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20132">
                <a:tc>
                  <a:txBody>
                    <a:bodyPr/>
                    <a:lstStyle/>
                    <a:p>
                      <a:r>
                        <a:rPr lang="en-US" sz="2100" b="1" dirty="0" smtClean="0">
                          <a:solidFill>
                            <a:schemeClr val="tx1"/>
                          </a:solidFill>
                          <a:latin typeface="Times New Roman" pitchFamily="18" charset="0"/>
                          <a:cs typeface="Times New Roman" pitchFamily="18" charset="0"/>
                        </a:rPr>
                        <a:t>5.Cao </a:t>
                      </a:r>
                      <a:r>
                        <a:rPr lang="en-US" sz="2100" b="1" dirty="0" err="1" smtClean="0">
                          <a:solidFill>
                            <a:schemeClr val="tx1"/>
                          </a:solidFill>
                          <a:latin typeface="Times New Roman" pitchFamily="18" charset="0"/>
                          <a:cs typeface="Times New Roman" pitchFamily="18" charset="0"/>
                        </a:rPr>
                        <a:t>Bá</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Quát</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b="1" dirty="0" err="1" smtClean="0">
                          <a:solidFill>
                            <a:schemeClr val="tx1"/>
                          </a:solidFill>
                          <a:latin typeface="Times New Roman" pitchFamily="18" charset="0"/>
                          <a:cs typeface="Times New Roman" pitchFamily="18" charset="0"/>
                        </a:rPr>
                        <a:t>e.Danh</a:t>
                      </a:r>
                      <a:r>
                        <a:rPr lang="en-US" sz="2100" b="1" dirty="0" smtClean="0">
                          <a:solidFill>
                            <a:schemeClr val="tx1"/>
                          </a:solidFill>
                          <a:latin typeface="Times New Roman" pitchFamily="18" charset="0"/>
                          <a:cs typeface="Times New Roman" pitchFamily="18" charset="0"/>
                        </a:rPr>
                        <a:t> </a:t>
                      </a:r>
                      <a:r>
                        <a:rPr lang="en-US" sz="2100" b="1" dirty="0" err="1" smtClean="0">
                          <a:solidFill>
                            <a:schemeClr val="tx1"/>
                          </a:solidFill>
                          <a:latin typeface="Times New Roman" pitchFamily="18" charset="0"/>
                          <a:cs typeface="Times New Roman" pitchFamily="18" charset="0"/>
                        </a:rPr>
                        <a:t>họa</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nổi</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tiếng</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thế</a:t>
                      </a:r>
                      <a:r>
                        <a:rPr lang="en-US" sz="2100" b="1" baseline="0" dirty="0" smtClean="0">
                          <a:solidFill>
                            <a:schemeClr val="tx1"/>
                          </a:solidFill>
                          <a:latin typeface="Times New Roman" pitchFamily="18" charset="0"/>
                          <a:cs typeface="Times New Roman" pitchFamily="18" charset="0"/>
                        </a:rPr>
                        <a:t> </a:t>
                      </a:r>
                      <a:r>
                        <a:rPr lang="en-US" sz="2100" b="1" baseline="0" dirty="0" err="1" smtClean="0">
                          <a:solidFill>
                            <a:schemeClr val="tx1"/>
                          </a:solidFill>
                          <a:latin typeface="Times New Roman" pitchFamily="18" charset="0"/>
                          <a:cs typeface="Times New Roman" pitchFamily="18" charset="0"/>
                        </a:rPr>
                        <a:t>giới</a:t>
                      </a:r>
                      <a:endParaRPr lang="en-US" sz="2100" b="1" dirty="0">
                        <a:solidFill>
                          <a:schemeClr val="tx1"/>
                        </a:solidFill>
                        <a:latin typeface="Times New Roman" pitchFamily="18" charset="0"/>
                        <a:cs typeface="Times New Roman" pitchFamily="18" charset="0"/>
                      </a:endParaRPr>
                    </a:p>
                  </a:txBody>
                  <a:tcPr marL="68580" marR="68580" marT="34292" marB="34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7" name="Straight Arrow Connector 6"/>
          <p:cNvCxnSpPr/>
          <p:nvPr/>
        </p:nvCxnSpPr>
        <p:spPr>
          <a:xfrm>
            <a:off x="3657600" y="1771650"/>
            <a:ext cx="685800" cy="8001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7600" y="2571750"/>
            <a:ext cx="685800" cy="14287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657600" y="1771650"/>
            <a:ext cx="628650" cy="1600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4000500"/>
            <a:ext cx="628650" cy="8001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657600" y="3371850"/>
            <a:ext cx="628650" cy="14287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70916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2000" fill="hold"/>
                                        <p:tgtEl>
                                          <p:spTgt spid="2055"/>
                                        </p:tgtEl>
                                        <p:attrNameLst>
                                          <p:attrName>ppt_w</p:attrName>
                                        </p:attrNameLst>
                                      </p:cBhvr>
                                      <p:tavLst>
                                        <p:tav tm="0">
                                          <p:val>
                                            <p:strVal val="#ppt_w*0.70"/>
                                          </p:val>
                                        </p:tav>
                                        <p:tav tm="100000">
                                          <p:val>
                                            <p:strVal val="#ppt_w"/>
                                          </p:val>
                                        </p:tav>
                                      </p:tavLst>
                                    </p:anim>
                                    <p:anim calcmode="lin" valueType="num">
                                      <p:cBhvr>
                                        <p:cTn id="8" dur="2000" fill="hold"/>
                                        <p:tgtEl>
                                          <p:spTgt spid="2055"/>
                                        </p:tgtEl>
                                        <p:attrNameLst>
                                          <p:attrName>ppt_h</p:attrName>
                                        </p:attrNameLst>
                                      </p:cBhvr>
                                      <p:tavLst>
                                        <p:tav tm="0">
                                          <p:val>
                                            <p:strVal val="#ppt_h"/>
                                          </p:val>
                                        </p:tav>
                                        <p:tav tm="100000">
                                          <p:val>
                                            <p:strVal val="#ppt_h"/>
                                          </p:val>
                                        </p:tav>
                                      </p:tavLst>
                                    </p:anim>
                                    <p:animEffect transition="in" filter="fade">
                                      <p:cBhvr>
                                        <p:cTn id="9" dur="20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edg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trips(downLeft)">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40024" y="5111"/>
            <a:ext cx="9224047" cy="5133277"/>
          </a:xfrm>
          <a:prstGeom prst="rect">
            <a:avLst/>
          </a:prstGeom>
        </p:spPr>
      </p:pic>
      <p:sp>
        <p:nvSpPr>
          <p:cNvPr id="2" name="Text Box 8"/>
          <p:cNvSpPr txBox="1">
            <a:spLocks noChangeArrowheads="1"/>
          </p:cNvSpPr>
          <p:nvPr/>
        </p:nvSpPr>
        <p:spPr bwMode="auto">
          <a:xfrm>
            <a:off x="1371600" y="192929"/>
            <a:ext cx="8839200" cy="1015663"/>
          </a:xfrm>
          <a:prstGeom prst="rect">
            <a:avLst/>
          </a:prstGeom>
          <a:noFill/>
          <a:ln w="9525">
            <a:noFill/>
            <a:miter lim="800000"/>
            <a:headEnd/>
            <a:tailEnd/>
          </a:ln>
        </p:spPr>
        <p:txBody>
          <a:bodyPr>
            <a:spAutoFit/>
          </a:bodyPr>
          <a:lstStyle/>
          <a:p>
            <a:pPr fontAlgn="base">
              <a:spcBef>
                <a:spcPct val="50000"/>
              </a:spcBef>
              <a:spcAft>
                <a:spcPct val="0"/>
              </a:spcAft>
            </a:pPr>
            <a:r>
              <a:rPr lang="en-US" sz="2400" dirty="0">
                <a:solidFill>
                  <a:srgbClr val="3333FF"/>
                </a:solidFill>
                <a:latin typeface="Times New Roman" pitchFamily="18" charset="0"/>
                <a:cs typeface="Times New Roman" pitchFamily="18" charset="0"/>
              </a:rPr>
              <a:t>              </a:t>
            </a:r>
            <a:r>
              <a:rPr lang="vi-VN" sz="2400" dirty="0">
                <a:solidFill>
                  <a:srgbClr val="3333FF"/>
                </a:solidFill>
                <a:latin typeface="Times New Roman" pitchFamily="18" charset="0"/>
                <a:cs typeface="Times New Roman" pitchFamily="18" charset="0"/>
              </a:rPr>
              <a:t>Thứ </a:t>
            </a:r>
            <a:r>
              <a:rPr lang="en-US" sz="2400" dirty="0" err="1" smtClean="0">
                <a:solidFill>
                  <a:srgbClr val="3333FF"/>
                </a:solidFill>
                <a:latin typeface="Times New Roman" pitchFamily="18" charset="0"/>
                <a:cs typeface="Times New Roman" pitchFamily="18" charset="0"/>
              </a:rPr>
              <a:t>hai</a:t>
            </a:r>
            <a:r>
              <a:rPr lang="en-US" sz="2400" dirty="0" smtClean="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ngày</a:t>
            </a:r>
            <a:r>
              <a:rPr lang="en-US" sz="2400" dirty="0">
                <a:solidFill>
                  <a:srgbClr val="3333FF"/>
                </a:solidFill>
                <a:latin typeface="Times New Roman" pitchFamily="18" charset="0"/>
                <a:cs typeface="Times New Roman" pitchFamily="18" charset="0"/>
              </a:rPr>
              <a:t> </a:t>
            </a:r>
            <a:r>
              <a:rPr lang="en-US" sz="2400" dirty="0" smtClean="0">
                <a:solidFill>
                  <a:srgbClr val="3333FF"/>
                </a:solidFill>
                <a:latin typeface="Times New Roman" pitchFamily="18" charset="0"/>
                <a:cs typeface="Times New Roman" pitchFamily="18" charset="0"/>
              </a:rPr>
              <a:t>7 </a:t>
            </a:r>
            <a:r>
              <a:rPr lang="en-US" sz="2400" dirty="0" err="1" smtClean="0">
                <a:solidFill>
                  <a:srgbClr val="3333FF"/>
                </a:solidFill>
                <a:latin typeface="Times New Roman" pitchFamily="18" charset="0"/>
                <a:cs typeface="Times New Roman" pitchFamily="18" charset="0"/>
              </a:rPr>
              <a:t>tháng</a:t>
            </a:r>
            <a:r>
              <a:rPr lang="en-US" sz="2400" dirty="0" smtClean="0">
                <a:solidFill>
                  <a:srgbClr val="3333FF"/>
                </a:solidFill>
                <a:latin typeface="Times New Roman" pitchFamily="18" charset="0"/>
                <a:cs typeface="Times New Roman" pitchFamily="18" charset="0"/>
              </a:rPr>
              <a:t> </a:t>
            </a:r>
            <a:r>
              <a:rPr lang="en-US" sz="2400" dirty="0" smtClean="0">
                <a:solidFill>
                  <a:srgbClr val="3333FF"/>
                </a:solidFill>
                <a:latin typeface="Times New Roman" pitchFamily="18" charset="0"/>
                <a:cs typeface="Times New Roman" pitchFamily="18" charset="0"/>
              </a:rPr>
              <a:t>2 </a:t>
            </a:r>
            <a:r>
              <a:rPr lang="en-US" sz="2400" dirty="0" err="1" smtClean="0">
                <a:solidFill>
                  <a:srgbClr val="3333FF"/>
                </a:solidFill>
                <a:latin typeface="Times New Roman" pitchFamily="18" charset="0"/>
                <a:cs typeface="Times New Roman" pitchFamily="18" charset="0"/>
              </a:rPr>
              <a:t>năm</a:t>
            </a:r>
            <a:r>
              <a:rPr lang="en-US" sz="2400" dirty="0" smtClean="0">
                <a:solidFill>
                  <a:srgbClr val="3333FF"/>
                </a:solidFill>
                <a:latin typeface="Times New Roman" pitchFamily="18" charset="0"/>
                <a:cs typeface="Times New Roman" pitchFamily="18" charset="0"/>
              </a:rPr>
              <a:t> 2022</a:t>
            </a:r>
            <a:endParaRPr lang="en-US" sz="2400" dirty="0">
              <a:solidFill>
                <a:srgbClr val="3333FF"/>
              </a:solidFill>
              <a:latin typeface="Times New Roman" pitchFamily="18" charset="0"/>
              <a:cs typeface="Times New Roman" pitchFamily="18" charset="0"/>
            </a:endParaRPr>
          </a:p>
          <a:p>
            <a:pPr fontAlgn="base">
              <a:spcBef>
                <a:spcPct val="50000"/>
              </a:spcBef>
              <a:spcAft>
                <a:spcPct val="0"/>
              </a:spcAft>
            </a:pPr>
            <a:r>
              <a:rPr lang="en-US" sz="2400" dirty="0">
                <a:solidFill>
                  <a:srgbClr val="3333FF"/>
                </a:solidFill>
                <a:latin typeface="Times New Roman" pitchFamily="18" charset="0"/>
                <a:cs typeface="Times New Roman" pitchFamily="18" charset="0"/>
              </a:rPr>
              <a:t>                                     </a:t>
            </a:r>
          </a:p>
        </p:txBody>
      </p:sp>
      <p:sp>
        <p:nvSpPr>
          <p:cNvPr id="3" name="Rectangle 2"/>
          <p:cNvSpPr/>
          <p:nvPr/>
        </p:nvSpPr>
        <p:spPr>
          <a:xfrm>
            <a:off x="2228809" y="890885"/>
            <a:ext cx="4705391" cy="461665"/>
          </a:xfrm>
          <a:prstGeom prst="rect">
            <a:avLst/>
          </a:prstGeom>
        </p:spPr>
        <p:txBody>
          <a:bodyPr wrap="none">
            <a:spAutoFit/>
          </a:bodyPr>
          <a:lstStyle/>
          <a:p>
            <a:pPr eaLnBrk="0" fontAlgn="base" hangingPunct="0">
              <a:spcBef>
                <a:spcPct val="0"/>
              </a:spcBef>
              <a:spcAft>
                <a:spcPct val="0"/>
              </a:spcAft>
            </a:pP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Anh</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hùng</a:t>
            </a:r>
            <a:r>
              <a:rPr lang="en-US" sz="2400" dirty="0">
                <a:solidFill>
                  <a:srgbClr val="FF0000"/>
                </a:solidFill>
                <a:latin typeface="Times New Roman" pitchFamily="18" charset="0"/>
                <a:cs typeface="Times New Roman" pitchFamily="18" charset="0"/>
              </a:rPr>
              <a:t> Lao </a:t>
            </a:r>
            <a:r>
              <a:rPr lang="en-US" sz="2400" dirty="0" err="1">
                <a:solidFill>
                  <a:srgbClr val="FF0000"/>
                </a:solidFill>
                <a:latin typeface="Times New Roman" pitchFamily="18" charset="0"/>
                <a:cs typeface="Times New Roman" pitchFamily="18" charset="0"/>
              </a:rPr>
              <a:t>động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Nghĩa</a:t>
            </a:r>
            <a:endParaRPr lang="en-US" sz="2400" dirty="0">
              <a:solidFill>
                <a:srgbClr val="FF0000"/>
              </a:solidFill>
              <a:latin typeface="Arial" pitchFamily="34" charset="0"/>
            </a:endParaRPr>
          </a:p>
        </p:txBody>
      </p:sp>
      <p:sp>
        <p:nvSpPr>
          <p:cNvPr id="4" name="Rectangle 3"/>
          <p:cNvSpPr/>
          <p:nvPr/>
        </p:nvSpPr>
        <p:spPr>
          <a:xfrm>
            <a:off x="4025033" y="542844"/>
            <a:ext cx="1183337" cy="461665"/>
          </a:xfrm>
          <a:prstGeom prst="rect">
            <a:avLst/>
          </a:prstGeom>
        </p:spPr>
        <p:txBody>
          <a:bodyPr wrap="none">
            <a:spAutoFit/>
          </a:bodyPr>
          <a:lstStyle/>
          <a:p>
            <a:pPr fontAlgn="base">
              <a:spcBef>
                <a:spcPct val="50000"/>
              </a:spcBef>
              <a:spcAft>
                <a:spcPct val="0"/>
              </a:spcAft>
            </a:pPr>
            <a:r>
              <a:rPr lang="en-US" sz="2400" dirty="0" err="1">
                <a:solidFill>
                  <a:srgbClr val="3333FF"/>
                </a:solidFill>
                <a:latin typeface="Times New Roman" pitchFamily="18" charset="0"/>
                <a:cs typeface="Times New Roman" pitchFamily="18" charset="0"/>
              </a:rPr>
              <a:t>Tập</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đọc</a:t>
            </a:r>
            <a:endParaRPr lang="en-US" sz="2400" dirty="0">
              <a:solidFill>
                <a:srgbClr val="3333FF"/>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4" y="-193"/>
            <a:ext cx="1791634" cy="1133104"/>
          </a:xfrm>
          <a:prstGeom prst="rect">
            <a:avLst/>
          </a:prstGeom>
        </p:spPr>
      </p:pic>
      <p:sp>
        <p:nvSpPr>
          <p:cNvPr id="6" name="TextBox 5"/>
          <p:cNvSpPr txBox="1"/>
          <p:nvPr/>
        </p:nvSpPr>
        <p:spPr>
          <a:xfrm>
            <a:off x="533400" y="361950"/>
            <a:ext cx="928459" cy="369332"/>
          </a:xfrm>
          <a:prstGeom prst="rect">
            <a:avLst/>
          </a:prstGeom>
          <a:noFill/>
        </p:spPr>
        <p:txBody>
          <a:bodyPr wrap="none" rtlCol="0">
            <a:spAutoFit/>
          </a:bodyPr>
          <a:lstStyle/>
          <a:p>
            <a:pPr eaLnBrk="0" fontAlgn="base" hangingPunct="0">
              <a:spcBef>
                <a:spcPct val="0"/>
              </a:spcBef>
              <a:spcAft>
                <a:spcPct val="0"/>
              </a:spcAft>
            </a:pPr>
            <a:r>
              <a:rPr lang="en-US" b="1" dirty="0" err="1">
                <a:solidFill>
                  <a:srgbClr val="FF0000"/>
                </a:solidFill>
                <a:latin typeface="Arial" pitchFamily="34" charset="0"/>
              </a:rPr>
              <a:t>Sgk</a:t>
            </a:r>
            <a:r>
              <a:rPr lang="en-US" b="1" dirty="0">
                <a:solidFill>
                  <a:srgbClr val="FF0000"/>
                </a:solidFill>
                <a:latin typeface="Arial" pitchFamily="34" charset="0"/>
              </a:rPr>
              <a:t> 21</a:t>
            </a:r>
          </a:p>
        </p:txBody>
      </p:sp>
      <p:pic>
        <p:nvPicPr>
          <p:cNvPr id="8" name="Picture 7"/>
          <p:cNvPicPr>
            <a:picLocks noChangeAspect="1"/>
          </p:cNvPicPr>
          <p:nvPr/>
        </p:nvPicPr>
        <p:blipFill>
          <a:blip r:embed="rId4"/>
          <a:stretch>
            <a:fillRect/>
          </a:stretch>
        </p:blipFill>
        <p:spPr>
          <a:xfrm>
            <a:off x="2514600" y="1503912"/>
            <a:ext cx="3911401" cy="3313357"/>
          </a:xfrm>
          <a:prstGeom prst="rect">
            <a:avLst/>
          </a:prstGeom>
        </p:spPr>
      </p:pic>
    </p:spTree>
    <p:extLst>
      <p:ext uri="{BB962C8B-B14F-4D97-AF65-F5344CB8AC3E}">
        <p14:creationId xmlns:p14="http://schemas.microsoft.com/office/powerpoint/2010/main" val="494205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0854" y="223704"/>
            <a:ext cx="4285871" cy="456626"/>
          </a:xfrm>
          <a:prstGeom prst="rect">
            <a:avLst/>
          </a:prstGeom>
        </p:spPr>
        <p:txBody>
          <a:bodyPr lIns="51435" tIns="25718" rIns="51435" bIns="2571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7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140291" name="Group 13"/>
          <p:cNvGrpSpPr>
            <a:grpSpLocks/>
          </p:cNvGrpSpPr>
          <p:nvPr/>
        </p:nvGrpSpPr>
        <p:grpSpPr bwMode="auto">
          <a:xfrm>
            <a:off x="2270523" y="821531"/>
            <a:ext cx="4883944" cy="772716"/>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p:nvSpPr>
          <p:spPr>
            <a:xfrm>
              <a:off x="1292225" y="1295400"/>
              <a:ext cx="2822575" cy="38100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6" name="Straight Connector 5"/>
            <p:cNvCxnSpPr/>
            <p:nvPr/>
          </p:nvCxnSpPr>
          <p:spPr>
            <a:xfrm>
              <a:off x="1292225" y="174105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40292" name="Group 13"/>
          <p:cNvGrpSpPr>
            <a:grpSpLocks/>
          </p:cNvGrpSpPr>
          <p:nvPr/>
        </p:nvGrpSpPr>
        <p:grpSpPr bwMode="auto">
          <a:xfrm>
            <a:off x="2260998" y="2598305"/>
            <a:ext cx="4893469" cy="914617"/>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92225" y="1295400"/>
              <a:ext cx="2822575" cy="33696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b="1" dirty="0">
                <a:solidFill>
                  <a:prstClr val="white"/>
                </a:solidFill>
                <a:latin typeface="Times New Roman" panose="02020603050405020304" pitchFamily="18" charset="0"/>
                <a:cs typeface="Times New Roman" panose="02020603050405020304" pitchFamily="18" charset="0"/>
              </a:endParaRPr>
            </a:p>
            <a:p>
              <a:pPr algn="ctr">
                <a:defRPr/>
              </a:pPr>
              <a:endParaRPr lang="en-US" sz="1600" dirty="0">
                <a:solidFill>
                  <a:prstClr val="white"/>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1292225" y="174054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434828" y="1110854"/>
            <a:ext cx="384572" cy="3821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2" name="Freeform 11"/>
          <p:cNvSpPr/>
          <p:nvPr/>
        </p:nvSpPr>
        <p:spPr>
          <a:xfrm>
            <a:off x="2362200" y="2952751"/>
            <a:ext cx="389930" cy="37665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5" name="Rectangle 12"/>
          <p:cNvSpPr>
            <a:spLocks noChangeArrowheads="1"/>
          </p:cNvSpPr>
          <p:nvPr/>
        </p:nvSpPr>
        <p:spPr bwMode="auto">
          <a:xfrm>
            <a:off x="3001566" y="1141810"/>
            <a:ext cx="3451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00B050"/>
                </a:solidFill>
                <a:latin typeface="Times New Roman" panose="02020603050405020304" pitchFamily="18" charset="0"/>
                <a:cs typeface="Times New Roman" panose="02020603050405020304" pitchFamily="18" charset="0"/>
              </a:rPr>
              <a:t>Đọc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đúng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các</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err="1">
                <a:solidFill>
                  <a:srgbClr val="00B050"/>
                </a:solidFill>
                <a:latin typeface="Times New Roman" panose="02020603050405020304" pitchFamily="18" charset="0"/>
                <a:cs typeface="Times New Roman" panose="02020603050405020304" pitchFamily="18" charset="0"/>
              </a:rPr>
              <a:t>tiếng</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err="1">
                <a:solidFill>
                  <a:srgbClr val="00B050"/>
                </a:solidFill>
                <a:latin typeface="Times New Roman" panose="02020603050405020304" pitchFamily="18" charset="0"/>
                <a:cs typeface="Times New Roman" panose="02020603050405020304" pitchFamily="18" charset="0"/>
              </a:rPr>
              <a:t>từ</a:t>
            </a:r>
            <a:r>
              <a:rPr lang="en-US" sz="1600" b="1">
                <a:solidFill>
                  <a:srgbClr val="00B050"/>
                </a:solidFill>
                <a:latin typeface="Times New Roman" panose="02020603050405020304" pitchFamily="18" charset="0"/>
                <a:cs typeface="Times New Roman" panose="02020603050405020304" pitchFamily="18" charset="0"/>
              </a:rPr>
              <a:t> </a:t>
            </a:r>
            <a:r>
              <a:rPr lang="en-US" sz="1600" b="1" smtClean="0">
                <a:solidFill>
                  <a:srgbClr val="00B050"/>
                </a:solidFill>
                <a:latin typeface="Times New Roman" panose="02020603050405020304" pitchFamily="18" charset="0"/>
                <a:cs typeface="Times New Roman" panose="02020603050405020304" pitchFamily="18" charset="0"/>
              </a:rPr>
              <a:t>khó.</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140296" name="Rectangle 13"/>
          <p:cNvSpPr>
            <a:spLocks noChangeArrowheads="1"/>
          </p:cNvSpPr>
          <p:nvPr/>
        </p:nvSpPr>
        <p:spPr bwMode="auto">
          <a:xfrm>
            <a:off x="2826544" y="2870173"/>
            <a:ext cx="4445794"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trôi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chảy</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toàn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bài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ngắt</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nghỉ</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đúng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diễn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cảm</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và</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thể</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hiện</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giọng</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đọc</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phù</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hợp</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với</a:t>
            </a:r>
            <a:r>
              <a:rPr lang="en-US" sz="1600" b="1" dirty="0">
                <a:solidFill>
                  <a:srgbClr val="F79646"/>
                </a:solidFill>
                <a:latin typeface="Times New Roman" panose="02020603050405020304" pitchFamily="18" charset="0"/>
                <a:cs typeface="Times New Roman" panose="02020603050405020304" pitchFamily="18" charset="0"/>
              </a:rPr>
              <a:t> </a:t>
            </a:r>
            <a:r>
              <a:rPr lang="en-US" sz="1600" b="1" dirty="0" err="1">
                <a:solidFill>
                  <a:srgbClr val="F79646"/>
                </a:solidFill>
                <a:latin typeface="Times New Roman" panose="02020603050405020304" pitchFamily="18" charset="0"/>
                <a:cs typeface="Times New Roman" panose="02020603050405020304" pitchFamily="18" charset="0"/>
              </a:rPr>
              <a:t>nội</a:t>
            </a:r>
            <a:r>
              <a:rPr lang="en-US" sz="1600" b="1" dirty="0">
                <a:solidFill>
                  <a:srgbClr val="F79646"/>
                </a:solidFill>
                <a:latin typeface="Times New Roman" panose="02020603050405020304" pitchFamily="18" charset="0"/>
                <a:cs typeface="Times New Roman" panose="02020603050405020304" pitchFamily="18" charset="0"/>
              </a:rPr>
              <a:t> dung</a:t>
            </a:r>
          </a:p>
        </p:txBody>
      </p:sp>
      <p:grpSp>
        <p:nvGrpSpPr>
          <p:cNvPr id="140297" name="Group 13"/>
          <p:cNvGrpSpPr>
            <a:grpSpLocks/>
          </p:cNvGrpSpPr>
          <p:nvPr/>
        </p:nvGrpSpPr>
        <p:grpSpPr bwMode="auto">
          <a:xfrm>
            <a:off x="2260998" y="1782981"/>
            <a:ext cx="4893469" cy="659606"/>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7" name="Rectangle 16"/>
            <p:cNvSpPr/>
            <p:nvPr/>
          </p:nvSpPr>
          <p:spPr>
            <a:xfrm>
              <a:off x="1292225" y="1295400"/>
              <a:ext cx="2822575" cy="381413"/>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prstClr val="white"/>
                </a:solidFill>
              </a:endParaRPr>
            </a:p>
          </p:txBody>
        </p:sp>
        <p:cxnSp>
          <p:nvCxnSpPr>
            <p:cNvPr id="18" name="Straight Connector 17"/>
            <p:cNvCxnSpPr/>
            <p:nvPr/>
          </p:nvCxnSpPr>
          <p:spPr>
            <a:xfrm>
              <a:off x="1292225" y="1739029"/>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438400" y="1997293"/>
            <a:ext cx="384572" cy="350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299" name="Rectangle 19"/>
          <p:cNvSpPr>
            <a:spLocks noChangeArrowheads="1"/>
          </p:cNvSpPr>
          <p:nvPr/>
        </p:nvSpPr>
        <p:spPr bwMode="auto">
          <a:xfrm>
            <a:off x="2970610" y="2119928"/>
            <a:ext cx="430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b="1" dirty="0" err="1">
                <a:solidFill>
                  <a:srgbClr val="FF0000"/>
                </a:solidFill>
                <a:latin typeface="Times New Roman" panose="02020603050405020304" pitchFamily="18" charset="0"/>
                <a:cs typeface="Times New Roman" panose="02020603050405020304" pitchFamily="18" charset="0"/>
              </a:rPr>
              <a:t>Hiểu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từ</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nội</a:t>
            </a:r>
            <a:r>
              <a:rPr lang="en-US" sz="1600" b="1" dirty="0">
                <a:solidFill>
                  <a:srgbClr val="FF0000"/>
                </a:solidFill>
                <a:latin typeface="Times New Roman" panose="02020603050405020304" pitchFamily="18" charset="0"/>
                <a:cs typeface="Times New Roman" panose="02020603050405020304" pitchFamily="18" charset="0"/>
              </a:rPr>
              <a:t> dung </a:t>
            </a:r>
            <a:r>
              <a:rPr lang="en-US" sz="1600" b="1" dirty="0" err="1">
                <a:solidFill>
                  <a:srgbClr val="FF0000"/>
                </a:solidFill>
                <a:latin typeface="Times New Roman" panose="02020603050405020304" pitchFamily="18" charset="0"/>
                <a:cs typeface="Times New Roman" panose="02020603050405020304" pitchFamily="18" charset="0"/>
              </a:rPr>
              <a:t>bài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tập</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đọc</a:t>
            </a:r>
            <a:r>
              <a:rPr lang="en-US" sz="1600" b="1" dirty="0">
                <a:solidFill>
                  <a:srgbClr val="A3CEB8"/>
                </a:solidFill>
                <a:latin typeface="Times New Roman" panose="02020603050405020304" pitchFamily="18" charset="0"/>
                <a:cs typeface="Times New Roman" panose="02020603050405020304" pitchFamily="18" charset="0"/>
              </a:rPr>
              <a:t>.</a:t>
            </a:r>
          </a:p>
        </p:txBody>
      </p:sp>
      <p:grpSp>
        <p:nvGrpSpPr>
          <p:cNvPr id="140300" name="Group 13"/>
          <p:cNvGrpSpPr>
            <a:grpSpLocks/>
          </p:cNvGrpSpPr>
          <p:nvPr/>
        </p:nvGrpSpPr>
        <p:grpSpPr bwMode="auto">
          <a:xfrm>
            <a:off x="2260998" y="3649267"/>
            <a:ext cx="4893469" cy="658415"/>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a:solidFill>
                  <a:prstClr val="white"/>
                </a:solidFill>
              </a:endParaRPr>
            </a:p>
          </p:txBody>
        </p:sp>
        <p:sp>
          <p:nvSpPr>
            <p:cNvPr id="23" name="Rectangle 22"/>
            <p:cNvSpPr/>
            <p:nvPr/>
          </p:nvSpPr>
          <p:spPr>
            <a:xfrm>
              <a:off x="1292225" y="1295400"/>
              <a:ext cx="2822575" cy="382102"/>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38" b="1" dirty="0">
                <a:solidFill>
                  <a:prstClr val="white"/>
                </a:solidFill>
              </a:endParaRPr>
            </a:p>
          </p:txBody>
        </p:sp>
        <p:cxnSp>
          <p:nvCxnSpPr>
            <p:cNvPr id="24" name="Straight Connector 23"/>
            <p:cNvCxnSpPr/>
            <p:nvPr/>
          </p:nvCxnSpPr>
          <p:spPr>
            <a:xfrm>
              <a:off x="1292225" y="1739831"/>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2362200" y="3888582"/>
            <a:ext cx="384572" cy="350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0302" name="Rectangle 25"/>
          <p:cNvSpPr>
            <a:spLocks noChangeArrowheads="1"/>
          </p:cNvSpPr>
          <p:nvPr/>
        </p:nvSpPr>
        <p:spPr bwMode="auto">
          <a:xfrm>
            <a:off x="2936081" y="3845719"/>
            <a:ext cx="4444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sz="1600" b="1" dirty="0">
                <a:solidFill>
                  <a:srgbClr val="0070C0"/>
                </a:solidFill>
                <a:latin typeface="Times New Roman" panose="02020603050405020304" pitchFamily="18" charset="0"/>
                <a:ea typeface="Times New Roman" panose="02020603050405020304" pitchFamily="18" charset="0"/>
              </a:rPr>
              <a:t>Ca ngợi, có tinh thần học hỏi những người đi trước.</a:t>
            </a:r>
            <a:endParaRPr lang="en-US" sz="1500" b="1" dirty="0">
              <a:solidFill>
                <a:srgbClr val="0070C0"/>
              </a:solidFill>
            </a:endParaRPr>
          </a:p>
        </p:txBody>
      </p:sp>
    </p:spTree>
    <p:extLst>
      <p:ext uri="{BB962C8B-B14F-4D97-AF65-F5344CB8AC3E}">
        <p14:creationId xmlns:p14="http://schemas.microsoft.com/office/powerpoint/2010/main" val="3161692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72" y="5111"/>
            <a:ext cx="9230144" cy="5133277"/>
          </a:xfrm>
          <a:prstGeom prst="rect">
            <a:avLst/>
          </a:prstGeom>
        </p:spPr>
      </p:pic>
      <p:pic>
        <p:nvPicPr>
          <p:cNvPr id="5122" name="Picture 16" descr="tran dai nghia"/>
          <p:cNvPicPr>
            <a:picLocks noChangeAspect="1" noChangeArrowheads="1"/>
          </p:cNvPicPr>
          <p:nvPr/>
        </p:nvPicPr>
        <p:blipFill>
          <a:blip r:embed="rId3"/>
          <a:srcRect/>
          <a:stretch>
            <a:fillRect/>
          </a:stretch>
        </p:blipFill>
        <p:spPr bwMode="auto">
          <a:xfrm>
            <a:off x="0" y="13485"/>
            <a:ext cx="4114800" cy="4229100"/>
          </a:xfrm>
          <a:prstGeom prst="rect">
            <a:avLst/>
          </a:prstGeom>
          <a:noFill/>
          <a:ln w="9525">
            <a:noFill/>
            <a:miter lim="800000"/>
            <a:headEnd/>
            <a:tailEnd/>
          </a:ln>
        </p:spPr>
      </p:pic>
      <p:sp>
        <p:nvSpPr>
          <p:cNvPr id="5123" name="Text Box 18"/>
          <p:cNvSpPr txBox="1">
            <a:spLocks noChangeArrowheads="1"/>
          </p:cNvSpPr>
          <p:nvPr/>
        </p:nvSpPr>
        <p:spPr bwMode="auto">
          <a:xfrm>
            <a:off x="-533400" y="4324350"/>
            <a:ext cx="4800600" cy="461665"/>
          </a:xfrm>
          <a:prstGeom prst="rect">
            <a:avLst/>
          </a:prstGeom>
          <a:noFill/>
          <a:ln w="9525">
            <a:noFill/>
            <a:miter lim="800000"/>
            <a:headEnd/>
            <a:tailEnd/>
          </a:ln>
        </p:spPr>
        <p:txBody>
          <a:bodyPr>
            <a:spAutoFit/>
          </a:bodyPr>
          <a:lstStyle/>
          <a:p>
            <a:pPr algn="ctr" fontAlgn="base">
              <a:spcBef>
                <a:spcPct val="0"/>
              </a:spcBef>
              <a:spcAft>
                <a:spcPct val="0"/>
              </a:spcAft>
            </a:pPr>
            <a:r>
              <a:rPr lang="en-US" sz="2400" b="1" dirty="0" err="1">
                <a:solidFill>
                  <a:srgbClr val="0000FF"/>
                </a:solidFill>
                <a:latin typeface="Times New Roman" pitchFamily="18" charset="0"/>
              </a:rPr>
              <a:t>Giáo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sư</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Trần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Đại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Nghĩa</a:t>
            </a:r>
            <a:endParaRPr lang="en-US" sz="2400" b="1" dirty="0">
              <a:solidFill>
                <a:srgbClr val="0000FF"/>
              </a:solidFill>
              <a:latin typeface="Times New Roman" pitchFamily="18" charset="0"/>
            </a:endParaRPr>
          </a:p>
        </p:txBody>
      </p:sp>
      <p:sp>
        <p:nvSpPr>
          <p:cNvPr id="4" name="Text Box 18"/>
          <p:cNvSpPr txBox="1">
            <a:spLocks noChangeArrowheads="1"/>
          </p:cNvSpPr>
          <p:nvPr/>
        </p:nvSpPr>
        <p:spPr bwMode="auto">
          <a:xfrm>
            <a:off x="-533400" y="4705350"/>
            <a:ext cx="4800600" cy="461665"/>
          </a:xfrm>
          <a:prstGeom prst="rect">
            <a:avLst/>
          </a:prstGeom>
          <a:noFill/>
          <a:ln w="9525">
            <a:noFill/>
            <a:miter lim="800000"/>
            <a:headEnd/>
            <a:tailEnd/>
          </a:ln>
        </p:spPr>
        <p:txBody>
          <a:bodyPr>
            <a:spAutoFit/>
          </a:bodyPr>
          <a:lstStyle/>
          <a:p>
            <a:pPr algn="ctr" fontAlgn="base">
              <a:spcBef>
                <a:spcPct val="0"/>
              </a:spcBef>
              <a:spcAft>
                <a:spcPct val="0"/>
              </a:spcAft>
            </a:pPr>
            <a:r>
              <a:rPr lang="en-US" sz="2400" b="1" dirty="0">
                <a:solidFill>
                  <a:srgbClr val="0000FF"/>
                </a:solidFill>
                <a:latin typeface="Times New Roman" pitchFamily="18" charset="0"/>
              </a:rPr>
              <a:t>(13/09/1913 – 09/08/1997)</a:t>
            </a:r>
          </a:p>
        </p:txBody>
      </p:sp>
      <p:sp>
        <p:nvSpPr>
          <p:cNvPr id="2" name="TextBox 1"/>
          <p:cNvSpPr txBox="1"/>
          <p:nvPr/>
        </p:nvSpPr>
        <p:spPr>
          <a:xfrm>
            <a:off x="4495800" y="209550"/>
            <a:ext cx="3886200" cy="3970318"/>
          </a:xfrm>
          <a:prstGeom prst="rect">
            <a:avLst/>
          </a:prstGeom>
          <a:noFill/>
        </p:spPr>
        <p:txBody>
          <a:bodyPr wrap="square" rtlCol="0">
            <a:spAutoFit/>
          </a:bodyPr>
          <a:lstStyle/>
          <a:p>
            <a:pPr algn="just" eaLnBrk="0" fontAlgn="base" hangingPunct="0">
              <a:spcBef>
                <a:spcPct val="0"/>
              </a:spcBef>
              <a:spcAft>
                <a:spcPct val="0"/>
              </a:spcAft>
            </a:pPr>
            <a:r>
              <a:rPr lang="en-US" dirty="0">
                <a:solidFill>
                  <a:prstClr val="black"/>
                </a:solidFill>
                <a:latin typeface="Arial" pitchFamily="34" charset="0"/>
              </a:rPr>
              <a:t> </a:t>
            </a:r>
            <a:r>
              <a:rPr lang="vi-VN" sz="2800" b="1" dirty="0">
                <a:solidFill>
                  <a:prstClr val="black"/>
                </a:solidFill>
                <a:latin typeface="Times New Roman" panose="02020603050405020304" pitchFamily="18" charset="0"/>
              </a:rPr>
              <a:t>Trần Đại Nghĩa</a:t>
            </a:r>
            <a:r>
              <a:rPr lang="en-US" sz="2800" dirty="0">
                <a:solidFill>
                  <a:prstClr val="black"/>
                </a:solidFill>
              </a:rPr>
              <a:t> </a:t>
            </a:r>
            <a:r>
              <a:rPr lang="vi-VN" sz="2800" dirty="0">
                <a:solidFill>
                  <a:prstClr val="black"/>
                </a:solidFill>
                <a:latin typeface="Times New Roman" panose="02020603050405020304" pitchFamily="18" charset="0"/>
              </a:rPr>
              <a:t>là một </a:t>
            </a:r>
            <a:r>
              <a:rPr lang="vi-VN" sz="2800" dirty="0">
                <a:solidFill>
                  <a:prstClr val="black"/>
                </a:solidFill>
                <a:latin typeface="Times New Roman" panose="02020603050405020304" pitchFamily="18" charset="0"/>
                <a:hlinkClick r:id="rId4" tooltip="Thiếu tướng"/>
              </a:rPr>
              <a:t>Thiếu tướng</a:t>
            </a:r>
            <a:r>
              <a:rPr lang="vi-VN" sz="2800" dirty="0">
                <a:solidFill>
                  <a:prstClr val="black"/>
                </a:solidFill>
                <a:latin typeface="Times New Roman" panose="02020603050405020304" pitchFamily="18" charset="0"/>
              </a:rPr>
              <a:t> </a:t>
            </a:r>
            <a:r>
              <a:rPr lang="vi-VN" sz="2800" dirty="0">
                <a:solidFill>
                  <a:prstClr val="black"/>
                </a:solidFill>
                <a:latin typeface="Times New Roman" panose="02020603050405020304" pitchFamily="18" charset="0"/>
                <a:hlinkClick r:id="rId5" tooltip="Quân đội nhân dân Việt Nam"/>
              </a:rPr>
              <a:t>Quân đội nhân dân Việt Nam</a:t>
            </a:r>
            <a:r>
              <a:rPr lang="vi-VN" sz="2800" dirty="0">
                <a:solidFill>
                  <a:prstClr val="black"/>
                </a:solidFill>
                <a:latin typeface="Times New Roman" panose="02020603050405020304" pitchFamily="18" charset="0"/>
              </a:rPr>
              <a:t>, </a:t>
            </a:r>
            <a:r>
              <a:rPr lang="vi-VN" sz="2800" dirty="0">
                <a:solidFill>
                  <a:prstClr val="black"/>
                </a:solidFill>
                <a:latin typeface="Times New Roman" panose="02020603050405020304" pitchFamily="18" charset="0"/>
                <a:hlinkClick r:id="rId6" tooltip="Giáo sư"/>
              </a:rPr>
              <a:t>giáo sư</a:t>
            </a:r>
            <a:r>
              <a:rPr lang="vi-VN" sz="2800" dirty="0">
                <a:solidFill>
                  <a:prstClr val="black"/>
                </a:solidFill>
                <a:latin typeface="Times New Roman" panose="02020603050405020304" pitchFamily="18" charset="0"/>
              </a:rPr>
              <a:t>, </a:t>
            </a:r>
            <a:r>
              <a:rPr lang="vi-VN" sz="2800" dirty="0">
                <a:solidFill>
                  <a:prstClr val="black"/>
                </a:solidFill>
                <a:latin typeface="Times New Roman" panose="02020603050405020304" pitchFamily="18" charset="0"/>
                <a:hlinkClick r:id="rId7" tooltip="Kỹ sư quân sự"/>
              </a:rPr>
              <a:t>kỹ sư quân sự</a:t>
            </a:r>
            <a:r>
              <a:rPr lang="vi-VN" sz="2800" dirty="0">
                <a:solidFill>
                  <a:prstClr val="black"/>
                </a:solidFill>
                <a:latin typeface="Times New Roman" panose="02020603050405020304" pitchFamily="18" charset="0"/>
              </a:rPr>
              <a:t>, </a:t>
            </a:r>
            <a:r>
              <a:rPr lang="vi-VN" sz="2800" dirty="0">
                <a:solidFill>
                  <a:prstClr val="black"/>
                </a:solidFill>
                <a:latin typeface="Times New Roman" panose="02020603050405020304" pitchFamily="18" charset="0"/>
                <a:hlinkClick r:id="rId8" tooltip="Nhà bác học"/>
              </a:rPr>
              <a:t>nhà bác học</a:t>
            </a:r>
            <a:r>
              <a:rPr lang="vi-VN" sz="2800" dirty="0">
                <a:solidFill>
                  <a:prstClr val="black"/>
                </a:solidFill>
                <a:latin typeface="Times New Roman" panose="02020603050405020304" pitchFamily="18" charset="0"/>
              </a:rPr>
              <a:t>, người đặt nền móng xây dựng ngành khoa học </a:t>
            </a:r>
            <a:r>
              <a:rPr lang="vi-VN" sz="2800" dirty="0">
                <a:solidFill>
                  <a:prstClr val="black"/>
                </a:solidFill>
                <a:latin typeface="Times New Roman" panose="02020603050405020304" pitchFamily="18" charset="0"/>
                <a:hlinkClick r:id="rId9" tooltip="Kỹ thuật quân sự"/>
              </a:rPr>
              <a:t>kỹ thuật quân sự</a:t>
            </a:r>
            <a:r>
              <a:rPr lang="vi-VN" sz="2800" dirty="0">
                <a:solidFill>
                  <a:prstClr val="black"/>
                </a:solidFill>
                <a:latin typeface="Times New Roman" panose="02020603050405020304" pitchFamily="18" charset="0"/>
              </a:rPr>
              <a:t> và </a:t>
            </a:r>
            <a:r>
              <a:rPr lang="vi-VN" sz="2800" dirty="0">
                <a:solidFill>
                  <a:prstClr val="black"/>
                </a:solidFill>
                <a:latin typeface="Times New Roman" panose="02020603050405020304" pitchFamily="18" charset="0"/>
                <a:hlinkClick r:id="rId10" tooltip="Tổng cục Công nghiệp Quốc phòng (Việt Nam)"/>
              </a:rPr>
              <a:t>công nghiệp quốc phòng Việt Nam</a:t>
            </a:r>
            <a:r>
              <a:rPr lang="vi-VN" sz="2800" dirty="0">
                <a:solidFill>
                  <a:prstClr val="black"/>
                </a:solidFill>
                <a:latin typeface="Times New Roman" panose="02020603050405020304" pitchFamily="18" charset="0"/>
              </a:rPr>
              <a:t>.</a:t>
            </a:r>
            <a:r>
              <a:rPr lang="en-US" sz="2800" dirty="0">
                <a:solidFill>
                  <a:prstClr val="black"/>
                </a:solidFill>
              </a:rPr>
              <a:t>  </a:t>
            </a:r>
          </a:p>
        </p:txBody>
      </p:sp>
    </p:spTree>
    <p:extLst>
      <p:ext uri="{BB962C8B-B14F-4D97-AF65-F5344CB8AC3E}">
        <p14:creationId xmlns:p14="http://schemas.microsoft.com/office/powerpoint/2010/main" val="11242907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072" y="5111"/>
            <a:ext cx="9230144" cy="5133277"/>
          </a:xfrm>
          <a:prstGeom prst="rect">
            <a:avLst/>
          </a:prstGeom>
        </p:spPr>
      </p:pic>
      <p:sp>
        <p:nvSpPr>
          <p:cNvPr id="4" name="Rectangle 3"/>
          <p:cNvSpPr/>
          <p:nvPr/>
        </p:nvSpPr>
        <p:spPr>
          <a:xfrm>
            <a:off x="53958" y="285750"/>
            <a:ext cx="9144000" cy="4770537"/>
          </a:xfrm>
          <a:prstGeom prst="rect">
            <a:avLst/>
          </a:prstGeom>
        </p:spPr>
        <p:txBody>
          <a:bodyPr wrap="square">
            <a:spAutoFit/>
          </a:bodyPr>
          <a:lstStyle/>
          <a:p>
            <a:pPr algn="just"/>
            <a:r>
              <a:rPr lang="vi-VN" dirty="0">
                <a:solidFill>
                  <a:prstClr val="black"/>
                </a:solidFill>
                <a:latin typeface="Times New Roman" pitchFamily="18" charset="0"/>
                <a:cs typeface="Times New Roman" pitchFamily="18" charset="0"/>
              </a:rPr>
              <a:t>	Trần Đại Nghĩa tên thật là Phạm Quang Lễ, quê ở tỉnh Vĩnh Long. Sau khi học xong bậc trung học ở Sài Gòn, năm 1935, ông sang Pháp học đại học. Ông theo học cả ba ngành kĩ sư cầu cống, kĩ sư điện và kĩ sư hàng không. Ngoài ra, ông còn miệt mài nghiên cứu kĩ thuật chế tạo vũ khí.</a:t>
            </a:r>
          </a:p>
          <a:p>
            <a:pPr algn="just"/>
            <a:r>
              <a:rPr lang="vi-VN" dirty="0">
                <a:solidFill>
                  <a:prstClr val="black"/>
                </a:solidFill>
                <a:latin typeface="Times New Roman" pitchFamily="18" charset="0"/>
                <a:cs typeface="Times New Roman" pitchFamily="18" charset="0"/>
              </a:rPr>
              <a:t>	Năm 1946, nghe theo tiếng gọi thiêng liêng của Tổ quốc, ông rời bỏ 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miệt mài nghiên cứu, chế ra những loại vũ khí có sức công phá lớn như ba-dô-ca, súng không giật, bom bay tiêu diệt xe tăng và lô cốt của giặc.</a:t>
            </a:r>
          </a:p>
          <a:p>
            <a:pPr algn="just"/>
            <a:r>
              <a:rPr lang="vi-VN" dirty="0">
                <a:solidFill>
                  <a:prstClr val="black"/>
                </a:solidFill>
                <a:latin typeface="Times New Roman" pitchFamily="18" charset="0"/>
                <a:cs typeface="Times New Roman" pitchFamily="18" charset="0"/>
              </a:rPr>
              <a:t>	Bên cạnh những cống hiến xuất sắc cho sự nghiệp quốc phòng, Giáo sư Trần Đại Nghĩa còn có công lớn trong xây dựng nền khoa học trẻ tuổi của nước nhà. Nhiều năm liền, ông giữ cương vị Chủ nhiệm Ủy ban Khoa học và Kĩ thuật Nhà nước.</a:t>
            </a:r>
          </a:p>
          <a:p>
            <a:pPr algn="just"/>
            <a:r>
              <a:rPr lang="vi-VN" dirty="0">
                <a:solidFill>
                  <a:prstClr val="black"/>
                </a:solidFill>
                <a:latin typeface="Times New Roman" pitchFamily="18" charset="0"/>
                <a:cs typeface="Times New Roman" pitchFamily="18" charset="0"/>
              </a:rPr>
              <a:t>	Những cống hiến của Giáo sư Trần Đại Nghĩa được đánh giá cao. Năm 1948, ông được phong Thiếu tướng. Năm 1952, ông được tuyên dương Anh hùng Lao động. Ông còn được Nhà nước tặng Giải thưởng Hồ Chí Minh và nhiều huân chương cao quý.</a:t>
            </a:r>
          </a:p>
          <a:p>
            <a:pPr algn="just"/>
            <a:r>
              <a:rPr lang="vi-VN" sz="1600" i="1" dirty="0">
                <a:solidFill>
                  <a:prstClr val="black"/>
                </a:solidFill>
                <a:latin typeface="Times New Roman" pitchFamily="18" charset="0"/>
                <a:cs typeface="Times New Roman" pitchFamily="18" charset="0"/>
              </a:rPr>
              <a:t>					          </a:t>
            </a:r>
            <a:r>
              <a:rPr lang="vi-VN" sz="1400" i="1" dirty="0">
                <a:solidFill>
                  <a:prstClr val="black"/>
                </a:solidFill>
                <a:latin typeface="Times New Roman" pitchFamily="18" charset="0"/>
                <a:cs typeface="Times New Roman" pitchFamily="18" charset="0"/>
              </a:rPr>
              <a:t>Theo TỪ ĐIỂN NHÂN VẬT LỊCH SỬ VIỆT NAM</a:t>
            </a:r>
            <a:endParaRPr lang="vi-VN" sz="1600" i="1" dirty="0">
              <a:solidFill>
                <a:prstClr val="black"/>
              </a:solidFill>
              <a:latin typeface="Times New Roman" pitchFamily="18" charset="0"/>
              <a:cs typeface="Times New Roman" pitchFamily="18" charset="0"/>
            </a:endParaRPr>
          </a:p>
        </p:txBody>
      </p:sp>
      <p:sp>
        <p:nvSpPr>
          <p:cNvPr id="5" name="Rectangle 4"/>
          <p:cNvSpPr/>
          <p:nvPr/>
        </p:nvSpPr>
        <p:spPr>
          <a:xfrm>
            <a:off x="2286000" y="-69405"/>
            <a:ext cx="4705391" cy="461665"/>
          </a:xfrm>
          <a:prstGeom prst="rect">
            <a:avLst/>
          </a:prstGeom>
        </p:spPr>
        <p:txBody>
          <a:bodyPr wrap="none">
            <a:spAutoFit/>
          </a:bodyPr>
          <a:lstStyle/>
          <a:p>
            <a:pPr eaLnBrk="0" fontAlgn="base" hangingPunct="0">
              <a:spcBef>
                <a:spcPct val="0"/>
              </a:spcBef>
              <a:spcAft>
                <a:spcPct val="0"/>
              </a:spcAft>
            </a:pP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Anh</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hùng</a:t>
            </a:r>
            <a:r>
              <a:rPr lang="en-US" sz="2400" dirty="0">
                <a:solidFill>
                  <a:srgbClr val="FF0000"/>
                </a:solidFill>
                <a:latin typeface="Times New Roman" pitchFamily="18" charset="0"/>
                <a:cs typeface="Times New Roman" pitchFamily="18" charset="0"/>
              </a:rPr>
              <a:t> Lao </a:t>
            </a:r>
            <a:r>
              <a:rPr lang="en-US" sz="2400" dirty="0" err="1">
                <a:solidFill>
                  <a:srgbClr val="FF0000"/>
                </a:solidFill>
                <a:latin typeface="Times New Roman" pitchFamily="18" charset="0"/>
                <a:cs typeface="Times New Roman" pitchFamily="18" charset="0"/>
              </a:rPr>
              <a:t>động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Nghĩa</a:t>
            </a:r>
            <a:endParaRPr lang="en-US" sz="2400" dirty="0">
              <a:solidFill>
                <a:srgbClr val="FF0000"/>
              </a:solidFill>
              <a:latin typeface="Arial" pitchFamily="34" charset="0"/>
            </a:endParaRPr>
          </a:p>
        </p:txBody>
      </p:sp>
      <p:sp>
        <p:nvSpPr>
          <p:cNvPr id="7" name="Hình chữ nhật: Góc Tròn 12"/>
          <p:cNvSpPr>
            <a:spLocks noChangeArrowheads="1"/>
          </p:cNvSpPr>
          <p:nvPr/>
        </p:nvSpPr>
        <p:spPr bwMode="auto">
          <a:xfrm>
            <a:off x="53958" y="4755792"/>
            <a:ext cx="4953000" cy="295461"/>
          </a:xfrm>
          <a:prstGeom prst="roundRect">
            <a:avLst>
              <a:gd name="adj" fmla="val 16667"/>
            </a:avLst>
          </a:prstGeom>
          <a:solidFill>
            <a:srgbClr val="9C9CD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000" b="1" dirty="0" err="1" smtClean="0">
                <a:solidFill>
                  <a:srgbClr val="000000"/>
                </a:solidFill>
                <a:latin typeface="Cambria" panose="02040503050406030204" pitchFamily="18" charset="0"/>
                <a:ea typeface="微软雅黑" panose="020B0503020204020204" pitchFamily="34" charset="-122"/>
                <a:cs typeface="Arial"/>
              </a:rPr>
              <a:t>Bài</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tập</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đọc</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có</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thể</a:t>
            </a:r>
            <a:r>
              <a:rPr lang="en-US" sz="2000" b="1" dirty="0" smtClean="0">
                <a:solidFill>
                  <a:srgbClr val="000000"/>
                </a:solidFill>
                <a:latin typeface="Cambria" panose="02040503050406030204" pitchFamily="18" charset="0"/>
                <a:ea typeface="微软雅黑" panose="020B0503020204020204" pitchFamily="34" charset="-122"/>
                <a:cs typeface="Arial"/>
              </a:rPr>
              <a:t> chia </a:t>
            </a:r>
            <a:r>
              <a:rPr lang="en-US" sz="2000" b="1" dirty="0" err="1" smtClean="0">
                <a:solidFill>
                  <a:srgbClr val="000000"/>
                </a:solidFill>
                <a:latin typeface="Cambria" panose="02040503050406030204" pitchFamily="18" charset="0"/>
                <a:ea typeface="微软雅黑" panose="020B0503020204020204" pitchFamily="34" charset="-122"/>
                <a:cs typeface="Arial"/>
              </a:rPr>
              <a:t>thành</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mấy</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đoạn</a:t>
            </a:r>
            <a:r>
              <a:rPr lang="en-US" sz="2000" b="1" dirty="0" smtClean="0">
                <a:solidFill>
                  <a:srgbClr val="000000"/>
                </a:solidFill>
                <a:latin typeface="Cambria" panose="02040503050406030204" pitchFamily="18" charset="0"/>
                <a:ea typeface="微软雅黑" panose="020B0503020204020204" pitchFamily="34" charset="-122"/>
                <a:cs typeface="Arial"/>
              </a:rPr>
              <a:t>?</a:t>
            </a:r>
            <a:endParaRPr lang="vi-VN" sz="2000" b="1" dirty="0" smtClean="0">
              <a:solidFill>
                <a:srgbClr val="000000"/>
              </a:solidFill>
              <a:latin typeface="Cambria" panose="02040503050406030204" pitchFamily="18" charset="0"/>
              <a:ea typeface="微软雅黑" panose="020B0503020204020204" pitchFamily="34" charset="-122"/>
              <a:cs typeface="Arial"/>
            </a:endParaRPr>
          </a:p>
        </p:txBody>
      </p:sp>
      <p:sp>
        <p:nvSpPr>
          <p:cNvPr id="8" name="Hình chữ nhật: Góc Tròn 14"/>
          <p:cNvSpPr>
            <a:spLocks noChangeArrowheads="1"/>
          </p:cNvSpPr>
          <p:nvPr/>
        </p:nvSpPr>
        <p:spPr bwMode="auto">
          <a:xfrm>
            <a:off x="65339" y="4771925"/>
            <a:ext cx="4947062" cy="308769"/>
          </a:xfrm>
          <a:prstGeom prst="roundRect">
            <a:avLst>
              <a:gd name="adj" fmla="val 16667"/>
            </a:avLst>
          </a:prstGeom>
          <a:solidFill>
            <a:srgbClr val="9C9CD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2000" b="1" dirty="0" err="1" smtClean="0">
                <a:solidFill>
                  <a:srgbClr val="000000"/>
                </a:solidFill>
                <a:latin typeface="Cambria" panose="02040503050406030204" pitchFamily="18" charset="0"/>
                <a:ea typeface="微软雅黑" panose="020B0503020204020204" pitchFamily="34" charset="-122"/>
                <a:cs typeface="Arial"/>
              </a:rPr>
              <a:t>Bài</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tập</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err="1" smtClean="0">
                <a:solidFill>
                  <a:srgbClr val="000000"/>
                </a:solidFill>
                <a:latin typeface="Cambria" panose="02040503050406030204" pitchFamily="18" charset="0"/>
                <a:ea typeface="微软雅黑" panose="020B0503020204020204" pitchFamily="34" charset="-122"/>
                <a:cs typeface="Arial"/>
              </a:rPr>
              <a:t>đọc</a:t>
            </a:r>
            <a:r>
              <a:rPr lang="en-US" sz="2000" b="1" dirty="0" smtClean="0">
                <a:solidFill>
                  <a:srgbClr val="000000"/>
                </a:solidFill>
                <a:latin typeface="Cambria" panose="02040503050406030204" pitchFamily="18" charset="0"/>
                <a:ea typeface="微软雅黑" panose="020B0503020204020204" pitchFamily="34" charset="-122"/>
                <a:cs typeface="Arial"/>
              </a:rPr>
              <a:t> chia </a:t>
            </a:r>
            <a:r>
              <a:rPr lang="en-US" sz="2000" b="1" dirty="0" err="1" smtClean="0">
                <a:solidFill>
                  <a:srgbClr val="000000"/>
                </a:solidFill>
                <a:latin typeface="Cambria" panose="02040503050406030204" pitchFamily="18" charset="0"/>
                <a:ea typeface="微软雅黑" panose="020B0503020204020204" pitchFamily="34" charset="-122"/>
                <a:cs typeface="Arial"/>
              </a:rPr>
              <a:t>thành</a:t>
            </a:r>
            <a:r>
              <a:rPr lang="en-US" sz="2000" b="1" dirty="0" smtClean="0">
                <a:solidFill>
                  <a:srgbClr val="000000"/>
                </a:solidFill>
                <a:latin typeface="Cambria" panose="02040503050406030204" pitchFamily="18" charset="0"/>
                <a:ea typeface="微软雅黑" panose="020B0503020204020204" pitchFamily="34" charset="-122"/>
                <a:cs typeface="Arial"/>
              </a:rPr>
              <a:t> </a:t>
            </a:r>
            <a:r>
              <a:rPr lang="en-US" sz="2000" b="1" dirty="0" smtClean="0">
                <a:solidFill>
                  <a:srgbClr val="FF0000"/>
                </a:solidFill>
                <a:latin typeface="Cambria" panose="02040503050406030204" pitchFamily="18" charset="0"/>
                <a:ea typeface="微软雅黑" panose="020B0503020204020204" pitchFamily="34" charset="-122"/>
                <a:cs typeface="Arial"/>
              </a:rPr>
              <a:t>4 </a:t>
            </a:r>
            <a:r>
              <a:rPr lang="en-US" sz="2000" b="1" dirty="0" err="1" smtClean="0">
                <a:solidFill>
                  <a:srgbClr val="000000"/>
                </a:solidFill>
                <a:latin typeface="Cambria" panose="02040503050406030204" pitchFamily="18" charset="0"/>
                <a:ea typeface="微软雅黑" panose="020B0503020204020204" pitchFamily="34" charset="-122"/>
                <a:cs typeface="Arial"/>
              </a:rPr>
              <a:t>đoạn</a:t>
            </a:r>
            <a:endParaRPr lang="vi-VN" sz="2000" b="1" dirty="0" smtClean="0">
              <a:solidFill>
                <a:srgbClr val="000000"/>
              </a:solidFill>
              <a:latin typeface="Cambria" panose="02040503050406030204" pitchFamily="18" charset="0"/>
              <a:ea typeface="微软雅黑" panose="020B0503020204020204" pitchFamily="34" charset="-122"/>
              <a:cs typeface="Arial"/>
            </a:endParaRPr>
          </a:p>
        </p:txBody>
      </p:sp>
      <p:sp>
        <p:nvSpPr>
          <p:cNvPr id="9" name="Hình chữ nhật: Góc Tròn 16">
            <a:extLst/>
          </p:cNvPr>
          <p:cNvSpPr/>
          <p:nvPr/>
        </p:nvSpPr>
        <p:spPr>
          <a:xfrm>
            <a:off x="666020" y="285750"/>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1</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0" name="Hình chữ nhật: Góc Tròn 16">
            <a:extLst/>
          </p:cNvPr>
          <p:cNvSpPr/>
          <p:nvPr/>
        </p:nvSpPr>
        <p:spPr>
          <a:xfrm>
            <a:off x="666020" y="1352550"/>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smtClean="0">
                <a:solidFill>
                  <a:srgbClr val="FF0000"/>
                </a:solidFill>
                <a:latin typeface="Cambria" panose="02040503050406030204" pitchFamily="18" charset="0"/>
                <a:ea typeface="Cambria" panose="02040503050406030204" pitchFamily="18" charset="0"/>
                <a:cs typeface="Arial"/>
              </a:rPr>
              <a:t>2</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1" name="Hình chữ nhật: Góc Tròn 16">
            <a:extLst/>
          </p:cNvPr>
          <p:cNvSpPr/>
          <p:nvPr/>
        </p:nvSpPr>
        <p:spPr>
          <a:xfrm>
            <a:off x="665915" y="3025969"/>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a:solidFill>
                  <a:srgbClr val="FF0000"/>
                </a:solidFill>
                <a:latin typeface="Cambria" panose="02040503050406030204" pitchFamily="18" charset="0"/>
                <a:ea typeface="Cambria" panose="02040503050406030204" pitchFamily="18" charset="0"/>
                <a:cs typeface="Arial"/>
              </a:rPr>
              <a:t>3</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
        <p:nvSpPr>
          <p:cNvPr id="12" name="Hình chữ nhật: Góc Tròn 16">
            <a:extLst/>
          </p:cNvPr>
          <p:cNvSpPr/>
          <p:nvPr/>
        </p:nvSpPr>
        <p:spPr>
          <a:xfrm>
            <a:off x="665915" y="3892879"/>
            <a:ext cx="317500" cy="358775"/>
          </a:xfrm>
          <a:prstGeom prst="roundRect">
            <a:avLst/>
          </a:prstGeom>
          <a:solidFill>
            <a:srgbClr val="2D2D8A">
              <a:lumMod val="60000"/>
              <a:lumOff val="40000"/>
            </a:srgbClr>
          </a:solidFill>
          <a:ln w="25400" cap="flat" cmpd="sng" algn="ctr">
            <a:noFill/>
            <a:prstDash val="solid"/>
          </a:ln>
          <a:effectLst/>
        </p:spPr>
        <p:txBody>
          <a:bodyPr anchor="ctr"/>
          <a:lstStyle/>
          <a:p>
            <a:pPr algn="ctr">
              <a:defRPr/>
            </a:pPr>
            <a:r>
              <a:rPr lang="en-US" sz="2400" b="1" kern="0" dirty="0" smtClean="0">
                <a:solidFill>
                  <a:srgbClr val="FF0000"/>
                </a:solidFill>
                <a:latin typeface="Cambria" panose="02040503050406030204" pitchFamily="18" charset="0"/>
                <a:ea typeface="Cambria" panose="02040503050406030204" pitchFamily="18" charset="0"/>
                <a:cs typeface="Arial"/>
              </a:rPr>
              <a:t>4</a:t>
            </a:r>
            <a:endParaRPr lang="vi-VN" sz="2400" b="1" kern="0" dirty="0">
              <a:solidFill>
                <a:srgbClr val="FF0000"/>
              </a:solidFill>
              <a:latin typeface="Cambria" panose="02040503050406030204" pitchFamily="18" charset="0"/>
              <a:ea typeface="Cambria" panose="02040503050406030204" pitchFamily="18" charset="0"/>
              <a:cs typeface="Arial"/>
            </a:endParaRPr>
          </a:p>
        </p:txBody>
      </p:sp>
    </p:spTree>
    <p:extLst>
      <p:ext uri="{BB962C8B-B14F-4D97-AF65-F5344CB8AC3E}">
        <p14:creationId xmlns:p14="http://schemas.microsoft.com/office/powerpoint/2010/main" val="700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1981200" y="707757"/>
            <a:ext cx="6248400" cy="1998097"/>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zh-CN" sz="4800" b="1" dirty="0">
                <a:solidFill>
                  <a:srgbClr val="FFFFFF"/>
                </a:solidFill>
                <a:latin typeface="Times New Roman" pitchFamily="18" charset="0"/>
                <a:ea typeface="等线" pitchFamily="2" charset="-122"/>
                <a:cs typeface="Times New Roman" pitchFamily="18" charset="0"/>
              </a:rPr>
              <a:t>LUYỆN ĐỌC</a:t>
            </a:r>
            <a:endParaRPr lang="zh-CN" altLang="en-US" sz="4800" b="1" dirty="0">
              <a:solidFill>
                <a:srgbClr val="FFFFFF"/>
              </a:solidFill>
              <a:latin typeface="Times New Roman" pitchFamily="18" charset="0"/>
              <a:ea typeface="等线" pitchFamily="2" charset="-122"/>
              <a:cs typeface="Times New Roman" pitchFamily="18" charset="0"/>
            </a:endParaRPr>
          </a:p>
        </p:txBody>
      </p:sp>
      <p:pic>
        <p:nvPicPr>
          <p:cNvPr id="5" name="图片 1"/>
          <p:cNvPicPr>
            <a:picLocks noChangeAspect="1"/>
          </p:cNvPicPr>
          <p:nvPr/>
        </p:nvPicPr>
        <p:blipFill>
          <a:blip r:embed="rId4"/>
          <a:stretch>
            <a:fillRect/>
          </a:stretch>
        </p:blipFill>
        <p:spPr>
          <a:xfrm>
            <a:off x="31805" y="51518"/>
            <a:ext cx="2189560" cy="2933700"/>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3651587" y="3227615"/>
            <a:ext cx="390808" cy="523626"/>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4625254" y="329167"/>
            <a:ext cx="293234" cy="392891"/>
          </a:xfrm>
          <a:prstGeom prst="rect">
            <a:avLst/>
          </a:prstGeom>
          <a:noFill/>
          <a:ln w="9525">
            <a:noFill/>
          </a:ln>
        </p:spPr>
      </p:pic>
      <p:pic>
        <p:nvPicPr>
          <p:cNvPr id="6" name="图片 2"/>
          <p:cNvPicPr>
            <a:picLocks noChangeAspect="1"/>
          </p:cNvPicPr>
          <p:nvPr/>
        </p:nvPicPr>
        <p:blipFill>
          <a:blip r:embed="rId7" cstate="print"/>
          <a:stretch>
            <a:fillRect/>
          </a:stretch>
        </p:blipFill>
        <p:spPr>
          <a:xfrm>
            <a:off x="7543802" y="700088"/>
            <a:ext cx="486965" cy="652463"/>
          </a:xfrm>
          <a:prstGeom prst="rect">
            <a:avLst/>
          </a:prstGeom>
          <a:noFill/>
          <a:ln w="9525">
            <a:noFill/>
          </a:ln>
        </p:spPr>
      </p:pic>
      <p:sp>
        <p:nvSpPr>
          <p:cNvPr id="3" name="Rounded Rectangle 2"/>
          <p:cNvSpPr/>
          <p:nvPr/>
        </p:nvSpPr>
        <p:spPr>
          <a:xfrm>
            <a:off x="3200400" y="4857750"/>
            <a:ext cx="2667000" cy="28575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1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TotalTime>
  <Words>1235</Words>
  <Application>Microsoft Office PowerPoint</Application>
  <PresentationFormat>On-screen Show (16:9)</PresentationFormat>
  <Paragraphs>138</Paragraphs>
  <Slides>35</Slides>
  <Notes>7</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35</vt:i4>
      </vt:variant>
    </vt:vector>
  </HeadingPairs>
  <TitlesOfParts>
    <vt:vector size="55" baseType="lpstr">
      <vt:lpstr>微软雅黑</vt:lpstr>
      <vt:lpstr>微软雅黑</vt:lpstr>
      <vt:lpstr>.VnTime</vt:lpstr>
      <vt:lpstr>Arial</vt:lpstr>
      <vt:lpstr>Calibri</vt:lpstr>
      <vt:lpstr>Calibri Light</vt:lpstr>
      <vt:lpstr>Cambria</vt:lpstr>
      <vt:lpstr>等线</vt:lpstr>
      <vt:lpstr>Times New Roman</vt:lpstr>
      <vt:lpstr>Office Theme</vt:lpstr>
      <vt:lpstr>1_Office Theme</vt:lpstr>
      <vt:lpstr>2_Office Theme</vt:lpstr>
      <vt:lpstr>3_Office Theme</vt:lpstr>
      <vt:lpstr>2_Office 主题​​</vt:lpstr>
      <vt:lpstr>Default Design</vt:lpstr>
      <vt:lpstr>1_Default Design</vt:lpstr>
      <vt:lpstr>2_Default Design</vt:lpstr>
      <vt:lpstr>4_Office Theme</vt:lpstr>
      <vt:lpstr>2_Chủ đề của Office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Admin</cp:lastModifiedBy>
  <cp:revision>46</cp:revision>
  <dcterms:created xsi:type="dcterms:W3CDTF">2021-12-22T12:47:54Z</dcterms:created>
  <dcterms:modified xsi:type="dcterms:W3CDTF">2022-02-07T12:42:43Z</dcterms:modified>
</cp:coreProperties>
</file>