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74" r:id="rId2"/>
  </p:sldMasterIdLst>
  <p:notesMasterIdLst>
    <p:notesMasterId r:id="rId37"/>
  </p:notesMasterIdLst>
  <p:sldIdLst>
    <p:sldId id="397" r:id="rId3"/>
    <p:sldId id="400" r:id="rId4"/>
    <p:sldId id="409" r:id="rId5"/>
    <p:sldId id="398" r:id="rId6"/>
    <p:sldId id="399" r:id="rId7"/>
    <p:sldId id="402" r:id="rId8"/>
    <p:sldId id="405" r:id="rId9"/>
    <p:sldId id="388" r:id="rId10"/>
    <p:sldId id="390" r:id="rId11"/>
    <p:sldId id="392" r:id="rId12"/>
    <p:sldId id="406" r:id="rId13"/>
    <p:sldId id="396" r:id="rId14"/>
    <p:sldId id="371" r:id="rId15"/>
    <p:sldId id="372" r:id="rId16"/>
    <p:sldId id="348" r:id="rId17"/>
    <p:sldId id="315" r:id="rId18"/>
    <p:sldId id="410" r:id="rId19"/>
    <p:sldId id="407" r:id="rId20"/>
    <p:sldId id="370" r:id="rId21"/>
    <p:sldId id="327" r:id="rId22"/>
    <p:sldId id="384" r:id="rId23"/>
    <p:sldId id="328" r:id="rId24"/>
    <p:sldId id="353" r:id="rId25"/>
    <p:sldId id="376" r:id="rId26"/>
    <p:sldId id="383" r:id="rId27"/>
    <p:sldId id="331" r:id="rId28"/>
    <p:sldId id="335" r:id="rId29"/>
    <p:sldId id="336" r:id="rId30"/>
    <p:sldId id="411" r:id="rId31"/>
    <p:sldId id="347" r:id="rId32"/>
    <p:sldId id="403" r:id="rId33"/>
    <p:sldId id="404" r:id="rId34"/>
    <p:sldId id="412" r:id="rId35"/>
    <p:sldId id="380" r:id="rId36"/>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sz="3200"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sz="3200"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VnTime" panose="020B7200000000000000" pitchFamily="34" charset="0"/>
        <a:ea typeface="+mn-ea"/>
        <a:cs typeface="+mn-cs"/>
      </a:defRPr>
    </a:lvl5pPr>
    <a:lvl6pPr marL="2286000" algn="l" defTabSz="914400" rtl="0" eaLnBrk="1" latinLnBrk="0" hangingPunct="1">
      <a:defRPr sz="3200" kern="1200">
        <a:solidFill>
          <a:schemeClr val="tx1"/>
        </a:solidFill>
        <a:latin typeface=".VnTime" panose="020B7200000000000000" pitchFamily="34" charset="0"/>
        <a:ea typeface="+mn-ea"/>
        <a:cs typeface="+mn-cs"/>
      </a:defRPr>
    </a:lvl6pPr>
    <a:lvl7pPr marL="2743200" algn="l" defTabSz="914400" rtl="0" eaLnBrk="1" latinLnBrk="0" hangingPunct="1">
      <a:defRPr sz="3200" kern="1200">
        <a:solidFill>
          <a:schemeClr val="tx1"/>
        </a:solidFill>
        <a:latin typeface=".VnTime" panose="020B7200000000000000" pitchFamily="34" charset="0"/>
        <a:ea typeface="+mn-ea"/>
        <a:cs typeface="+mn-cs"/>
      </a:defRPr>
    </a:lvl7pPr>
    <a:lvl8pPr marL="3200400" algn="l" defTabSz="914400" rtl="0" eaLnBrk="1" latinLnBrk="0" hangingPunct="1">
      <a:defRPr sz="3200" kern="1200">
        <a:solidFill>
          <a:schemeClr val="tx1"/>
        </a:solidFill>
        <a:latin typeface=".VnTime" panose="020B7200000000000000" pitchFamily="34" charset="0"/>
        <a:ea typeface="+mn-ea"/>
        <a:cs typeface="+mn-cs"/>
      </a:defRPr>
    </a:lvl8pPr>
    <a:lvl9pPr marL="3657600" algn="l" defTabSz="914400" rtl="0" eaLnBrk="1" latinLnBrk="0" hangingPunct="1">
      <a:defRPr sz="3200" kern="1200">
        <a:solidFill>
          <a:schemeClr val="tx1"/>
        </a:solidFill>
        <a:latin typeface=".VnTime" panose="020B7200000000000000"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9E66"/>
    <a:srgbClr val="FF9D65"/>
    <a:srgbClr val="F49F73"/>
    <a:srgbClr val="FBC353"/>
    <a:srgbClr val="FDC257"/>
    <a:srgbClr val="F9C25A"/>
    <a:srgbClr val="3B3C1C"/>
    <a:srgbClr val="FEC157"/>
    <a:srgbClr val="FEC9A1"/>
    <a:srgbClr val="FD9E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1" autoAdjust="0"/>
    <p:restoredTop sz="94660"/>
  </p:normalViewPr>
  <p:slideViewPr>
    <p:cSldViewPr>
      <p:cViewPr varScale="1">
        <p:scale>
          <a:sx n="70" d="100"/>
          <a:sy n="70" d="100"/>
        </p:scale>
        <p:origin x="780" y="7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8371"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4"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8375"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75F3B280-24D0-48E4-A185-5CDC520DA49B}" type="slidenum">
              <a:rPr lang="en-US"/>
              <a:pPr/>
              <a:t>‹#›</a:t>
            </a:fld>
            <a:endParaRPr lang="en-US"/>
          </a:p>
        </p:txBody>
      </p:sp>
    </p:spTree>
    <p:extLst>
      <p:ext uri="{BB962C8B-B14F-4D97-AF65-F5344CB8AC3E}">
        <p14:creationId xmlns:p14="http://schemas.microsoft.com/office/powerpoint/2010/main" val="14679314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1"/>
        <p:cNvGrpSpPr/>
        <p:nvPr/>
      </p:nvGrpSpPr>
      <p:grpSpPr>
        <a:xfrm>
          <a:off x="0" y="0"/>
          <a:ext cx="0" cy="0"/>
          <a:chOff x="0" y="0"/>
          <a:chExt cx="0" cy="0"/>
        </a:xfrm>
      </p:grpSpPr>
      <p:sp>
        <p:nvSpPr>
          <p:cNvPr id="2652" name="Google Shape;2652;ge70f314c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3" name="Google Shape;2653;ge70f314c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8908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1"/>
        <p:cNvGrpSpPr/>
        <p:nvPr/>
      </p:nvGrpSpPr>
      <p:grpSpPr>
        <a:xfrm>
          <a:off x="0" y="0"/>
          <a:ext cx="0" cy="0"/>
          <a:chOff x="0" y="0"/>
          <a:chExt cx="0" cy="0"/>
        </a:xfrm>
      </p:grpSpPr>
      <p:sp>
        <p:nvSpPr>
          <p:cNvPr id="2652" name="Google Shape;2652;ge70f314c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3" name="Google Shape;2653;ge70f314c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0935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9425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5618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3537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gf04785a413_1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8" name="Google Shape;1128;gf04785a413_1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48968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381000" y="685800"/>
            <a:ext cx="6096000" cy="3429000"/>
          </a:xfrm>
          <a:ln/>
        </p:spPr>
      </p:sp>
      <p:sp>
        <p:nvSpPr>
          <p:cNvPr id="286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smtClean="0">
              <a:latin typeface="Arial" panose="020B0604020202020204" pitchFamily="34" charset="0"/>
            </a:endParaRPr>
          </a:p>
        </p:txBody>
      </p:sp>
      <p:sp>
        <p:nvSpPr>
          <p:cNvPr id="286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fld id="{74F1AB39-76D4-41CC-9E96-C3517B3C4BAB}" type="slidenum">
              <a:rPr lang="en-US" sz="1200">
                <a:latin typeface="Calibri" panose="020F0502020204030204" pitchFamily="34" charset="0"/>
              </a:rPr>
              <a:pPr/>
              <a:t>34</a:t>
            </a:fld>
            <a:endParaRPr lang="en-US" sz="1200">
              <a:latin typeface="Calibri" panose="020F0502020204030204" pitchFamily="34" charset="0"/>
            </a:endParaRPr>
          </a:p>
        </p:txBody>
      </p:sp>
    </p:spTree>
    <p:extLst>
      <p:ext uri="{BB962C8B-B14F-4D97-AF65-F5344CB8AC3E}">
        <p14:creationId xmlns:p14="http://schemas.microsoft.com/office/powerpoint/2010/main" val="2914138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9F410B3-7678-4317-A54C-67886842773A}" type="slidenum">
              <a:rPr lang="en-US"/>
              <a:pPr/>
              <a:t>‹#›</a:t>
            </a:fld>
            <a:endParaRPr lang="en-US"/>
          </a:p>
        </p:txBody>
      </p:sp>
    </p:spTree>
    <p:extLst>
      <p:ext uri="{BB962C8B-B14F-4D97-AF65-F5344CB8AC3E}">
        <p14:creationId xmlns:p14="http://schemas.microsoft.com/office/powerpoint/2010/main" val="2514717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ECA76B2-11D2-4FCF-89FA-40288B57DADC}" type="slidenum">
              <a:rPr lang="en-US"/>
              <a:pPr/>
              <a:t>‹#›</a:t>
            </a:fld>
            <a:endParaRPr lang="en-US"/>
          </a:p>
        </p:txBody>
      </p:sp>
    </p:spTree>
    <p:extLst>
      <p:ext uri="{BB962C8B-B14F-4D97-AF65-F5344CB8AC3E}">
        <p14:creationId xmlns:p14="http://schemas.microsoft.com/office/powerpoint/2010/main" val="1673443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8660782-234A-4CDC-A675-8A62287B3916}" type="slidenum">
              <a:rPr lang="en-US"/>
              <a:pPr/>
              <a:t>‹#›</a:t>
            </a:fld>
            <a:endParaRPr lang="en-US"/>
          </a:p>
        </p:txBody>
      </p:sp>
    </p:spTree>
    <p:extLst>
      <p:ext uri="{BB962C8B-B14F-4D97-AF65-F5344CB8AC3E}">
        <p14:creationId xmlns:p14="http://schemas.microsoft.com/office/powerpoint/2010/main" val="2788328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25A8F853-4B6B-49E0-B7FC-5A5E9E30F8CC}" type="slidenum">
              <a:rPr lang="en-US"/>
              <a:pPr/>
              <a:t>‹#›</a:t>
            </a:fld>
            <a:endParaRPr lang="en-US"/>
          </a:p>
        </p:txBody>
      </p:sp>
    </p:spTree>
    <p:extLst>
      <p:ext uri="{BB962C8B-B14F-4D97-AF65-F5344CB8AC3E}">
        <p14:creationId xmlns:p14="http://schemas.microsoft.com/office/powerpoint/2010/main" val="2482374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1">
  <p:cSld name="Title only 11">
    <p:spTree>
      <p:nvGrpSpPr>
        <p:cNvPr id="1" name="Shape 173"/>
        <p:cNvGrpSpPr/>
        <p:nvPr/>
      </p:nvGrpSpPr>
      <p:grpSpPr>
        <a:xfrm>
          <a:off x="0" y="0"/>
          <a:ext cx="0" cy="0"/>
          <a:chOff x="0" y="0"/>
          <a:chExt cx="0" cy="0"/>
        </a:xfrm>
      </p:grpSpPr>
      <p:sp>
        <p:nvSpPr>
          <p:cNvPr id="174" name="Google Shape;174;p23"/>
          <p:cNvSpPr/>
          <p:nvPr/>
        </p:nvSpPr>
        <p:spPr>
          <a:xfrm>
            <a:off x="596629" y="414648"/>
            <a:ext cx="10999318" cy="6021147"/>
          </a:xfrm>
          <a:prstGeom prst="roundRect">
            <a:avLst>
              <a:gd name="adj" fmla="val 7376"/>
            </a:avLst>
          </a:prstGeom>
          <a:solidFill>
            <a:schemeClr val="lt1"/>
          </a:solidFill>
          <a:ln w="114300" cap="flat" cmpd="sng">
            <a:solidFill>
              <a:schemeClr val="accent3"/>
            </a:solidFill>
            <a:prstDash val="solid"/>
            <a:round/>
            <a:headEnd type="none" w="sm" len="sm"/>
            <a:tailEnd type="none" w="sm" len="sm"/>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75" name="Google Shape;175;p23"/>
          <p:cNvSpPr txBox="1">
            <a:spLocks noGrp="1"/>
          </p:cNvSpPr>
          <p:nvPr>
            <p:ph type="title"/>
          </p:nvPr>
        </p:nvSpPr>
        <p:spPr>
          <a:xfrm>
            <a:off x="1021351" y="631338"/>
            <a:ext cx="10149875" cy="763666"/>
          </a:xfrm>
          <a:prstGeom prst="rect">
            <a:avLst/>
          </a:prstGeom>
        </p:spPr>
        <p:txBody>
          <a:bodyPr spcFirstLastPara="1" wrap="square" lIns="116050" tIns="116050" rIns="116050" bIns="116050" anchor="t" anchorCtr="0">
            <a:noAutofit/>
          </a:bodyPr>
          <a:lstStyle>
            <a:lvl1pPr lvl="0" algn="ctr" rtl="0">
              <a:spcBef>
                <a:spcPts val="0"/>
              </a:spcBef>
              <a:spcAft>
                <a:spcPts val="0"/>
              </a:spcAft>
              <a:buSzPts val="5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76" name="Google Shape;176;p23"/>
          <p:cNvSpPr/>
          <p:nvPr/>
        </p:nvSpPr>
        <p:spPr>
          <a:xfrm rot="-2115393" flipH="1">
            <a:off x="10709316" y="713366"/>
            <a:ext cx="576218" cy="445382"/>
          </a:xfrm>
          <a:custGeom>
            <a:avLst/>
            <a:gdLst/>
            <a:ahLst/>
            <a:cxnLst/>
            <a:rect l="l" t="t" r="r" b="b"/>
            <a:pathLst>
              <a:path w="9532" h="9263" extrusionOk="0">
                <a:moveTo>
                  <a:pt x="3163" y="1"/>
                </a:moveTo>
                <a:lnTo>
                  <a:pt x="3478" y="3088"/>
                </a:lnTo>
                <a:lnTo>
                  <a:pt x="1" y="4077"/>
                </a:lnTo>
                <a:lnTo>
                  <a:pt x="2593" y="5081"/>
                </a:lnTo>
                <a:lnTo>
                  <a:pt x="1335" y="7404"/>
                </a:lnTo>
                <a:lnTo>
                  <a:pt x="1335" y="7404"/>
                </a:lnTo>
                <a:lnTo>
                  <a:pt x="3927" y="5995"/>
                </a:lnTo>
                <a:lnTo>
                  <a:pt x="4811" y="9262"/>
                </a:lnTo>
                <a:lnTo>
                  <a:pt x="5621" y="5725"/>
                </a:lnTo>
                <a:lnTo>
                  <a:pt x="8648" y="6999"/>
                </a:lnTo>
                <a:lnTo>
                  <a:pt x="8648" y="6999"/>
                </a:lnTo>
                <a:lnTo>
                  <a:pt x="6700" y="4661"/>
                </a:lnTo>
                <a:lnTo>
                  <a:pt x="9532" y="3837"/>
                </a:lnTo>
                <a:lnTo>
                  <a:pt x="6325" y="3388"/>
                </a:lnTo>
                <a:lnTo>
                  <a:pt x="8273" y="1050"/>
                </a:lnTo>
                <a:lnTo>
                  <a:pt x="4991" y="2458"/>
                </a:lnTo>
                <a:lnTo>
                  <a:pt x="3163" y="1"/>
                </a:lnTo>
                <a:close/>
              </a:path>
            </a:pathLst>
          </a:custGeom>
          <a:solidFill>
            <a:schemeClr val="accent1"/>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77" name="Google Shape;177;p23"/>
          <p:cNvSpPr/>
          <p:nvPr/>
        </p:nvSpPr>
        <p:spPr>
          <a:xfrm rot="-2115393" flipH="1">
            <a:off x="955426" y="713366"/>
            <a:ext cx="576218" cy="445382"/>
          </a:xfrm>
          <a:custGeom>
            <a:avLst/>
            <a:gdLst/>
            <a:ahLst/>
            <a:cxnLst/>
            <a:rect l="l" t="t" r="r" b="b"/>
            <a:pathLst>
              <a:path w="9532" h="9263" extrusionOk="0">
                <a:moveTo>
                  <a:pt x="3163" y="1"/>
                </a:moveTo>
                <a:lnTo>
                  <a:pt x="3478" y="3088"/>
                </a:lnTo>
                <a:lnTo>
                  <a:pt x="1" y="4077"/>
                </a:lnTo>
                <a:lnTo>
                  <a:pt x="2593" y="5081"/>
                </a:lnTo>
                <a:lnTo>
                  <a:pt x="1335" y="7404"/>
                </a:lnTo>
                <a:lnTo>
                  <a:pt x="1335" y="7404"/>
                </a:lnTo>
                <a:lnTo>
                  <a:pt x="3927" y="5995"/>
                </a:lnTo>
                <a:lnTo>
                  <a:pt x="4811" y="9262"/>
                </a:lnTo>
                <a:lnTo>
                  <a:pt x="5621" y="5725"/>
                </a:lnTo>
                <a:lnTo>
                  <a:pt x="8648" y="6999"/>
                </a:lnTo>
                <a:lnTo>
                  <a:pt x="8648" y="6999"/>
                </a:lnTo>
                <a:lnTo>
                  <a:pt x="6700" y="4661"/>
                </a:lnTo>
                <a:lnTo>
                  <a:pt x="9532" y="3837"/>
                </a:lnTo>
                <a:lnTo>
                  <a:pt x="6325" y="3388"/>
                </a:lnTo>
                <a:lnTo>
                  <a:pt x="8273" y="1050"/>
                </a:lnTo>
                <a:lnTo>
                  <a:pt x="4991" y="2458"/>
                </a:lnTo>
                <a:lnTo>
                  <a:pt x="3163" y="1"/>
                </a:lnTo>
                <a:close/>
              </a:path>
            </a:pathLst>
          </a:custGeom>
          <a:solidFill>
            <a:schemeClr val="accent2"/>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17586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17" name="Google Shape;17;p3"/>
          <p:cNvPicPr preferRelativeResize="0"/>
          <p:nvPr/>
        </p:nvPicPr>
        <p:blipFill rotWithShape="1">
          <a:blip r:embed="rId3">
            <a:alphaModFix/>
          </a:blip>
          <a:srcRect/>
          <a:stretch/>
        </p:blipFill>
        <p:spPr>
          <a:xfrm>
            <a:off x="2498868" y="596933"/>
            <a:ext cx="7194267" cy="5664135"/>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3564000" y="3401200"/>
            <a:ext cx="5064000" cy="10876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5333"/>
            </a:lvl1pPr>
            <a:lvl2pPr lvl="1" algn="ctr">
              <a:spcBef>
                <a:spcPts val="0"/>
              </a:spcBef>
              <a:spcAft>
                <a:spcPts val="0"/>
              </a:spcAft>
              <a:buSzPts val="4000"/>
              <a:buNone/>
              <a:defRPr sz="5333"/>
            </a:lvl2pPr>
            <a:lvl3pPr lvl="2" algn="ctr">
              <a:spcBef>
                <a:spcPts val="0"/>
              </a:spcBef>
              <a:spcAft>
                <a:spcPts val="0"/>
              </a:spcAft>
              <a:buSzPts val="4000"/>
              <a:buNone/>
              <a:defRPr sz="5333"/>
            </a:lvl3pPr>
            <a:lvl4pPr lvl="3" algn="ctr">
              <a:spcBef>
                <a:spcPts val="0"/>
              </a:spcBef>
              <a:spcAft>
                <a:spcPts val="0"/>
              </a:spcAft>
              <a:buSzPts val="4000"/>
              <a:buNone/>
              <a:defRPr sz="5333"/>
            </a:lvl4pPr>
            <a:lvl5pPr lvl="4" algn="ctr">
              <a:spcBef>
                <a:spcPts val="0"/>
              </a:spcBef>
              <a:spcAft>
                <a:spcPts val="0"/>
              </a:spcAft>
              <a:buSzPts val="4000"/>
              <a:buNone/>
              <a:defRPr sz="5333"/>
            </a:lvl5pPr>
            <a:lvl6pPr lvl="5" algn="ctr">
              <a:spcBef>
                <a:spcPts val="0"/>
              </a:spcBef>
              <a:spcAft>
                <a:spcPts val="0"/>
              </a:spcAft>
              <a:buSzPts val="4000"/>
              <a:buNone/>
              <a:defRPr sz="5333"/>
            </a:lvl6pPr>
            <a:lvl7pPr lvl="6" algn="ctr">
              <a:spcBef>
                <a:spcPts val="0"/>
              </a:spcBef>
              <a:spcAft>
                <a:spcPts val="0"/>
              </a:spcAft>
              <a:buSzPts val="4000"/>
              <a:buNone/>
              <a:defRPr sz="5333"/>
            </a:lvl7pPr>
            <a:lvl8pPr lvl="7" algn="ctr">
              <a:spcBef>
                <a:spcPts val="0"/>
              </a:spcBef>
              <a:spcAft>
                <a:spcPts val="0"/>
              </a:spcAft>
              <a:buSzPts val="4000"/>
              <a:buNone/>
              <a:defRPr sz="5333"/>
            </a:lvl8pPr>
            <a:lvl9pPr lvl="8" algn="ctr">
              <a:spcBef>
                <a:spcPts val="0"/>
              </a:spcBef>
              <a:spcAft>
                <a:spcPts val="0"/>
              </a:spcAft>
              <a:buSzPts val="4000"/>
              <a:buNone/>
              <a:defRPr sz="5333"/>
            </a:lvl9pPr>
          </a:lstStyle>
          <a:p>
            <a:endParaRPr/>
          </a:p>
        </p:txBody>
      </p:sp>
      <p:sp>
        <p:nvSpPr>
          <p:cNvPr id="19" name="Google Shape;19;p3"/>
          <p:cNvSpPr txBox="1">
            <a:spLocks noGrp="1"/>
          </p:cNvSpPr>
          <p:nvPr>
            <p:ph type="subTitle" idx="1"/>
          </p:nvPr>
        </p:nvSpPr>
        <p:spPr>
          <a:xfrm>
            <a:off x="3916988" y="4409800"/>
            <a:ext cx="4358000" cy="10568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2133">
                <a:solidFill>
                  <a:schemeClr val="dk2"/>
                </a:solidFill>
              </a:defRPr>
            </a:lvl1pPr>
            <a:lvl2pPr lvl="1"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5037600" y="1871733"/>
            <a:ext cx="2116800" cy="1336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6400" b="0">
                <a:solidFill>
                  <a:schemeClr val="dk1"/>
                </a:solidFill>
              </a:defRPr>
            </a:lvl1pPr>
            <a:lvl2pPr lvl="1" algn="ctr" rtl="0">
              <a:spcBef>
                <a:spcPts val="0"/>
              </a:spcBef>
              <a:spcAft>
                <a:spcPts val="0"/>
              </a:spcAft>
              <a:buClr>
                <a:schemeClr val="dk2"/>
              </a:buClr>
              <a:buSzPts val="4800"/>
              <a:buNone/>
              <a:defRPr sz="6400">
                <a:solidFill>
                  <a:schemeClr val="dk2"/>
                </a:solidFill>
              </a:defRPr>
            </a:lvl2pPr>
            <a:lvl3pPr lvl="2" algn="ctr" rtl="0">
              <a:spcBef>
                <a:spcPts val="0"/>
              </a:spcBef>
              <a:spcAft>
                <a:spcPts val="0"/>
              </a:spcAft>
              <a:buClr>
                <a:schemeClr val="dk2"/>
              </a:buClr>
              <a:buSzPts val="4800"/>
              <a:buNone/>
              <a:defRPr sz="6400">
                <a:solidFill>
                  <a:schemeClr val="dk2"/>
                </a:solidFill>
              </a:defRPr>
            </a:lvl3pPr>
            <a:lvl4pPr lvl="3" algn="ctr" rtl="0">
              <a:spcBef>
                <a:spcPts val="0"/>
              </a:spcBef>
              <a:spcAft>
                <a:spcPts val="0"/>
              </a:spcAft>
              <a:buClr>
                <a:schemeClr val="dk2"/>
              </a:buClr>
              <a:buSzPts val="4800"/>
              <a:buNone/>
              <a:defRPr sz="6400">
                <a:solidFill>
                  <a:schemeClr val="dk2"/>
                </a:solidFill>
              </a:defRPr>
            </a:lvl4pPr>
            <a:lvl5pPr lvl="4" algn="ctr" rtl="0">
              <a:spcBef>
                <a:spcPts val="0"/>
              </a:spcBef>
              <a:spcAft>
                <a:spcPts val="0"/>
              </a:spcAft>
              <a:buClr>
                <a:schemeClr val="dk2"/>
              </a:buClr>
              <a:buSzPts val="4800"/>
              <a:buNone/>
              <a:defRPr sz="6400">
                <a:solidFill>
                  <a:schemeClr val="dk2"/>
                </a:solidFill>
              </a:defRPr>
            </a:lvl5pPr>
            <a:lvl6pPr lvl="5" algn="ctr" rtl="0">
              <a:spcBef>
                <a:spcPts val="0"/>
              </a:spcBef>
              <a:spcAft>
                <a:spcPts val="0"/>
              </a:spcAft>
              <a:buClr>
                <a:schemeClr val="dk2"/>
              </a:buClr>
              <a:buSzPts val="4800"/>
              <a:buNone/>
              <a:defRPr sz="6400">
                <a:solidFill>
                  <a:schemeClr val="dk2"/>
                </a:solidFill>
              </a:defRPr>
            </a:lvl6pPr>
            <a:lvl7pPr lvl="6" algn="ctr" rtl="0">
              <a:spcBef>
                <a:spcPts val="0"/>
              </a:spcBef>
              <a:spcAft>
                <a:spcPts val="0"/>
              </a:spcAft>
              <a:buClr>
                <a:schemeClr val="dk2"/>
              </a:buClr>
              <a:buSzPts val="4800"/>
              <a:buNone/>
              <a:defRPr sz="6400">
                <a:solidFill>
                  <a:schemeClr val="dk2"/>
                </a:solidFill>
              </a:defRPr>
            </a:lvl7pPr>
            <a:lvl8pPr lvl="7" algn="ctr" rtl="0">
              <a:spcBef>
                <a:spcPts val="0"/>
              </a:spcBef>
              <a:spcAft>
                <a:spcPts val="0"/>
              </a:spcAft>
              <a:buClr>
                <a:schemeClr val="dk2"/>
              </a:buClr>
              <a:buSzPts val="4800"/>
              <a:buNone/>
              <a:defRPr sz="6400">
                <a:solidFill>
                  <a:schemeClr val="dk2"/>
                </a:solidFill>
              </a:defRPr>
            </a:lvl8pPr>
            <a:lvl9pPr lvl="8" algn="ctr" rtl="0">
              <a:spcBef>
                <a:spcPts val="0"/>
              </a:spcBef>
              <a:spcAft>
                <a:spcPts val="0"/>
              </a:spcAft>
              <a:buClr>
                <a:schemeClr val="dk2"/>
              </a:buClr>
              <a:buSzPts val="4800"/>
              <a:buNone/>
              <a:defRPr sz="6400">
                <a:solidFill>
                  <a:schemeClr val="dk2"/>
                </a:solidFill>
              </a:defRPr>
            </a:lvl9pPr>
          </a:lstStyle>
          <a:p>
            <a:r>
              <a:t>xx%</a:t>
            </a:r>
          </a:p>
        </p:txBody>
      </p:sp>
    </p:spTree>
    <p:extLst>
      <p:ext uri="{BB962C8B-B14F-4D97-AF65-F5344CB8AC3E}">
        <p14:creationId xmlns:p14="http://schemas.microsoft.com/office/powerpoint/2010/main" val="1682805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55A7F1A-488E-4F95-B489-829062A9BEF0}" type="slidenum">
              <a:rPr lang="en-US"/>
              <a:pPr/>
              <a:t>‹#›</a:t>
            </a:fld>
            <a:endParaRPr lang="en-US"/>
          </a:p>
        </p:txBody>
      </p:sp>
    </p:spTree>
    <p:extLst>
      <p:ext uri="{BB962C8B-B14F-4D97-AF65-F5344CB8AC3E}">
        <p14:creationId xmlns:p14="http://schemas.microsoft.com/office/powerpoint/2010/main" val="61707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79DE5A4-F32E-40BB-B552-AE17117F8609}" type="slidenum">
              <a:rPr lang="en-US"/>
              <a:pPr/>
              <a:t>‹#›</a:t>
            </a:fld>
            <a:endParaRPr lang="en-US"/>
          </a:p>
        </p:txBody>
      </p:sp>
    </p:spTree>
    <p:extLst>
      <p:ext uri="{BB962C8B-B14F-4D97-AF65-F5344CB8AC3E}">
        <p14:creationId xmlns:p14="http://schemas.microsoft.com/office/powerpoint/2010/main" val="3468738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2F0F54F-929F-48D2-83D5-3B70C5446E52}" type="slidenum">
              <a:rPr lang="en-US"/>
              <a:pPr/>
              <a:t>‹#›</a:t>
            </a:fld>
            <a:endParaRPr lang="en-US"/>
          </a:p>
        </p:txBody>
      </p:sp>
    </p:spTree>
    <p:extLst>
      <p:ext uri="{BB962C8B-B14F-4D97-AF65-F5344CB8AC3E}">
        <p14:creationId xmlns:p14="http://schemas.microsoft.com/office/powerpoint/2010/main" val="1788606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EA061DD-B58A-4884-9F3A-B40E7EB20601}" type="slidenum">
              <a:rPr lang="en-US"/>
              <a:pPr/>
              <a:t>‹#›</a:t>
            </a:fld>
            <a:endParaRPr lang="en-US"/>
          </a:p>
        </p:txBody>
      </p:sp>
    </p:spTree>
    <p:extLst>
      <p:ext uri="{BB962C8B-B14F-4D97-AF65-F5344CB8AC3E}">
        <p14:creationId xmlns:p14="http://schemas.microsoft.com/office/powerpoint/2010/main" val="388329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7DEB779-98BC-496E-BD90-F6CEC2EADFAE}" type="slidenum">
              <a:rPr lang="en-US"/>
              <a:pPr/>
              <a:t>‹#›</a:t>
            </a:fld>
            <a:endParaRPr lang="en-US"/>
          </a:p>
        </p:txBody>
      </p:sp>
    </p:spTree>
    <p:extLst>
      <p:ext uri="{BB962C8B-B14F-4D97-AF65-F5344CB8AC3E}">
        <p14:creationId xmlns:p14="http://schemas.microsoft.com/office/powerpoint/2010/main" val="140537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3FF3052-07BB-496A-99A3-FC969F673784}" type="slidenum">
              <a:rPr lang="en-US"/>
              <a:pPr/>
              <a:t>‹#›</a:t>
            </a:fld>
            <a:endParaRPr lang="en-US"/>
          </a:p>
        </p:txBody>
      </p:sp>
    </p:spTree>
    <p:extLst>
      <p:ext uri="{BB962C8B-B14F-4D97-AF65-F5344CB8AC3E}">
        <p14:creationId xmlns:p14="http://schemas.microsoft.com/office/powerpoint/2010/main" val="3411375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1904643-8FD8-4BF6-BC1E-33DFF87CB092}" type="slidenum">
              <a:rPr lang="en-US"/>
              <a:pPr/>
              <a:t>‹#›</a:t>
            </a:fld>
            <a:endParaRPr lang="en-US"/>
          </a:p>
        </p:txBody>
      </p:sp>
    </p:spTree>
    <p:extLst>
      <p:ext uri="{BB962C8B-B14F-4D97-AF65-F5344CB8AC3E}">
        <p14:creationId xmlns:p14="http://schemas.microsoft.com/office/powerpoint/2010/main" val="2258089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465E4A45-AC84-4874-9BB5-CAFE1489B33C}" type="slidenum">
              <a:rPr lang="en-US"/>
              <a:pPr/>
              <a:t>‹#›</a:t>
            </a:fld>
            <a:endParaRPr lang="en-US"/>
          </a:p>
        </p:txBody>
      </p:sp>
    </p:spTree>
    <p:extLst>
      <p:ext uri="{BB962C8B-B14F-4D97-AF65-F5344CB8AC3E}">
        <p14:creationId xmlns:p14="http://schemas.microsoft.com/office/powerpoint/2010/main" val="1423677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79D28C6-E9FB-4248-B238-1E0F41B61C0B}" type="slidenum">
              <a:rPr lang="en-US"/>
              <a:pPr/>
              <a:t>‹#›</a:t>
            </a:fld>
            <a:endParaRPr lang="en-US"/>
          </a:p>
        </p:txBody>
      </p:sp>
    </p:spTree>
    <p:extLst>
      <p:ext uri="{BB962C8B-B14F-4D97-AF65-F5344CB8AC3E}">
        <p14:creationId xmlns:p14="http://schemas.microsoft.com/office/powerpoint/2010/main" val="2853444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96FF929-58ED-41FA-A604-84DCEDB159FD}" type="slidenum">
              <a:rPr lang="en-US"/>
              <a:pPr/>
              <a:t>‹#›</a:t>
            </a:fld>
            <a:endParaRPr lang="en-US"/>
          </a:p>
        </p:txBody>
      </p:sp>
    </p:spTree>
    <p:extLst>
      <p:ext uri="{BB962C8B-B14F-4D97-AF65-F5344CB8AC3E}">
        <p14:creationId xmlns:p14="http://schemas.microsoft.com/office/powerpoint/2010/main" val="36257297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616B110-BAD6-4669-B80D-A77FD638891C}" type="slidenum">
              <a:rPr lang="en-US"/>
              <a:pPr/>
              <a:t>‹#›</a:t>
            </a:fld>
            <a:endParaRPr lang="en-US"/>
          </a:p>
        </p:txBody>
      </p:sp>
    </p:spTree>
    <p:extLst>
      <p:ext uri="{BB962C8B-B14F-4D97-AF65-F5344CB8AC3E}">
        <p14:creationId xmlns:p14="http://schemas.microsoft.com/office/powerpoint/2010/main" val="27308412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C345254-2FA3-4F52-A58A-34ED9F04CAFC}" type="slidenum">
              <a:rPr lang="en-US"/>
              <a:pPr/>
              <a:t>‹#›</a:t>
            </a:fld>
            <a:endParaRPr lang="en-US"/>
          </a:p>
        </p:txBody>
      </p:sp>
    </p:spTree>
    <p:extLst>
      <p:ext uri="{BB962C8B-B14F-4D97-AF65-F5344CB8AC3E}">
        <p14:creationId xmlns:p14="http://schemas.microsoft.com/office/powerpoint/2010/main" val="318596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155BEFFD-7118-402B-9025-6C1B8D2356D9}" type="slidenum">
              <a:rPr lang="en-US"/>
              <a:pPr/>
              <a:t>‹#›</a:t>
            </a:fld>
            <a:endParaRPr lang="en-US"/>
          </a:p>
        </p:txBody>
      </p:sp>
    </p:spTree>
    <p:extLst>
      <p:ext uri="{BB962C8B-B14F-4D97-AF65-F5344CB8AC3E}">
        <p14:creationId xmlns:p14="http://schemas.microsoft.com/office/powerpoint/2010/main" val="1402597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6D0C496-3755-491F-B632-88AEE83D5782}" type="slidenum">
              <a:rPr lang="en-US"/>
              <a:pPr/>
              <a:t>‹#›</a:t>
            </a:fld>
            <a:endParaRPr lang="en-US"/>
          </a:p>
        </p:txBody>
      </p:sp>
    </p:spTree>
    <p:extLst>
      <p:ext uri="{BB962C8B-B14F-4D97-AF65-F5344CB8AC3E}">
        <p14:creationId xmlns:p14="http://schemas.microsoft.com/office/powerpoint/2010/main" val="42173134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4">
  <p:cSld name="Title and text 4">
    <p:bg>
      <p:bgPr>
        <a:solidFill>
          <a:schemeClr val="accent2"/>
        </a:solidFill>
        <a:effectLst/>
      </p:bgPr>
    </p:bg>
    <p:spTree>
      <p:nvGrpSpPr>
        <p:cNvPr id="1" name="Shape 228"/>
        <p:cNvGrpSpPr/>
        <p:nvPr/>
      </p:nvGrpSpPr>
      <p:grpSpPr>
        <a:xfrm>
          <a:off x="0" y="0"/>
          <a:ext cx="0" cy="0"/>
          <a:chOff x="0" y="0"/>
          <a:chExt cx="0" cy="0"/>
        </a:xfrm>
      </p:grpSpPr>
      <p:sp>
        <p:nvSpPr>
          <p:cNvPr id="229" name="Google Shape;229;p28"/>
          <p:cNvSpPr/>
          <p:nvPr/>
        </p:nvSpPr>
        <p:spPr>
          <a:xfrm>
            <a:off x="586679" y="414650"/>
            <a:ext cx="10999318" cy="3853981"/>
          </a:xfrm>
          <a:prstGeom prst="roundRect">
            <a:avLst>
              <a:gd name="adj" fmla="val 7376"/>
            </a:avLst>
          </a:prstGeom>
          <a:solidFill>
            <a:schemeClr val="dk1"/>
          </a:solidFill>
          <a:ln w="114300" cap="flat" cmpd="sng">
            <a:solidFill>
              <a:schemeClr val="accent5"/>
            </a:solidFill>
            <a:prstDash val="solid"/>
            <a:round/>
            <a:headEnd type="none" w="sm" len="sm"/>
            <a:tailEnd type="none" w="sm" len="sm"/>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230" name="Google Shape;230;p28"/>
          <p:cNvSpPr/>
          <p:nvPr/>
        </p:nvSpPr>
        <p:spPr>
          <a:xfrm>
            <a:off x="586679" y="4475990"/>
            <a:ext cx="10999318" cy="1952709"/>
          </a:xfrm>
          <a:prstGeom prst="roundRect">
            <a:avLst>
              <a:gd name="adj" fmla="val 16810"/>
            </a:avLst>
          </a:prstGeom>
          <a:solidFill>
            <a:schemeClr val="accent5"/>
          </a:solidFill>
          <a:ln w="114300" cap="flat" cmpd="sng">
            <a:solidFill>
              <a:schemeClr val="lt1"/>
            </a:solidFill>
            <a:prstDash val="solid"/>
            <a:round/>
            <a:headEnd type="none" w="sm" len="sm"/>
            <a:tailEnd type="none" w="sm" len="sm"/>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231" name="Google Shape;231;p28"/>
          <p:cNvSpPr txBox="1">
            <a:spLocks noGrp="1"/>
          </p:cNvSpPr>
          <p:nvPr>
            <p:ph type="title"/>
          </p:nvPr>
        </p:nvSpPr>
        <p:spPr>
          <a:xfrm>
            <a:off x="1177179" y="1102521"/>
            <a:ext cx="10140980" cy="2478239"/>
          </a:xfrm>
          <a:prstGeom prst="rect">
            <a:avLst/>
          </a:prstGeom>
        </p:spPr>
        <p:txBody>
          <a:bodyPr spcFirstLastPara="1" wrap="square" lIns="116050" tIns="116050" rIns="116050" bIns="116050" anchor="t" anchorCtr="0">
            <a:noAutofit/>
          </a:bodyPr>
          <a:lstStyle>
            <a:lvl1pPr lvl="0" rtl="0">
              <a:spcBef>
                <a:spcPts val="0"/>
              </a:spcBef>
              <a:spcAft>
                <a:spcPts val="0"/>
              </a:spcAft>
              <a:buSzPts val="5000"/>
              <a:buNone/>
              <a:defRPr sz="7255">
                <a:solidFill>
                  <a:schemeClr val="lt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32" name="Google Shape;232;p28"/>
          <p:cNvSpPr txBox="1">
            <a:spLocks noGrp="1"/>
          </p:cNvSpPr>
          <p:nvPr>
            <p:ph type="subTitle" idx="1"/>
          </p:nvPr>
        </p:nvSpPr>
        <p:spPr>
          <a:xfrm>
            <a:off x="1177179" y="5089018"/>
            <a:ext cx="6305655" cy="726653"/>
          </a:xfrm>
          <a:prstGeom prst="rect">
            <a:avLst/>
          </a:prstGeom>
        </p:spPr>
        <p:txBody>
          <a:bodyPr spcFirstLastPara="1" wrap="square" lIns="116050" tIns="116050" rIns="116050" bIns="116050" anchor="ctr" anchorCtr="0">
            <a:noAutofit/>
          </a:bodyPr>
          <a:lstStyle>
            <a:lvl1pPr lvl="0" algn="ctr" rtl="0">
              <a:lnSpc>
                <a:spcPct val="100000"/>
              </a:lnSpc>
              <a:spcBef>
                <a:spcPts val="0"/>
              </a:spcBef>
              <a:spcAft>
                <a:spcPts val="0"/>
              </a:spcAft>
              <a:buSzPts val="2300"/>
              <a:buNone/>
              <a:defRPr sz="2175"/>
            </a:lvl1pPr>
            <a:lvl2pPr lvl="1" algn="ctr" rtl="0">
              <a:lnSpc>
                <a:spcPct val="100000"/>
              </a:lnSpc>
              <a:spcBef>
                <a:spcPts val="0"/>
              </a:spcBef>
              <a:spcAft>
                <a:spcPts val="0"/>
              </a:spcAft>
              <a:buSzPts val="1800"/>
              <a:buNone/>
              <a:defRPr/>
            </a:lvl2pPr>
            <a:lvl3pPr lvl="2" algn="ctr" rtl="0">
              <a:lnSpc>
                <a:spcPct val="100000"/>
              </a:lnSpc>
              <a:spcBef>
                <a:spcPts val="0"/>
              </a:spcBef>
              <a:spcAft>
                <a:spcPts val="0"/>
              </a:spcAft>
              <a:buSzPts val="1800"/>
              <a:buNone/>
              <a:defRPr/>
            </a:lvl3pPr>
            <a:lvl4pPr lvl="3" algn="ctr" rtl="0">
              <a:lnSpc>
                <a:spcPct val="100000"/>
              </a:lnSpc>
              <a:spcBef>
                <a:spcPts val="0"/>
              </a:spcBef>
              <a:spcAft>
                <a:spcPts val="0"/>
              </a:spcAft>
              <a:buSzPts val="1800"/>
              <a:buNone/>
              <a:defRPr/>
            </a:lvl4pPr>
            <a:lvl5pPr lvl="4" algn="ctr" rtl="0">
              <a:lnSpc>
                <a:spcPct val="100000"/>
              </a:lnSpc>
              <a:spcBef>
                <a:spcPts val="0"/>
              </a:spcBef>
              <a:spcAft>
                <a:spcPts val="0"/>
              </a:spcAft>
              <a:buSzPts val="1800"/>
              <a:buNone/>
              <a:defRPr/>
            </a:lvl5pPr>
            <a:lvl6pPr lvl="5" algn="ctr" rtl="0">
              <a:lnSpc>
                <a:spcPct val="100000"/>
              </a:lnSpc>
              <a:spcBef>
                <a:spcPts val="0"/>
              </a:spcBef>
              <a:spcAft>
                <a:spcPts val="0"/>
              </a:spcAft>
              <a:buSzPts val="1800"/>
              <a:buNone/>
              <a:defRPr/>
            </a:lvl6pPr>
            <a:lvl7pPr lvl="6" algn="ctr" rtl="0">
              <a:lnSpc>
                <a:spcPct val="100000"/>
              </a:lnSpc>
              <a:spcBef>
                <a:spcPts val="0"/>
              </a:spcBef>
              <a:spcAft>
                <a:spcPts val="0"/>
              </a:spcAft>
              <a:buSzPts val="1800"/>
              <a:buNone/>
              <a:defRPr/>
            </a:lvl7pPr>
            <a:lvl8pPr lvl="7" algn="ctr" rtl="0">
              <a:lnSpc>
                <a:spcPct val="100000"/>
              </a:lnSpc>
              <a:spcBef>
                <a:spcPts val="0"/>
              </a:spcBef>
              <a:spcAft>
                <a:spcPts val="0"/>
              </a:spcAft>
              <a:buSzPts val="1800"/>
              <a:buNone/>
              <a:defRPr/>
            </a:lvl8pPr>
            <a:lvl9pPr lvl="8" algn="ctr" rtl="0">
              <a:lnSpc>
                <a:spcPct val="100000"/>
              </a:lnSpc>
              <a:spcBef>
                <a:spcPts val="0"/>
              </a:spcBef>
              <a:spcAft>
                <a:spcPts val="0"/>
              </a:spcAft>
              <a:buSzPts val="1800"/>
              <a:buNone/>
              <a:defRPr/>
            </a:lvl9pPr>
          </a:lstStyle>
          <a:p>
            <a:endParaRPr/>
          </a:p>
        </p:txBody>
      </p:sp>
    </p:spTree>
    <p:extLst>
      <p:ext uri="{BB962C8B-B14F-4D97-AF65-F5344CB8AC3E}">
        <p14:creationId xmlns:p14="http://schemas.microsoft.com/office/powerpoint/2010/main" val="42716121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17" name="Google Shape;17;p3"/>
          <p:cNvPicPr preferRelativeResize="0"/>
          <p:nvPr/>
        </p:nvPicPr>
        <p:blipFill rotWithShape="1">
          <a:blip r:embed="rId3">
            <a:alphaModFix/>
          </a:blip>
          <a:srcRect/>
          <a:stretch/>
        </p:blipFill>
        <p:spPr>
          <a:xfrm>
            <a:off x="2498868" y="596933"/>
            <a:ext cx="7194267" cy="5664135"/>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3564000" y="3401200"/>
            <a:ext cx="5064000" cy="10876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5333"/>
            </a:lvl1pPr>
            <a:lvl2pPr lvl="1" algn="ctr">
              <a:spcBef>
                <a:spcPts val="0"/>
              </a:spcBef>
              <a:spcAft>
                <a:spcPts val="0"/>
              </a:spcAft>
              <a:buSzPts val="4000"/>
              <a:buNone/>
              <a:defRPr sz="5333"/>
            </a:lvl2pPr>
            <a:lvl3pPr lvl="2" algn="ctr">
              <a:spcBef>
                <a:spcPts val="0"/>
              </a:spcBef>
              <a:spcAft>
                <a:spcPts val="0"/>
              </a:spcAft>
              <a:buSzPts val="4000"/>
              <a:buNone/>
              <a:defRPr sz="5333"/>
            </a:lvl3pPr>
            <a:lvl4pPr lvl="3" algn="ctr">
              <a:spcBef>
                <a:spcPts val="0"/>
              </a:spcBef>
              <a:spcAft>
                <a:spcPts val="0"/>
              </a:spcAft>
              <a:buSzPts val="4000"/>
              <a:buNone/>
              <a:defRPr sz="5333"/>
            </a:lvl4pPr>
            <a:lvl5pPr lvl="4" algn="ctr">
              <a:spcBef>
                <a:spcPts val="0"/>
              </a:spcBef>
              <a:spcAft>
                <a:spcPts val="0"/>
              </a:spcAft>
              <a:buSzPts val="4000"/>
              <a:buNone/>
              <a:defRPr sz="5333"/>
            </a:lvl5pPr>
            <a:lvl6pPr lvl="5" algn="ctr">
              <a:spcBef>
                <a:spcPts val="0"/>
              </a:spcBef>
              <a:spcAft>
                <a:spcPts val="0"/>
              </a:spcAft>
              <a:buSzPts val="4000"/>
              <a:buNone/>
              <a:defRPr sz="5333"/>
            </a:lvl6pPr>
            <a:lvl7pPr lvl="6" algn="ctr">
              <a:spcBef>
                <a:spcPts val="0"/>
              </a:spcBef>
              <a:spcAft>
                <a:spcPts val="0"/>
              </a:spcAft>
              <a:buSzPts val="4000"/>
              <a:buNone/>
              <a:defRPr sz="5333"/>
            </a:lvl7pPr>
            <a:lvl8pPr lvl="7" algn="ctr">
              <a:spcBef>
                <a:spcPts val="0"/>
              </a:spcBef>
              <a:spcAft>
                <a:spcPts val="0"/>
              </a:spcAft>
              <a:buSzPts val="4000"/>
              <a:buNone/>
              <a:defRPr sz="5333"/>
            </a:lvl8pPr>
            <a:lvl9pPr lvl="8" algn="ctr">
              <a:spcBef>
                <a:spcPts val="0"/>
              </a:spcBef>
              <a:spcAft>
                <a:spcPts val="0"/>
              </a:spcAft>
              <a:buSzPts val="4000"/>
              <a:buNone/>
              <a:defRPr sz="5333"/>
            </a:lvl9pPr>
          </a:lstStyle>
          <a:p>
            <a:endParaRPr/>
          </a:p>
        </p:txBody>
      </p:sp>
      <p:sp>
        <p:nvSpPr>
          <p:cNvPr id="19" name="Google Shape;19;p3"/>
          <p:cNvSpPr txBox="1">
            <a:spLocks noGrp="1"/>
          </p:cNvSpPr>
          <p:nvPr>
            <p:ph type="subTitle" idx="1"/>
          </p:nvPr>
        </p:nvSpPr>
        <p:spPr>
          <a:xfrm>
            <a:off x="3916988" y="4409800"/>
            <a:ext cx="4358000" cy="10568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2133">
                <a:solidFill>
                  <a:schemeClr val="dk2"/>
                </a:solidFill>
              </a:defRPr>
            </a:lvl1pPr>
            <a:lvl2pPr lvl="1"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5037600" y="1871733"/>
            <a:ext cx="2116800" cy="1336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6400" b="0">
                <a:solidFill>
                  <a:schemeClr val="dk1"/>
                </a:solidFill>
              </a:defRPr>
            </a:lvl1pPr>
            <a:lvl2pPr lvl="1" algn="ctr" rtl="0">
              <a:spcBef>
                <a:spcPts val="0"/>
              </a:spcBef>
              <a:spcAft>
                <a:spcPts val="0"/>
              </a:spcAft>
              <a:buClr>
                <a:schemeClr val="dk2"/>
              </a:buClr>
              <a:buSzPts val="4800"/>
              <a:buNone/>
              <a:defRPr sz="6400">
                <a:solidFill>
                  <a:schemeClr val="dk2"/>
                </a:solidFill>
              </a:defRPr>
            </a:lvl2pPr>
            <a:lvl3pPr lvl="2" algn="ctr" rtl="0">
              <a:spcBef>
                <a:spcPts val="0"/>
              </a:spcBef>
              <a:spcAft>
                <a:spcPts val="0"/>
              </a:spcAft>
              <a:buClr>
                <a:schemeClr val="dk2"/>
              </a:buClr>
              <a:buSzPts val="4800"/>
              <a:buNone/>
              <a:defRPr sz="6400">
                <a:solidFill>
                  <a:schemeClr val="dk2"/>
                </a:solidFill>
              </a:defRPr>
            </a:lvl3pPr>
            <a:lvl4pPr lvl="3" algn="ctr" rtl="0">
              <a:spcBef>
                <a:spcPts val="0"/>
              </a:spcBef>
              <a:spcAft>
                <a:spcPts val="0"/>
              </a:spcAft>
              <a:buClr>
                <a:schemeClr val="dk2"/>
              </a:buClr>
              <a:buSzPts val="4800"/>
              <a:buNone/>
              <a:defRPr sz="6400">
                <a:solidFill>
                  <a:schemeClr val="dk2"/>
                </a:solidFill>
              </a:defRPr>
            </a:lvl4pPr>
            <a:lvl5pPr lvl="4" algn="ctr" rtl="0">
              <a:spcBef>
                <a:spcPts val="0"/>
              </a:spcBef>
              <a:spcAft>
                <a:spcPts val="0"/>
              </a:spcAft>
              <a:buClr>
                <a:schemeClr val="dk2"/>
              </a:buClr>
              <a:buSzPts val="4800"/>
              <a:buNone/>
              <a:defRPr sz="6400">
                <a:solidFill>
                  <a:schemeClr val="dk2"/>
                </a:solidFill>
              </a:defRPr>
            </a:lvl5pPr>
            <a:lvl6pPr lvl="5" algn="ctr" rtl="0">
              <a:spcBef>
                <a:spcPts val="0"/>
              </a:spcBef>
              <a:spcAft>
                <a:spcPts val="0"/>
              </a:spcAft>
              <a:buClr>
                <a:schemeClr val="dk2"/>
              </a:buClr>
              <a:buSzPts val="4800"/>
              <a:buNone/>
              <a:defRPr sz="6400">
                <a:solidFill>
                  <a:schemeClr val="dk2"/>
                </a:solidFill>
              </a:defRPr>
            </a:lvl6pPr>
            <a:lvl7pPr lvl="6" algn="ctr" rtl="0">
              <a:spcBef>
                <a:spcPts val="0"/>
              </a:spcBef>
              <a:spcAft>
                <a:spcPts val="0"/>
              </a:spcAft>
              <a:buClr>
                <a:schemeClr val="dk2"/>
              </a:buClr>
              <a:buSzPts val="4800"/>
              <a:buNone/>
              <a:defRPr sz="6400">
                <a:solidFill>
                  <a:schemeClr val="dk2"/>
                </a:solidFill>
              </a:defRPr>
            </a:lvl7pPr>
            <a:lvl8pPr lvl="7" algn="ctr" rtl="0">
              <a:spcBef>
                <a:spcPts val="0"/>
              </a:spcBef>
              <a:spcAft>
                <a:spcPts val="0"/>
              </a:spcAft>
              <a:buClr>
                <a:schemeClr val="dk2"/>
              </a:buClr>
              <a:buSzPts val="4800"/>
              <a:buNone/>
              <a:defRPr sz="6400">
                <a:solidFill>
                  <a:schemeClr val="dk2"/>
                </a:solidFill>
              </a:defRPr>
            </a:lvl8pPr>
            <a:lvl9pPr lvl="8" algn="ctr" rtl="0">
              <a:spcBef>
                <a:spcPts val="0"/>
              </a:spcBef>
              <a:spcAft>
                <a:spcPts val="0"/>
              </a:spcAft>
              <a:buClr>
                <a:schemeClr val="dk2"/>
              </a:buClr>
              <a:buSzPts val="4800"/>
              <a:buNone/>
              <a:defRPr sz="6400">
                <a:solidFill>
                  <a:schemeClr val="dk2"/>
                </a:solidFill>
              </a:defRPr>
            </a:lvl9pPr>
          </a:lstStyle>
          <a:p>
            <a:r>
              <a:t>xx%</a:t>
            </a:r>
          </a:p>
        </p:txBody>
      </p:sp>
    </p:spTree>
    <p:extLst>
      <p:ext uri="{BB962C8B-B14F-4D97-AF65-F5344CB8AC3E}">
        <p14:creationId xmlns:p14="http://schemas.microsoft.com/office/powerpoint/2010/main" val="36639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FF867E6-6F22-4478-A189-A51147AF9B18}" type="slidenum">
              <a:rPr lang="en-US"/>
              <a:pPr/>
              <a:t>‹#›</a:t>
            </a:fld>
            <a:endParaRPr lang="en-US"/>
          </a:p>
        </p:txBody>
      </p:sp>
    </p:spTree>
    <p:extLst>
      <p:ext uri="{BB962C8B-B14F-4D97-AF65-F5344CB8AC3E}">
        <p14:creationId xmlns:p14="http://schemas.microsoft.com/office/powerpoint/2010/main" val="32579863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11">
  <p:cSld name="Title only 11">
    <p:spTree>
      <p:nvGrpSpPr>
        <p:cNvPr id="1" name="Shape 173"/>
        <p:cNvGrpSpPr/>
        <p:nvPr/>
      </p:nvGrpSpPr>
      <p:grpSpPr>
        <a:xfrm>
          <a:off x="0" y="0"/>
          <a:ext cx="0" cy="0"/>
          <a:chOff x="0" y="0"/>
          <a:chExt cx="0" cy="0"/>
        </a:xfrm>
      </p:grpSpPr>
      <p:sp>
        <p:nvSpPr>
          <p:cNvPr id="174" name="Google Shape;174;p23"/>
          <p:cNvSpPr/>
          <p:nvPr/>
        </p:nvSpPr>
        <p:spPr>
          <a:xfrm>
            <a:off x="596629" y="414648"/>
            <a:ext cx="10999318" cy="6021147"/>
          </a:xfrm>
          <a:prstGeom prst="roundRect">
            <a:avLst>
              <a:gd name="adj" fmla="val 7376"/>
            </a:avLst>
          </a:prstGeom>
          <a:solidFill>
            <a:schemeClr val="lt1"/>
          </a:solidFill>
          <a:ln w="114300" cap="flat" cmpd="sng">
            <a:solidFill>
              <a:schemeClr val="accent3"/>
            </a:solidFill>
            <a:prstDash val="solid"/>
            <a:round/>
            <a:headEnd type="none" w="sm" len="sm"/>
            <a:tailEnd type="none" w="sm" len="sm"/>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75" name="Google Shape;175;p23"/>
          <p:cNvSpPr txBox="1">
            <a:spLocks noGrp="1"/>
          </p:cNvSpPr>
          <p:nvPr>
            <p:ph type="title"/>
          </p:nvPr>
        </p:nvSpPr>
        <p:spPr>
          <a:xfrm>
            <a:off x="1021351" y="631338"/>
            <a:ext cx="10149875" cy="763666"/>
          </a:xfrm>
          <a:prstGeom prst="rect">
            <a:avLst/>
          </a:prstGeom>
        </p:spPr>
        <p:txBody>
          <a:bodyPr spcFirstLastPara="1" wrap="square" lIns="116050" tIns="116050" rIns="116050" bIns="116050" anchor="t" anchorCtr="0">
            <a:noAutofit/>
          </a:bodyPr>
          <a:lstStyle>
            <a:lvl1pPr lvl="0" algn="ctr" rtl="0">
              <a:spcBef>
                <a:spcPts val="0"/>
              </a:spcBef>
              <a:spcAft>
                <a:spcPts val="0"/>
              </a:spcAft>
              <a:buSzPts val="5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76" name="Google Shape;176;p23"/>
          <p:cNvSpPr/>
          <p:nvPr/>
        </p:nvSpPr>
        <p:spPr>
          <a:xfrm rot="-2115393" flipH="1">
            <a:off x="10709316" y="713366"/>
            <a:ext cx="576218" cy="445382"/>
          </a:xfrm>
          <a:custGeom>
            <a:avLst/>
            <a:gdLst/>
            <a:ahLst/>
            <a:cxnLst/>
            <a:rect l="l" t="t" r="r" b="b"/>
            <a:pathLst>
              <a:path w="9532" h="9263" extrusionOk="0">
                <a:moveTo>
                  <a:pt x="3163" y="1"/>
                </a:moveTo>
                <a:lnTo>
                  <a:pt x="3478" y="3088"/>
                </a:lnTo>
                <a:lnTo>
                  <a:pt x="1" y="4077"/>
                </a:lnTo>
                <a:lnTo>
                  <a:pt x="2593" y="5081"/>
                </a:lnTo>
                <a:lnTo>
                  <a:pt x="1335" y="7404"/>
                </a:lnTo>
                <a:lnTo>
                  <a:pt x="1335" y="7404"/>
                </a:lnTo>
                <a:lnTo>
                  <a:pt x="3927" y="5995"/>
                </a:lnTo>
                <a:lnTo>
                  <a:pt x="4811" y="9262"/>
                </a:lnTo>
                <a:lnTo>
                  <a:pt x="5621" y="5725"/>
                </a:lnTo>
                <a:lnTo>
                  <a:pt x="8648" y="6999"/>
                </a:lnTo>
                <a:lnTo>
                  <a:pt x="8648" y="6999"/>
                </a:lnTo>
                <a:lnTo>
                  <a:pt x="6700" y="4661"/>
                </a:lnTo>
                <a:lnTo>
                  <a:pt x="9532" y="3837"/>
                </a:lnTo>
                <a:lnTo>
                  <a:pt x="6325" y="3388"/>
                </a:lnTo>
                <a:lnTo>
                  <a:pt x="8273" y="1050"/>
                </a:lnTo>
                <a:lnTo>
                  <a:pt x="4991" y="2458"/>
                </a:lnTo>
                <a:lnTo>
                  <a:pt x="3163" y="1"/>
                </a:lnTo>
                <a:close/>
              </a:path>
            </a:pathLst>
          </a:custGeom>
          <a:solidFill>
            <a:schemeClr val="accent1"/>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77" name="Google Shape;177;p23"/>
          <p:cNvSpPr/>
          <p:nvPr/>
        </p:nvSpPr>
        <p:spPr>
          <a:xfrm rot="-2115393" flipH="1">
            <a:off x="955426" y="713366"/>
            <a:ext cx="576218" cy="445382"/>
          </a:xfrm>
          <a:custGeom>
            <a:avLst/>
            <a:gdLst/>
            <a:ahLst/>
            <a:cxnLst/>
            <a:rect l="l" t="t" r="r" b="b"/>
            <a:pathLst>
              <a:path w="9532" h="9263" extrusionOk="0">
                <a:moveTo>
                  <a:pt x="3163" y="1"/>
                </a:moveTo>
                <a:lnTo>
                  <a:pt x="3478" y="3088"/>
                </a:lnTo>
                <a:lnTo>
                  <a:pt x="1" y="4077"/>
                </a:lnTo>
                <a:lnTo>
                  <a:pt x="2593" y="5081"/>
                </a:lnTo>
                <a:lnTo>
                  <a:pt x="1335" y="7404"/>
                </a:lnTo>
                <a:lnTo>
                  <a:pt x="1335" y="7404"/>
                </a:lnTo>
                <a:lnTo>
                  <a:pt x="3927" y="5995"/>
                </a:lnTo>
                <a:lnTo>
                  <a:pt x="4811" y="9262"/>
                </a:lnTo>
                <a:lnTo>
                  <a:pt x="5621" y="5725"/>
                </a:lnTo>
                <a:lnTo>
                  <a:pt x="8648" y="6999"/>
                </a:lnTo>
                <a:lnTo>
                  <a:pt x="8648" y="6999"/>
                </a:lnTo>
                <a:lnTo>
                  <a:pt x="6700" y="4661"/>
                </a:lnTo>
                <a:lnTo>
                  <a:pt x="9532" y="3837"/>
                </a:lnTo>
                <a:lnTo>
                  <a:pt x="6325" y="3388"/>
                </a:lnTo>
                <a:lnTo>
                  <a:pt x="8273" y="1050"/>
                </a:lnTo>
                <a:lnTo>
                  <a:pt x="4991" y="2458"/>
                </a:lnTo>
                <a:lnTo>
                  <a:pt x="3163" y="1"/>
                </a:lnTo>
                <a:close/>
              </a:path>
            </a:pathLst>
          </a:custGeom>
          <a:solidFill>
            <a:schemeClr val="accent2"/>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2321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D7A5884-6F7D-4203-8479-00D1FE11CA2C}" type="slidenum">
              <a:rPr lang="en-US"/>
              <a:pPr/>
              <a:t>‹#›</a:t>
            </a:fld>
            <a:endParaRPr lang="en-US"/>
          </a:p>
        </p:txBody>
      </p:sp>
    </p:spTree>
    <p:extLst>
      <p:ext uri="{BB962C8B-B14F-4D97-AF65-F5344CB8AC3E}">
        <p14:creationId xmlns:p14="http://schemas.microsoft.com/office/powerpoint/2010/main" val="2862859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04C2F6F9-5B53-42C7-A9AC-898CD857DEDA}" type="slidenum">
              <a:rPr lang="en-US"/>
              <a:pPr/>
              <a:t>‹#›</a:t>
            </a:fld>
            <a:endParaRPr lang="en-US"/>
          </a:p>
        </p:txBody>
      </p:sp>
    </p:spTree>
    <p:extLst>
      <p:ext uri="{BB962C8B-B14F-4D97-AF65-F5344CB8AC3E}">
        <p14:creationId xmlns:p14="http://schemas.microsoft.com/office/powerpoint/2010/main" val="1005598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58A9091-CADF-4655-97A3-4CCD4186C1C3}" type="slidenum">
              <a:rPr lang="en-US"/>
              <a:pPr/>
              <a:t>‹#›</a:t>
            </a:fld>
            <a:endParaRPr lang="en-US"/>
          </a:p>
        </p:txBody>
      </p:sp>
    </p:spTree>
    <p:extLst>
      <p:ext uri="{BB962C8B-B14F-4D97-AF65-F5344CB8AC3E}">
        <p14:creationId xmlns:p14="http://schemas.microsoft.com/office/powerpoint/2010/main" val="2506218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ED1698DA-835C-49FE-8E4B-6C5EC8FC40E8}" type="slidenum">
              <a:rPr lang="en-US"/>
              <a:pPr/>
              <a:t>‹#›</a:t>
            </a:fld>
            <a:endParaRPr lang="en-US"/>
          </a:p>
        </p:txBody>
      </p:sp>
    </p:spTree>
    <p:extLst>
      <p:ext uri="{BB962C8B-B14F-4D97-AF65-F5344CB8AC3E}">
        <p14:creationId xmlns:p14="http://schemas.microsoft.com/office/powerpoint/2010/main" val="4280438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A5BD98E-9CA6-4663-BADC-F045232097E8}" type="slidenum">
              <a:rPr lang="en-US"/>
              <a:pPr/>
              <a:t>‹#›</a:t>
            </a:fld>
            <a:endParaRPr lang="en-US"/>
          </a:p>
        </p:txBody>
      </p:sp>
    </p:spTree>
    <p:extLst>
      <p:ext uri="{BB962C8B-B14F-4D97-AF65-F5344CB8AC3E}">
        <p14:creationId xmlns:p14="http://schemas.microsoft.com/office/powerpoint/2010/main" val="3839641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AFB9AE5-5107-48E7-9E0E-C171296652AF}" type="slidenum">
              <a:rPr lang="en-US"/>
              <a:pPr/>
              <a:t>‹#›</a:t>
            </a:fld>
            <a:endParaRPr lang="en-US"/>
          </a:p>
        </p:txBody>
      </p:sp>
    </p:spTree>
    <p:extLst>
      <p:ext uri="{BB962C8B-B14F-4D97-AF65-F5344CB8AC3E}">
        <p14:creationId xmlns:p14="http://schemas.microsoft.com/office/powerpoint/2010/main" val="3195314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1.JP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09600" y="6245225"/>
            <a:ext cx="2844800" cy="476250"/>
          </a:xfrm>
          <a:prstGeom prst="rect">
            <a:avLst/>
          </a:prstGeom>
          <a:noFill/>
          <a:ln>
            <a:noFill/>
          </a:ln>
          <a:effectLst/>
          <a:extLst/>
        </p:spPr>
        <p:txBody>
          <a:bodyPr vert="horz" wrap="square" lIns="91436" tIns="45718" rIns="91436" bIns="45718" numCol="1" anchor="t" anchorCtr="0" compatLnSpc="1">
            <a:prstTxWarp prst="textNoShape">
              <a:avLst/>
            </a:prstTxWarp>
          </a:bodyPr>
          <a:lstStyle>
            <a:lvl1pPr eaLnBrk="1" hangingPunct="1">
              <a:defRPr sz="1400">
                <a:latin typeface="+mn-lt"/>
              </a:defRPr>
            </a:lvl1pPr>
          </a:lstStyle>
          <a:p>
            <a:pPr>
              <a:defRPr/>
            </a:pPr>
            <a:endParaRPr lang="en-US"/>
          </a:p>
        </p:txBody>
      </p:sp>
      <p:sp>
        <p:nvSpPr>
          <p:cNvPr id="69637" name="Rectangle 5"/>
          <p:cNvSpPr>
            <a:spLocks noGrp="1" noChangeArrowheads="1"/>
          </p:cNvSpPr>
          <p:nvPr>
            <p:ph type="ftr" sz="quarter" idx="3"/>
          </p:nvPr>
        </p:nvSpPr>
        <p:spPr bwMode="auto">
          <a:xfrm>
            <a:off x="4165600" y="6245225"/>
            <a:ext cx="3860800" cy="476250"/>
          </a:xfrm>
          <a:prstGeom prst="rect">
            <a:avLst/>
          </a:prstGeom>
          <a:noFill/>
          <a:ln>
            <a:noFill/>
          </a:ln>
          <a:effectLst/>
          <a:extLst/>
        </p:spPr>
        <p:txBody>
          <a:bodyPr vert="horz" wrap="square" lIns="91436" tIns="45718" rIns="91436" bIns="45718"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69638" name="Rectangle 6"/>
          <p:cNvSpPr>
            <a:spLocks noGrp="1" noChangeArrowheads="1"/>
          </p:cNvSpPr>
          <p:nvPr>
            <p:ph type="sldNum" sz="quarter" idx="4"/>
          </p:nvPr>
        </p:nvSpPr>
        <p:spPr bwMode="auto">
          <a:xfrm>
            <a:off x="8737600" y="6245225"/>
            <a:ext cx="2844800" cy="476250"/>
          </a:xfrm>
          <a:prstGeom prst="rect">
            <a:avLst/>
          </a:prstGeom>
          <a:noFill/>
          <a:ln>
            <a:noFill/>
          </a:ln>
          <a:effectLst/>
          <a:extLst/>
        </p:spPr>
        <p:txBody>
          <a:bodyPr vert="horz" wrap="square" lIns="91436" tIns="45718" rIns="91436" bIns="45718" numCol="1" anchor="t" anchorCtr="0" compatLnSpc="1">
            <a:prstTxWarp prst="textNoShape">
              <a:avLst/>
            </a:prstTxWarp>
          </a:bodyPr>
          <a:lstStyle>
            <a:lvl1pPr algn="r" eaLnBrk="1" hangingPunct="1">
              <a:defRPr sz="1400">
                <a:latin typeface="Arial" panose="020B0604020202020204" pitchFamily="34" charset="0"/>
              </a:defRPr>
            </a:lvl1pPr>
          </a:lstStyle>
          <a:p>
            <a:fld id="{1C5633A0-ABDE-4C23-A37F-ACC3B80D1AA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700" r:id="rId13"/>
    <p:sldLayoutId id="214748370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4692" name="Rectangle 4"/>
          <p:cNvSpPr>
            <a:spLocks noGrp="1" noChangeArrowheads="1"/>
          </p:cNvSpPr>
          <p:nvPr>
            <p:ph type="dt" sz="half" idx="2"/>
          </p:nvPr>
        </p:nvSpPr>
        <p:spPr bwMode="auto">
          <a:xfrm>
            <a:off x="609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a:defRPr/>
            </a:pPr>
            <a:endParaRPr lang="en-US"/>
          </a:p>
        </p:txBody>
      </p:sp>
      <p:sp>
        <p:nvSpPr>
          <p:cNvPr id="114693" name="Rectangle 5"/>
          <p:cNvSpPr>
            <a:spLocks noGrp="1" noChangeArrowheads="1"/>
          </p:cNvSpPr>
          <p:nvPr>
            <p:ph type="ftr" sz="quarter" idx="3"/>
          </p:nvPr>
        </p:nvSpPr>
        <p:spPr bwMode="auto">
          <a:xfrm>
            <a:off x="4165600" y="6245225"/>
            <a:ext cx="3860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a:defRPr/>
            </a:pPr>
            <a:endParaRPr lang="en-US"/>
          </a:p>
        </p:txBody>
      </p:sp>
      <p:sp>
        <p:nvSpPr>
          <p:cNvPr id="114694" name="Rectangle 6"/>
          <p:cNvSpPr>
            <a:spLocks noGrp="1" noChangeArrowheads="1"/>
          </p:cNvSpPr>
          <p:nvPr>
            <p:ph type="sldNum" sz="quarter" idx="4"/>
          </p:nvPr>
        </p:nvSpPr>
        <p:spPr bwMode="auto">
          <a:xfrm>
            <a:off x="8737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2E3C7599-1780-46EF-81FE-566DD00E022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1" r:id="rId14"/>
    <p:sldLayoutId id="2147483703" r:id="rId15"/>
    <p:sldLayoutId id="2147483704"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6.xm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6.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6.xml"/><Relationship Id="rId5" Type="http://schemas.openxmlformats.org/officeDocument/2006/relationships/image" Target="../media/image30.jpeg"/><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6.xml"/><Relationship Id="rId1" Type="http://schemas.openxmlformats.org/officeDocument/2006/relationships/audio" Target="file:///G:\Chu_voi_con_o_ban_Don_-_Pham_Tuyen.mp3" TargetMode="External"/><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54"/>
        <p:cNvGrpSpPr/>
        <p:nvPr/>
      </p:nvGrpSpPr>
      <p:grpSpPr>
        <a:xfrm>
          <a:off x="0" y="0"/>
          <a:ext cx="0" cy="0"/>
          <a:chOff x="0" y="0"/>
          <a:chExt cx="0" cy="0"/>
        </a:xfrm>
      </p:grpSpPr>
      <p:grpSp>
        <p:nvGrpSpPr>
          <p:cNvPr id="2657" name="Google Shape;2657;p43"/>
          <p:cNvGrpSpPr/>
          <p:nvPr/>
        </p:nvGrpSpPr>
        <p:grpSpPr>
          <a:xfrm>
            <a:off x="3576634" y="1462567"/>
            <a:ext cx="5695433" cy="2816967"/>
            <a:chOff x="2682475" y="1096925"/>
            <a:chExt cx="4271575" cy="2112725"/>
          </a:xfrm>
        </p:grpSpPr>
        <p:sp>
          <p:nvSpPr>
            <p:cNvPr id="2658" name="Google Shape;2658;p43"/>
            <p:cNvSpPr/>
            <p:nvPr/>
          </p:nvSpPr>
          <p:spPr>
            <a:xfrm>
              <a:off x="6196550" y="1096925"/>
              <a:ext cx="193500" cy="1839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a:spcBef>
                  <a:spcPts val="0"/>
                </a:spcBef>
                <a:spcAft>
                  <a:spcPts val="0"/>
                </a:spcAft>
              </a:pPr>
              <a:endParaRPr sz="4267"/>
            </a:p>
          </p:txBody>
        </p:sp>
        <p:sp>
          <p:nvSpPr>
            <p:cNvPr id="2659" name="Google Shape;2659;p43"/>
            <p:cNvSpPr/>
            <p:nvPr/>
          </p:nvSpPr>
          <p:spPr>
            <a:xfrm>
              <a:off x="2682475" y="1096925"/>
              <a:ext cx="193500" cy="1839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a:spcBef>
                  <a:spcPts val="0"/>
                </a:spcBef>
                <a:spcAft>
                  <a:spcPts val="0"/>
                </a:spcAft>
              </a:pPr>
              <a:endParaRPr sz="4267"/>
            </a:p>
          </p:txBody>
        </p:sp>
        <p:sp>
          <p:nvSpPr>
            <p:cNvPr id="2660" name="Google Shape;2660;p43"/>
            <p:cNvSpPr/>
            <p:nvPr/>
          </p:nvSpPr>
          <p:spPr>
            <a:xfrm>
              <a:off x="6760550" y="3025750"/>
              <a:ext cx="193500" cy="1839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pPr>
                <a:spcBef>
                  <a:spcPts val="0"/>
                </a:spcBef>
                <a:spcAft>
                  <a:spcPts val="0"/>
                </a:spcAft>
              </a:pPr>
              <a:endParaRPr sz="4267"/>
            </a:p>
          </p:txBody>
        </p:sp>
      </p:grpSp>
      <p:sp>
        <p:nvSpPr>
          <p:cNvPr id="3" name="Rectangle 2"/>
          <p:cNvSpPr/>
          <p:nvPr/>
        </p:nvSpPr>
        <p:spPr>
          <a:xfrm>
            <a:off x="2590800" y="2209800"/>
            <a:ext cx="6854120" cy="1231106"/>
          </a:xfrm>
          <a:prstGeom prst="rect">
            <a:avLst/>
          </a:prstGeom>
          <a:noFill/>
        </p:spPr>
        <p:txBody>
          <a:bodyPr wrap="none" lIns="121920" tIns="60960" rIns="121920" bIns="60960">
            <a:spAutoFit/>
          </a:bodyPr>
          <a:lstStyle/>
          <a:p>
            <a:pPr algn="ctr"/>
            <a:r>
              <a:rPr lang="en-US" sz="7200" b="1"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LỊCH SỬ LỚP </a:t>
            </a:r>
            <a:r>
              <a:rPr lang="en-US" sz="7200" b="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1309445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7"/>
          <p:cNvSpPr txBox="1">
            <a:spLocks noChangeArrowheads="1"/>
          </p:cNvSpPr>
          <p:nvPr/>
        </p:nvSpPr>
        <p:spPr bwMode="auto">
          <a:xfrm>
            <a:off x="2209800" y="2057400"/>
            <a:ext cx="3810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spcBef>
                <a:spcPct val="50000"/>
              </a:spcBef>
            </a:pPr>
            <a:endParaRPr lang="vi-VN" sz="2800"/>
          </a:p>
        </p:txBody>
      </p:sp>
      <p:sp>
        <p:nvSpPr>
          <p:cNvPr id="6147" name="Rectangle 19"/>
          <p:cNvSpPr>
            <a:spLocks noChangeArrowheads="1"/>
          </p:cNvSpPr>
          <p:nvPr/>
        </p:nvSpPr>
        <p:spPr bwMode="auto">
          <a:xfrm>
            <a:off x="990600" y="1364902"/>
            <a:ext cx="10363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spcBef>
                <a:spcPct val="50000"/>
              </a:spcBef>
            </a:pPr>
            <a:r>
              <a:rPr lang="en-US" sz="2800" b="1">
                <a:latin typeface="Times New Roman" panose="02020603050405020304" pitchFamily="18" charset="0"/>
              </a:rPr>
              <a:t>* Đạo Phật dạy con người: Yêu thương đồng loại, nhường nhịn nhau, giúp đỡ người gặp khó khăn, không được đối xử tàn ác với loài vật,...</a:t>
            </a:r>
          </a:p>
        </p:txBody>
      </p:sp>
      <p:sp>
        <p:nvSpPr>
          <p:cNvPr id="6" name="Text Box 6"/>
          <p:cNvSpPr txBox="1">
            <a:spLocks noChangeArrowheads="1"/>
          </p:cNvSpPr>
          <p:nvPr/>
        </p:nvSpPr>
        <p:spPr bwMode="auto">
          <a:xfrm>
            <a:off x="1104179" y="651623"/>
            <a:ext cx="93837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spcBef>
                <a:spcPct val="50000"/>
              </a:spcBef>
            </a:pPr>
            <a:r>
              <a:rPr lang="en-US" sz="2800" b="1">
                <a:solidFill>
                  <a:srgbClr val="0033CC"/>
                </a:solidFill>
                <a:latin typeface="Times New Roman" panose="02020603050405020304" pitchFamily="18" charset="0"/>
              </a:rPr>
              <a:t>1. Đạo phật khuyên làm điều thiện, tránh làm điều ác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4" name="Google Shape;214;p32"/>
          <p:cNvSpPr txBox="1">
            <a:spLocks noGrp="1"/>
          </p:cNvSpPr>
          <p:nvPr>
            <p:ph type="title"/>
          </p:nvPr>
        </p:nvSpPr>
        <p:spPr>
          <a:xfrm>
            <a:off x="3657600" y="1905000"/>
            <a:ext cx="5064000" cy="1087600"/>
          </a:xfrm>
          <a:prstGeom prst="rect">
            <a:avLst/>
          </a:prstGeom>
        </p:spPr>
        <p:txBody>
          <a:bodyPr spcFirstLastPara="1" vert="horz" wrap="square" lIns="121900" tIns="121900" rIns="121900" bIns="121900" rtlCol="0" anchor="t" anchorCtr="0">
            <a:noAutofit/>
          </a:bodyPr>
          <a:lstStyle/>
          <a:p>
            <a:r>
              <a:rPr lang="en-US" b="1">
                <a:solidFill>
                  <a:srgbClr val="FF0000"/>
                </a:solidFill>
                <a:latin typeface="Times New Roman" pitchFamily="18" charset="0"/>
                <a:cs typeface="Times New Roman" pitchFamily="18" charset="0"/>
              </a:rPr>
              <a:t>HOẠT ĐỘNG 2</a:t>
            </a:r>
            <a:endParaRPr b="1">
              <a:solidFill>
                <a:srgbClr val="FF0000"/>
              </a:solidFill>
              <a:latin typeface="Times New Roman" pitchFamily="18" charset="0"/>
              <a:cs typeface="Times New Roman" pitchFamily="18" charset="0"/>
            </a:endParaRPr>
          </a:p>
        </p:txBody>
      </p:sp>
      <p:sp>
        <p:nvSpPr>
          <p:cNvPr id="5" name="Google Shape;214;p32"/>
          <p:cNvSpPr txBox="1">
            <a:spLocks noGrp="1"/>
          </p:cNvSpPr>
          <p:nvPr>
            <p:ph type="title"/>
          </p:nvPr>
        </p:nvSpPr>
        <p:spPr>
          <a:xfrm>
            <a:off x="3048000" y="3225800"/>
            <a:ext cx="5943600" cy="1955800"/>
          </a:xfrm>
          <a:prstGeom prst="rect">
            <a:avLst/>
          </a:prstGeom>
        </p:spPr>
        <p:txBody>
          <a:bodyPr spcFirstLastPara="1" vert="horz" wrap="square" lIns="121900" tIns="121900" rIns="121900" bIns="121900" rtlCol="0" anchor="t" anchorCtr="0">
            <a:noAutofit/>
          </a:bodyPr>
          <a:lstStyle/>
          <a:p>
            <a:pPr fontAlgn="base"/>
            <a:r>
              <a:rPr lang="en-US" sz="3733" b="1" smtClean="0">
                <a:solidFill>
                  <a:srgbClr val="002060"/>
                </a:solidFill>
                <a:latin typeface="Times New Roman" pitchFamily="18" charset="0"/>
                <a:cs typeface="Times New Roman" pitchFamily="18" charset="0"/>
              </a:rPr>
              <a:t>Sự phát triển của đạo phật thời nhà Lý</a:t>
            </a:r>
            <a:endParaRPr lang="en-US" sz="3733" b="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0231005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00" name="Text Box 16"/>
          <p:cNvSpPr txBox="1">
            <a:spLocks noChangeArrowheads="1"/>
          </p:cNvSpPr>
          <p:nvPr/>
        </p:nvSpPr>
        <p:spPr bwMode="auto">
          <a:xfrm>
            <a:off x="990600" y="1428751"/>
            <a:ext cx="10210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spcBef>
                <a:spcPct val="50000"/>
              </a:spcBef>
            </a:pPr>
            <a:r>
              <a:rPr lang="en-US" sz="2800" b="1">
                <a:latin typeface="Times New Roman" panose="02020603050405020304" pitchFamily="18" charset="0"/>
              </a:rPr>
              <a:t>+ Đạo Phật được truyền bá rộng rãi trong cả nước.</a:t>
            </a:r>
          </a:p>
        </p:txBody>
      </p:sp>
      <p:sp>
        <p:nvSpPr>
          <p:cNvPr id="118801" name="Text Box 17"/>
          <p:cNvSpPr txBox="1">
            <a:spLocks noChangeArrowheads="1"/>
          </p:cNvSpPr>
          <p:nvPr/>
        </p:nvSpPr>
        <p:spPr bwMode="auto">
          <a:xfrm>
            <a:off x="1029133" y="2151857"/>
            <a:ext cx="87328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spcBef>
                <a:spcPct val="50000"/>
              </a:spcBef>
            </a:pPr>
            <a:r>
              <a:rPr lang="en-US" sz="2800" b="1">
                <a:latin typeface="Times New Roman" panose="02020603050405020304" pitchFamily="18" charset="0"/>
              </a:rPr>
              <a:t>+ Nhiều nhà vua Lý theo đạo Phật.</a:t>
            </a:r>
          </a:p>
        </p:txBody>
      </p:sp>
      <p:sp>
        <p:nvSpPr>
          <p:cNvPr id="118802" name="Text Box 18"/>
          <p:cNvSpPr txBox="1">
            <a:spLocks noChangeArrowheads="1"/>
          </p:cNvSpPr>
          <p:nvPr/>
        </p:nvSpPr>
        <p:spPr bwMode="auto">
          <a:xfrm>
            <a:off x="990600" y="2725564"/>
            <a:ext cx="10210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spcBef>
                <a:spcPct val="50000"/>
              </a:spcBef>
            </a:pPr>
            <a:r>
              <a:rPr lang="en-US" sz="2800" b="1">
                <a:latin typeface="Times New Roman" panose="02020603050405020304" pitchFamily="18" charset="0"/>
              </a:rPr>
              <a:t>+ Nhiều nhà sư được giữ cương vị quan trọng trong triều đình.</a:t>
            </a:r>
          </a:p>
        </p:txBody>
      </p:sp>
      <p:sp>
        <p:nvSpPr>
          <p:cNvPr id="118803" name="Text Box 19"/>
          <p:cNvSpPr txBox="1">
            <a:spLocks noChangeArrowheads="1"/>
          </p:cNvSpPr>
          <p:nvPr/>
        </p:nvSpPr>
        <p:spPr bwMode="auto">
          <a:xfrm>
            <a:off x="955964" y="3299271"/>
            <a:ext cx="79168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spcBef>
                <a:spcPct val="50000"/>
              </a:spcBef>
            </a:pPr>
            <a:r>
              <a:rPr lang="en-US" sz="2800" b="1">
                <a:latin typeface="Times New Roman" panose="02020603050405020304" pitchFamily="18" charset="0"/>
              </a:rPr>
              <a:t>+ Chùa mọc lên khắp kinh thành, làng xã.</a:t>
            </a:r>
          </a:p>
        </p:txBody>
      </p:sp>
      <p:sp>
        <p:nvSpPr>
          <p:cNvPr id="9222" name="Rectangle 28"/>
          <p:cNvSpPr>
            <a:spLocks noChangeArrowheads="1"/>
          </p:cNvSpPr>
          <p:nvPr/>
        </p:nvSpPr>
        <p:spPr bwMode="auto">
          <a:xfrm>
            <a:off x="1158082" y="448609"/>
            <a:ext cx="10134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spcBef>
                <a:spcPct val="50000"/>
              </a:spcBef>
            </a:pPr>
            <a:r>
              <a:rPr lang="en-US" sz="2800" b="1">
                <a:solidFill>
                  <a:srgbClr val="FF0000"/>
                </a:solidFill>
                <a:latin typeface="Times New Roman" panose="02020603050405020304" pitchFamily="18" charset="0"/>
              </a:rPr>
              <a:t>* Những sự việc nào cho ta thấy dưới thời Lý, đạo Phật rất thịnh đạt?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8800">
                                            <p:txEl>
                                              <p:pRg st="0" end="0"/>
                                            </p:txEl>
                                          </p:spTgt>
                                        </p:tgtEl>
                                        <p:attrNameLst>
                                          <p:attrName>style.visibility</p:attrName>
                                        </p:attrNameLst>
                                      </p:cBhvr>
                                      <p:to>
                                        <p:strVal val="visible"/>
                                      </p:to>
                                    </p:set>
                                    <p:animEffect transition="in" filter="blinds(horizontal)">
                                      <p:cBhvr>
                                        <p:cTn id="7" dur="500"/>
                                        <p:tgtEl>
                                          <p:spTgt spid="1188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8801">
                                            <p:txEl>
                                              <p:pRg st="0" end="0"/>
                                            </p:txEl>
                                          </p:spTgt>
                                        </p:tgtEl>
                                        <p:attrNameLst>
                                          <p:attrName>style.visibility</p:attrName>
                                        </p:attrNameLst>
                                      </p:cBhvr>
                                      <p:to>
                                        <p:strVal val="visible"/>
                                      </p:to>
                                    </p:set>
                                    <p:animEffect transition="in" filter="blinds(horizontal)">
                                      <p:cBhvr>
                                        <p:cTn id="12" dur="500"/>
                                        <p:tgtEl>
                                          <p:spTgt spid="11880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8802">
                                            <p:txEl>
                                              <p:pRg st="0" end="0"/>
                                            </p:txEl>
                                          </p:spTgt>
                                        </p:tgtEl>
                                        <p:attrNameLst>
                                          <p:attrName>style.visibility</p:attrName>
                                        </p:attrNameLst>
                                      </p:cBhvr>
                                      <p:to>
                                        <p:strVal val="visible"/>
                                      </p:to>
                                    </p:set>
                                    <p:animEffect transition="in" filter="blinds(horizontal)">
                                      <p:cBhvr>
                                        <p:cTn id="17" dur="500"/>
                                        <p:tgtEl>
                                          <p:spTgt spid="118802">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18803">
                                            <p:txEl>
                                              <p:pRg st="0" end="0"/>
                                            </p:txEl>
                                          </p:spTgt>
                                        </p:tgtEl>
                                        <p:attrNameLst>
                                          <p:attrName>style.visibility</p:attrName>
                                        </p:attrNameLst>
                                      </p:cBhvr>
                                      <p:to>
                                        <p:strVal val="visible"/>
                                      </p:to>
                                    </p:set>
                                    <p:animEffect transition="in" filter="blinds(horizontal)">
                                      <p:cBhvr>
                                        <p:cTn id="22" dur="500"/>
                                        <p:tgtEl>
                                          <p:spTgt spid="1188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descr="chuahuong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981200"/>
            <a:ext cx="4419600" cy="4356100"/>
          </a:xfrm>
          <a:prstGeom prst="round2DiagRect">
            <a:avLst>
              <a:gd name="adj1" fmla="val 16667"/>
              <a:gd name="adj2" fmla="val 0"/>
            </a:avLst>
          </a:prstGeom>
          <a:ln w="57150">
            <a:solidFill>
              <a:srgbClr val="FF9D65"/>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4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609600"/>
            <a:ext cx="4267200" cy="4419600"/>
          </a:xfrm>
          <a:prstGeom prst="round2DiagRect">
            <a:avLst>
              <a:gd name="adj1" fmla="val 16667"/>
              <a:gd name="adj2" fmla="val 0"/>
            </a:avLst>
          </a:prstGeom>
          <a:ln w="57150">
            <a:solidFill>
              <a:srgbClr val="FF9D65"/>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6"/>
          <p:cNvGrpSpPr>
            <a:grpSpLocks/>
          </p:cNvGrpSpPr>
          <p:nvPr/>
        </p:nvGrpSpPr>
        <p:grpSpPr bwMode="auto">
          <a:xfrm>
            <a:off x="1524000" y="381000"/>
            <a:ext cx="8915400" cy="6096000"/>
            <a:chOff x="0" y="0"/>
            <a:chExt cx="5760" cy="4320"/>
          </a:xfrm>
        </p:grpSpPr>
        <p:pic>
          <p:nvPicPr>
            <p:cNvPr id="1126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80" cy="21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1269" name="Picture 8" descr="phât tich"/>
            <p:cNvPicPr>
              <a:picLocks noChangeAspect="1" noChangeArrowheads="1"/>
            </p:cNvPicPr>
            <p:nvPr/>
          </p:nvPicPr>
          <p:blipFill>
            <a:blip r:embed="rId3">
              <a:lum bright="6000" contrast="14000"/>
              <a:extLst>
                <a:ext uri="{28A0092B-C50C-407E-A947-70E740481C1C}">
                  <a14:useLocalDpi xmlns:a14="http://schemas.microsoft.com/office/drawing/2010/main" val="0"/>
                </a:ext>
              </a:extLst>
            </a:blip>
            <a:srcRect/>
            <a:stretch>
              <a:fillRect/>
            </a:stretch>
          </p:blipFill>
          <p:spPr bwMode="auto">
            <a:xfrm>
              <a:off x="2910" y="0"/>
              <a:ext cx="2832" cy="21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22217" name="Rectangle 9"/>
            <p:cNvSpPr>
              <a:spLocks noChangeArrowheads="1"/>
            </p:cNvSpPr>
            <p:nvPr/>
          </p:nvSpPr>
          <p:spPr bwMode="auto">
            <a:xfrm>
              <a:off x="0" y="1824"/>
              <a:ext cx="2880" cy="336"/>
            </a:xfrm>
            <a:prstGeom prst="rect">
              <a:avLst/>
            </a:prstGeom>
            <a:noFill/>
            <a:ln>
              <a:noFill/>
            </a:ln>
            <a:effectLst/>
            <a:extLst/>
          </p:spPr>
          <p:txBody>
            <a:bodyPr anchor="ctr"/>
            <a:lstStyle/>
            <a:p>
              <a:pPr algn="ctr" eaLnBrk="1" hangingPunct="1">
                <a:defRPr/>
              </a:pPr>
              <a:endParaRPr lang="en-US" sz="2400" b="1">
                <a:solidFill>
                  <a:schemeClr val="tx2"/>
                </a:solidFill>
                <a:effectLst>
                  <a:outerShdw blurRad="38100" dist="38100" dir="2700000" algn="tl">
                    <a:srgbClr val="C0C0C0"/>
                  </a:outerShdw>
                </a:effectLst>
                <a:latin typeface="Arial" charset="0"/>
              </a:endParaRPr>
            </a:p>
          </p:txBody>
        </p:sp>
        <p:sp>
          <p:nvSpPr>
            <p:cNvPr id="222218" name="Rectangle 10"/>
            <p:cNvSpPr>
              <a:spLocks noChangeArrowheads="1"/>
            </p:cNvSpPr>
            <p:nvPr/>
          </p:nvSpPr>
          <p:spPr bwMode="auto">
            <a:xfrm>
              <a:off x="2880" y="1824"/>
              <a:ext cx="2880" cy="336"/>
            </a:xfrm>
            <a:prstGeom prst="rect">
              <a:avLst/>
            </a:prstGeom>
            <a:noFill/>
            <a:ln>
              <a:noFill/>
            </a:ln>
            <a:effectLst/>
            <a:extLst/>
          </p:spPr>
          <p:txBody>
            <a:bodyPr anchor="ctr"/>
            <a:lstStyle/>
            <a:p>
              <a:pPr algn="ctr" eaLnBrk="1" hangingPunct="1">
                <a:defRPr/>
              </a:pPr>
              <a:endParaRPr lang="en-US" sz="2400" b="1">
                <a:solidFill>
                  <a:schemeClr val="tx2"/>
                </a:solidFill>
                <a:effectLst>
                  <a:outerShdw blurRad="38100" dist="38100" dir="2700000" algn="tl">
                    <a:srgbClr val="C0C0C0"/>
                  </a:outerShdw>
                </a:effectLst>
                <a:latin typeface="Arial" charset="0"/>
              </a:endParaRPr>
            </a:p>
          </p:txBody>
        </p:sp>
        <p:pic>
          <p:nvPicPr>
            <p:cNvPr id="11272" name="Picture 11" descr="chùa Thầy-Quốc oai-HN"/>
            <p:cNvPicPr>
              <a:picLocks noChangeAspect="1" noChangeArrowheads="1"/>
            </p:cNvPicPr>
            <p:nvPr/>
          </p:nvPicPr>
          <p:blipFill>
            <a:blip r:embed="rId4">
              <a:lum bright="10000" contrast="26000"/>
              <a:extLst>
                <a:ext uri="{28A0092B-C50C-407E-A947-70E740481C1C}">
                  <a14:useLocalDpi xmlns:a14="http://schemas.microsoft.com/office/drawing/2010/main" val="0"/>
                </a:ext>
              </a:extLst>
            </a:blip>
            <a:srcRect/>
            <a:stretch>
              <a:fillRect/>
            </a:stretch>
          </p:blipFill>
          <p:spPr bwMode="auto">
            <a:xfrm>
              <a:off x="18" y="2190"/>
              <a:ext cx="2832" cy="21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22220" name="Rectangle 12"/>
            <p:cNvSpPr>
              <a:spLocks noChangeArrowheads="1"/>
            </p:cNvSpPr>
            <p:nvPr/>
          </p:nvSpPr>
          <p:spPr bwMode="auto">
            <a:xfrm>
              <a:off x="2880" y="3984"/>
              <a:ext cx="2880" cy="336"/>
            </a:xfrm>
            <a:prstGeom prst="rect">
              <a:avLst/>
            </a:prstGeom>
            <a:noFill/>
            <a:ln>
              <a:noFill/>
            </a:ln>
            <a:effectLst/>
            <a:extLst/>
          </p:spPr>
          <p:txBody>
            <a:bodyPr anchor="ctr"/>
            <a:lstStyle/>
            <a:p>
              <a:pPr algn="ctr" eaLnBrk="1" hangingPunct="1">
                <a:defRPr/>
              </a:pPr>
              <a:r>
                <a:rPr lang="en-US" sz="2400" b="1">
                  <a:solidFill>
                    <a:schemeClr val="tx2"/>
                  </a:solidFill>
                  <a:effectLst>
                    <a:outerShdw blurRad="38100" dist="38100" dir="2700000" algn="tl">
                      <a:srgbClr val="C0C0C0"/>
                    </a:outerShdw>
                  </a:effectLst>
                  <a:latin typeface="Arial" charset="0"/>
                </a:rPr>
                <a:t>Chùa Keo – Thái Bình</a:t>
              </a:r>
            </a:p>
          </p:txBody>
        </p:sp>
        <p:sp>
          <p:nvSpPr>
            <p:cNvPr id="222221" name="Rectangle 13"/>
            <p:cNvSpPr>
              <a:spLocks noChangeArrowheads="1"/>
            </p:cNvSpPr>
            <p:nvPr/>
          </p:nvSpPr>
          <p:spPr bwMode="auto">
            <a:xfrm>
              <a:off x="0" y="3984"/>
              <a:ext cx="2880" cy="336"/>
            </a:xfrm>
            <a:prstGeom prst="rect">
              <a:avLst/>
            </a:prstGeom>
            <a:noFill/>
            <a:ln>
              <a:noFill/>
            </a:ln>
            <a:effectLst/>
            <a:extLst/>
          </p:spPr>
          <p:txBody>
            <a:bodyPr anchor="ctr"/>
            <a:lstStyle/>
            <a:p>
              <a:pPr algn="ctr" eaLnBrk="1" hangingPunct="1">
                <a:defRPr/>
              </a:pPr>
              <a:endParaRPr lang="en-US" sz="2400" b="1">
                <a:solidFill>
                  <a:schemeClr val="tx2"/>
                </a:solidFill>
                <a:effectLst>
                  <a:outerShdw blurRad="38100" dist="38100" dir="2700000" algn="tl">
                    <a:srgbClr val="C0C0C0"/>
                  </a:outerShdw>
                </a:effectLst>
                <a:latin typeface="Arial" charset="0"/>
              </a:endParaRPr>
            </a:p>
          </p:txBody>
        </p:sp>
        <p:pic>
          <p:nvPicPr>
            <p:cNvPr id="11275" name="Picture 14" descr="chua-cha-lu1909_jpg[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0" y="2208"/>
              <a:ext cx="2880" cy="21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223" name="Rectangle 15"/>
            <p:cNvSpPr>
              <a:spLocks noChangeArrowheads="1"/>
            </p:cNvSpPr>
            <p:nvPr/>
          </p:nvSpPr>
          <p:spPr bwMode="auto">
            <a:xfrm>
              <a:off x="2880" y="2208"/>
              <a:ext cx="2880" cy="672"/>
            </a:xfrm>
            <a:prstGeom prst="rect">
              <a:avLst/>
            </a:prstGeom>
            <a:noFill/>
            <a:ln>
              <a:noFill/>
            </a:ln>
            <a:effectLst/>
            <a:extLst/>
          </p:spPr>
          <p:txBody>
            <a:bodyPr anchor="ctr"/>
            <a:lstStyle/>
            <a:p>
              <a:pPr algn="ctr" eaLnBrk="1" hangingPunct="1">
                <a:defRPr/>
              </a:pPr>
              <a:endParaRPr lang="en-US" sz="2200" b="1">
                <a:solidFill>
                  <a:schemeClr val="tx2"/>
                </a:solidFill>
                <a:effectLst>
                  <a:outerShdw blurRad="38100" dist="38100" dir="2700000" algn="tl">
                    <a:srgbClr val="C0C0C0"/>
                  </a:outerShdw>
                </a:effectLst>
                <a:latin typeface="Arial" charset="0"/>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Chua Long T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81000"/>
            <a:ext cx="6858000" cy="6130925"/>
          </a:xfrm>
          <a:prstGeom prst="roundRect">
            <a:avLst>
              <a:gd name="adj" fmla="val 16667"/>
            </a:avLst>
          </a:prstGeom>
          <a:ln w="57150">
            <a:solidFill>
              <a:srgbClr val="FDC257"/>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Khuôn viên chùa Bái Đí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127" y="762000"/>
            <a:ext cx="8001000" cy="4572000"/>
          </a:xfrm>
          <a:prstGeom prst="roundRect">
            <a:avLst>
              <a:gd name="adj" fmla="val 16667"/>
            </a:avLst>
          </a:prstGeom>
          <a:ln w="57150">
            <a:solidFill>
              <a:srgbClr val="F9C25A"/>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2291" name="Text Box 7"/>
          <p:cNvSpPr txBox="1">
            <a:spLocks noChangeArrowheads="1"/>
          </p:cNvSpPr>
          <p:nvPr/>
        </p:nvSpPr>
        <p:spPr bwMode="auto">
          <a:xfrm>
            <a:off x="1752600" y="5486400"/>
            <a:ext cx="8229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spcBef>
                <a:spcPct val="50000"/>
              </a:spcBef>
            </a:pPr>
            <a:r>
              <a:rPr lang="en-US" sz="2800" b="1">
                <a:latin typeface="Times New Roman" panose="02020603050405020304" pitchFamily="18" charset="0"/>
              </a:rPr>
              <a:t>Năm 1031, triều đình bỏ tiền ra xây dựng 950 ngôi chùa. Nhân dân cũng đóng góp tiền xây dựng chùa.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1000"/>
                                        <p:tgtEl>
                                          <p:spTgt spid="12291"/>
                                        </p:tgtEl>
                                      </p:cBhvr>
                                    </p:animEffect>
                                    <p:anim calcmode="lin" valueType="num">
                                      <p:cBhvr>
                                        <p:cTn id="8" dur="1000" fill="hold"/>
                                        <p:tgtEl>
                                          <p:spTgt spid="12291"/>
                                        </p:tgtEl>
                                        <p:attrNameLst>
                                          <p:attrName>ppt_x</p:attrName>
                                        </p:attrNameLst>
                                      </p:cBhvr>
                                      <p:tavLst>
                                        <p:tav tm="0">
                                          <p:val>
                                            <p:strVal val="#ppt_x"/>
                                          </p:val>
                                        </p:tav>
                                        <p:tav tm="100000">
                                          <p:val>
                                            <p:strVal val="#ppt_x"/>
                                          </p:val>
                                        </p:tav>
                                      </p:tavLst>
                                    </p:anim>
                                    <p:anim calcmode="lin" valueType="num">
                                      <p:cBhvr>
                                        <p:cTn id="9" dur="1000" fill="hold"/>
                                        <p:tgtEl>
                                          <p:spTgt spid="122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3"/>
          <p:cNvSpPr/>
          <p:nvPr/>
        </p:nvSpPr>
        <p:spPr>
          <a:xfrm>
            <a:off x="1584960" y="1605281"/>
            <a:ext cx="9238827" cy="128778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lIns="121916" tIns="60959" rIns="121916" bIns="60959" anchor="ctr"/>
          <a:lstStyle/>
          <a:p>
            <a:pPr defTabSz="1219170">
              <a:defRPr/>
            </a:pPr>
            <a:endParaRPr lang="vi-VN" sz="2667" b="1" dirty="0">
              <a:solidFill>
                <a:srgbClr val="002060"/>
              </a:solidFill>
              <a:latin typeface="Times New Roman" panose="02020603050405020304" pitchFamily="18" charset="0"/>
              <a:cs typeface="Times New Roman" panose="02020603050405020304" pitchFamily="18" charset="0"/>
            </a:endParaRPr>
          </a:p>
        </p:txBody>
      </p:sp>
      <p:sp>
        <p:nvSpPr>
          <p:cNvPr id="3" name="Rectangle: Rounded Corners 22"/>
          <p:cNvSpPr/>
          <p:nvPr/>
        </p:nvSpPr>
        <p:spPr>
          <a:xfrm>
            <a:off x="1383454" y="3357880"/>
            <a:ext cx="9571567" cy="1127760"/>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lIns="121916" tIns="60959" rIns="121916" bIns="60959" anchor="ctr"/>
          <a:lstStyle/>
          <a:p>
            <a:pPr defTabSz="1219170" eaLnBrk="0" hangingPunct="0">
              <a:defRPr/>
            </a:pPr>
            <a:r>
              <a:rPr lang="en-US" sz="2667" b="1" i="1">
                <a:solidFill>
                  <a:srgbClr val="002060"/>
                </a:solidFill>
                <a:latin typeface="Times New Roman" panose="02020603050405020304" pitchFamily="18" charset="0"/>
                <a:cs typeface="Times New Roman" panose="02020603050405020304" pitchFamily="18" charset="0"/>
              </a:rPr>
              <a:t> </a:t>
            </a:r>
            <a:endParaRPr lang="en-US" sz="2667" b="1" i="1" dirty="0">
              <a:solidFill>
                <a:srgbClr val="002060"/>
              </a:solidFill>
              <a:latin typeface="Times New Roman" panose="02020603050405020304" pitchFamily="18" charset="0"/>
              <a:cs typeface="Times New Roman" panose="02020603050405020304" pitchFamily="18" charset="0"/>
            </a:endParaRPr>
          </a:p>
        </p:txBody>
      </p:sp>
      <p:sp>
        <p:nvSpPr>
          <p:cNvPr id="4" name="Rectangle: Rounded Corners 29"/>
          <p:cNvSpPr/>
          <p:nvPr/>
        </p:nvSpPr>
        <p:spPr>
          <a:xfrm>
            <a:off x="1383454" y="4790440"/>
            <a:ext cx="9571567" cy="1300480"/>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lIns="121916" tIns="60959" rIns="121916" bIns="60959" anchor="ctr"/>
          <a:lstStyle/>
          <a:p>
            <a:pPr defTabSz="1219170" eaLnBrk="0" hangingPunct="0">
              <a:defRPr/>
            </a:pPr>
            <a:r>
              <a:rPr lang="en-US" sz="2667" b="1">
                <a:solidFill>
                  <a:srgbClr val="002060"/>
                </a:solidFill>
                <a:latin typeface="Times New Roman" panose="02020603050405020304" pitchFamily="18" charset="0"/>
                <a:cs typeface="Times New Roman" panose="02020603050405020304" pitchFamily="18" charset="0"/>
              </a:rPr>
              <a:t> </a:t>
            </a:r>
            <a:endParaRPr lang="en-US" sz="2667" b="1" dirty="0">
              <a:solidFill>
                <a:srgbClr val="00206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824954" y="408206"/>
            <a:ext cx="4470125" cy="861772"/>
          </a:xfrm>
          <a:prstGeom prst="rect">
            <a:avLst/>
          </a:prstGeom>
          <a:noFill/>
        </p:spPr>
        <p:txBody>
          <a:bodyPr wrap="none" lIns="121916" tIns="60959" rIns="121916" bIns="609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219170" eaLnBrk="0" hangingPunct="0">
              <a:defRPr/>
            </a:pPr>
            <a:r>
              <a:rPr lang="en-US" sz="4800" b="1" dirty="0" err="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Yêu</a:t>
            </a:r>
            <a:r>
              <a:rPr lang="en-US" sz="48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4800" b="1" dirty="0" err="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cầu</a:t>
            </a:r>
            <a:r>
              <a:rPr lang="en-US" sz="48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4800" b="1" dirty="0" err="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cần</a:t>
            </a:r>
            <a:r>
              <a:rPr lang="en-US" sz="48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4800" b="1" dirty="0" err="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đạt</a:t>
            </a:r>
            <a:endParaRPr lang="en-US" sz="48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10247" name="Rectangle 6"/>
          <p:cNvSpPr/>
          <p:nvPr/>
        </p:nvSpPr>
        <p:spPr>
          <a:xfrm>
            <a:off x="1924383" y="1826820"/>
            <a:ext cx="7991687"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it-IT" sz="2800" b="1">
                <a:solidFill>
                  <a:srgbClr val="002060"/>
                </a:solidFill>
              </a:rPr>
              <a:t>- </a:t>
            </a:r>
            <a:r>
              <a:rPr lang="es-ES" sz="2800" b="1" smtClean="0">
                <a:solidFill>
                  <a:srgbClr val="002060"/>
                </a:solidFill>
              </a:rPr>
              <a:t>Học sinh biết thời Lý, đạo Phật phát triển thịnh đạt nhất.</a:t>
            </a:r>
            <a:endParaRPr lang="en-US" sz="2800" b="1">
              <a:solidFill>
                <a:srgbClr val="002060"/>
              </a:solidFill>
            </a:endParaRPr>
          </a:p>
        </p:txBody>
      </p:sp>
      <p:sp>
        <p:nvSpPr>
          <p:cNvPr id="10248" name="Rectangle 7"/>
          <p:cNvSpPr/>
          <p:nvPr/>
        </p:nvSpPr>
        <p:spPr>
          <a:xfrm>
            <a:off x="1924383" y="3445873"/>
            <a:ext cx="8624147"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es-ES" sz="2800" b="1" smtClean="0">
                <a:solidFill>
                  <a:srgbClr val="002060"/>
                </a:solidFill>
              </a:rPr>
              <a:t>- Học sinh biết thời Lý, chùa được xây dựng ở nhiều nơi.</a:t>
            </a:r>
            <a:endParaRPr lang="en-US" sz="2800" b="1">
              <a:solidFill>
                <a:srgbClr val="002060"/>
              </a:solidFill>
            </a:endParaRPr>
          </a:p>
        </p:txBody>
      </p:sp>
      <p:sp>
        <p:nvSpPr>
          <p:cNvPr id="9" name="Rectangle 7"/>
          <p:cNvSpPr/>
          <p:nvPr/>
        </p:nvSpPr>
        <p:spPr>
          <a:xfrm>
            <a:off x="1747942" y="5179070"/>
            <a:ext cx="8624147"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es-ES" sz="2800" b="1" smtClean="0">
                <a:solidFill>
                  <a:srgbClr val="002060"/>
                </a:solidFill>
              </a:rPr>
              <a:t>- Chùa là công trình kiến trúc đẹp.</a:t>
            </a:r>
            <a:endParaRPr lang="en-US" sz="2800" b="1">
              <a:solidFill>
                <a:srgbClr val="002060"/>
              </a:solidFill>
            </a:endParaRPr>
          </a:p>
        </p:txBody>
      </p:sp>
      <p:pic>
        <p:nvPicPr>
          <p:cNvPr id="10" name="Picture 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35858" y="1519621"/>
            <a:ext cx="919163" cy="919163"/>
          </a:xfrm>
          <a:prstGeom prst="rect">
            <a:avLst/>
          </a:prstGeom>
        </p:spPr>
      </p:pic>
    </p:spTree>
    <p:extLst>
      <p:ext uri="{BB962C8B-B14F-4D97-AF65-F5344CB8AC3E}">
        <p14:creationId xmlns:p14="http://schemas.microsoft.com/office/powerpoint/2010/main" val="177438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4" name="Google Shape;214;p32"/>
          <p:cNvSpPr txBox="1">
            <a:spLocks noGrp="1"/>
          </p:cNvSpPr>
          <p:nvPr>
            <p:ph type="title"/>
          </p:nvPr>
        </p:nvSpPr>
        <p:spPr>
          <a:xfrm>
            <a:off x="3657600" y="1905000"/>
            <a:ext cx="5064000" cy="1087600"/>
          </a:xfrm>
          <a:prstGeom prst="rect">
            <a:avLst/>
          </a:prstGeom>
        </p:spPr>
        <p:txBody>
          <a:bodyPr spcFirstLastPara="1" vert="horz" wrap="square" lIns="121900" tIns="121900" rIns="121900" bIns="121900" rtlCol="0" anchor="t" anchorCtr="0">
            <a:noAutofit/>
          </a:bodyPr>
          <a:lstStyle/>
          <a:p>
            <a:r>
              <a:rPr lang="en-US" b="1">
                <a:solidFill>
                  <a:srgbClr val="FF0000"/>
                </a:solidFill>
                <a:latin typeface="Times New Roman" pitchFamily="18" charset="0"/>
                <a:cs typeface="Times New Roman" pitchFamily="18" charset="0"/>
              </a:rPr>
              <a:t>HOẠT ĐỘNG </a:t>
            </a:r>
            <a:r>
              <a:rPr lang="en-US" b="1" smtClean="0">
                <a:solidFill>
                  <a:srgbClr val="FF0000"/>
                </a:solidFill>
                <a:latin typeface="Times New Roman" pitchFamily="18" charset="0"/>
                <a:cs typeface="Times New Roman" pitchFamily="18" charset="0"/>
              </a:rPr>
              <a:t>3</a:t>
            </a:r>
            <a:endParaRPr b="1">
              <a:solidFill>
                <a:srgbClr val="FF0000"/>
              </a:solidFill>
              <a:latin typeface="Times New Roman" pitchFamily="18" charset="0"/>
              <a:cs typeface="Times New Roman" pitchFamily="18" charset="0"/>
            </a:endParaRPr>
          </a:p>
        </p:txBody>
      </p:sp>
      <p:sp>
        <p:nvSpPr>
          <p:cNvPr id="5" name="Google Shape;214;p32"/>
          <p:cNvSpPr txBox="1">
            <a:spLocks noGrp="1"/>
          </p:cNvSpPr>
          <p:nvPr>
            <p:ph type="title"/>
          </p:nvPr>
        </p:nvSpPr>
        <p:spPr>
          <a:xfrm>
            <a:off x="3048000" y="3225800"/>
            <a:ext cx="5943600" cy="1955800"/>
          </a:xfrm>
          <a:prstGeom prst="rect">
            <a:avLst/>
          </a:prstGeom>
        </p:spPr>
        <p:txBody>
          <a:bodyPr spcFirstLastPara="1" vert="horz" wrap="square" lIns="121900" tIns="121900" rIns="121900" bIns="121900" rtlCol="0" anchor="t" anchorCtr="0">
            <a:noAutofit/>
          </a:bodyPr>
          <a:lstStyle/>
          <a:p>
            <a:pPr fontAlgn="base"/>
            <a:r>
              <a:rPr lang="en-US" sz="3733" b="1" smtClean="0">
                <a:solidFill>
                  <a:srgbClr val="002060"/>
                </a:solidFill>
                <a:latin typeface="Times New Roman" pitchFamily="18" charset="0"/>
                <a:cs typeface="Times New Roman" pitchFamily="18" charset="0"/>
              </a:rPr>
              <a:t>Vai trò, tác dụng của chùa thời nhà Lý</a:t>
            </a:r>
            <a:endParaRPr lang="en-US" sz="3733" b="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5093542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58" name="Rectangle 14"/>
          <p:cNvSpPr>
            <a:spLocks noChangeArrowheads="1"/>
          </p:cNvSpPr>
          <p:nvPr/>
        </p:nvSpPr>
        <p:spPr bwMode="auto">
          <a:xfrm>
            <a:off x="922338" y="965794"/>
            <a:ext cx="792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marL="1371600" lvl="3" indent="0">
              <a:spcBef>
                <a:spcPct val="50000"/>
              </a:spcBef>
            </a:pPr>
            <a:r>
              <a:rPr lang="en-US" sz="2800" b="1" smtClean="0">
                <a:latin typeface="Times New Roman" panose="02020603050405020304" pitchFamily="18" charset="0"/>
              </a:rPr>
              <a:t>- Chùa </a:t>
            </a:r>
            <a:r>
              <a:rPr lang="en-US" sz="2800" b="1">
                <a:latin typeface="Times New Roman" panose="02020603050405020304" pitchFamily="18" charset="0"/>
              </a:rPr>
              <a:t>là nơi tu hành của các nhà sư.</a:t>
            </a:r>
          </a:p>
        </p:txBody>
      </p:sp>
      <p:sp>
        <p:nvSpPr>
          <p:cNvPr id="210959" name="Rectangle 15"/>
          <p:cNvSpPr>
            <a:spLocks noChangeArrowheads="1"/>
          </p:cNvSpPr>
          <p:nvPr/>
        </p:nvSpPr>
        <p:spPr bwMode="auto">
          <a:xfrm>
            <a:off x="1695811" y="1185968"/>
            <a:ext cx="842803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spcBef>
                <a:spcPct val="50000"/>
              </a:spcBef>
            </a:pPr>
            <a:r>
              <a:rPr lang="en-US" sz="6000" b="1"/>
              <a:t>   </a:t>
            </a:r>
            <a:r>
              <a:rPr lang="en-US" sz="2800" b="1">
                <a:latin typeface="Times New Roman" panose="02020603050405020304" pitchFamily="18" charset="0"/>
              </a:rPr>
              <a:t>- Chùa là nơi tổ chức lễ bái của đạo Phật.</a:t>
            </a:r>
          </a:p>
        </p:txBody>
      </p:sp>
      <p:sp>
        <p:nvSpPr>
          <p:cNvPr id="210960" name="Rectangle 16"/>
          <p:cNvSpPr>
            <a:spLocks noChangeArrowheads="1"/>
          </p:cNvSpPr>
          <p:nvPr/>
        </p:nvSpPr>
        <p:spPr bwMode="auto">
          <a:xfrm>
            <a:off x="2286722" y="2160195"/>
            <a:ext cx="861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spcBef>
                <a:spcPct val="50000"/>
              </a:spcBef>
            </a:pPr>
            <a:r>
              <a:rPr lang="en-US" sz="2800" b="1">
                <a:latin typeface="Times New Roman" panose="02020603050405020304" pitchFamily="18" charset="0"/>
              </a:rPr>
              <a:t>- Chùa là trung tâm văn hóa của các làng xã.</a:t>
            </a:r>
          </a:p>
        </p:txBody>
      </p:sp>
      <p:sp>
        <p:nvSpPr>
          <p:cNvPr id="15366" name="Text Box 15"/>
          <p:cNvSpPr txBox="1">
            <a:spLocks noChangeArrowheads="1"/>
          </p:cNvSpPr>
          <p:nvPr/>
        </p:nvSpPr>
        <p:spPr bwMode="auto">
          <a:xfrm>
            <a:off x="1842294" y="300951"/>
            <a:ext cx="792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spcBef>
                <a:spcPct val="50000"/>
              </a:spcBef>
            </a:pPr>
            <a:r>
              <a:rPr lang="en-US" sz="2800" b="1">
                <a:solidFill>
                  <a:srgbClr val="FF0000"/>
                </a:solidFill>
                <a:latin typeface="Times New Roman" panose="02020603050405020304" pitchFamily="18" charset="0"/>
              </a:rPr>
              <a:t>* Thời Lý, chùa được sử dụng vào việc gì?</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0958"/>
                                        </p:tgtEl>
                                        <p:attrNameLst>
                                          <p:attrName>style.visibility</p:attrName>
                                        </p:attrNameLst>
                                      </p:cBhvr>
                                      <p:to>
                                        <p:strVal val="visible"/>
                                      </p:to>
                                    </p:set>
                                    <p:animEffect transition="in" filter="blinds(horizontal)">
                                      <p:cBhvr>
                                        <p:cTn id="7" dur="500"/>
                                        <p:tgtEl>
                                          <p:spTgt spid="21095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0959"/>
                                        </p:tgtEl>
                                        <p:attrNameLst>
                                          <p:attrName>style.visibility</p:attrName>
                                        </p:attrNameLst>
                                      </p:cBhvr>
                                      <p:to>
                                        <p:strVal val="visible"/>
                                      </p:to>
                                    </p:set>
                                    <p:animEffect transition="in" filter="blinds(horizontal)">
                                      <p:cBhvr>
                                        <p:cTn id="10" dur="500"/>
                                        <p:tgtEl>
                                          <p:spTgt spid="21095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10960"/>
                                        </p:tgtEl>
                                        <p:attrNameLst>
                                          <p:attrName>style.visibility</p:attrName>
                                        </p:attrNameLst>
                                      </p:cBhvr>
                                      <p:to>
                                        <p:strVal val="visible"/>
                                      </p:to>
                                    </p:set>
                                    <p:animEffect transition="in" filter="blinds(horizontal)">
                                      <p:cBhvr>
                                        <p:cTn id="13" dur="500"/>
                                        <p:tgtEl>
                                          <p:spTgt spid="2109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58" grpId="0"/>
      <p:bldP spid="210959" grpId="0"/>
      <p:bldP spid="21096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54"/>
        <p:cNvGrpSpPr/>
        <p:nvPr/>
      </p:nvGrpSpPr>
      <p:grpSpPr>
        <a:xfrm>
          <a:off x="0" y="0"/>
          <a:ext cx="0" cy="0"/>
          <a:chOff x="0" y="0"/>
          <a:chExt cx="0" cy="0"/>
        </a:xfrm>
      </p:grpSpPr>
      <p:grpSp>
        <p:nvGrpSpPr>
          <p:cNvPr id="2657" name="Google Shape;2657;p43"/>
          <p:cNvGrpSpPr/>
          <p:nvPr/>
        </p:nvGrpSpPr>
        <p:grpSpPr>
          <a:xfrm>
            <a:off x="3576634" y="1462567"/>
            <a:ext cx="5695433" cy="2816967"/>
            <a:chOff x="2682475" y="1096925"/>
            <a:chExt cx="4271575" cy="2112725"/>
          </a:xfrm>
        </p:grpSpPr>
        <p:sp>
          <p:nvSpPr>
            <p:cNvPr id="2658" name="Google Shape;2658;p43"/>
            <p:cNvSpPr/>
            <p:nvPr/>
          </p:nvSpPr>
          <p:spPr>
            <a:xfrm>
              <a:off x="6196550" y="1096925"/>
              <a:ext cx="193500" cy="1839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a:spcBef>
                  <a:spcPts val="0"/>
                </a:spcBef>
                <a:spcAft>
                  <a:spcPts val="0"/>
                </a:spcAft>
              </a:pPr>
              <a:endParaRPr sz="4267"/>
            </a:p>
          </p:txBody>
        </p:sp>
        <p:sp>
          <p:nvSpPr>
            <p:cNvPr id="2659" name="Google Shape;2659;p43"/>
            <p:cNvSpPr/>
            <p:nvPr/>
          </p:nvSpPr>
          <p:spPr>
            <a:xfrm>
              <a:off x="2682475" y="1096925"/>
              <a:ext cx="193500" cy="1839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a:spcBef>
                  <a:spcPts val="0"/>
                </a:spcBef>
                <a:spcAft>
                  <a:spcPts val="0"/>
                </a:spcAft>
              </a:pPr>
              <a:endParaRPr sz="4267"/>
            </a:p>
          </p:txBody>
        </p:sp>
        <p:sp>
          <p:nvSpPr>
            <p:cNvPr id="2660" name="Google Shape;2660;p43"/>
            <p:cNvSpPr/>
            <p:nvPr/>
          </p:nvSpPr>
          <p:spPr>
            <a:xfrm>
              <a:off x="6760550" y="3025750"/>
              <a:ext cx="193500" cy="1839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pPr>
                <a:spcBef>
                  <a:spcPts val="0"/>
                </a:spcBef>
                <a:spcAft>
                  <a:spcPts val="0"/>
                </a:spcAft>
              </a:pPr>
              <a:endParaRPr sz="4267"/>
            </a:p>
          </p:txBody>
        </p:sp>
      </p:grpSp>
      <p:sp>
        <p:nvSpPr>
          <p:cNvPr id="3" name="Rectangle 2"/>
          <p:cNvSpPr/>
          <p:nvPr/>
        </p:nvSpPr>
        <p:spPr>
          <a:xfrm>
            <a:off x="3137587" y="2209800"/>
            <a:ext cx="5760552" cy="1231106"/>
          </a:xfrm>
          <a:prstGeom prst="rect">
            <a:avLst/>
          </a:prstGeom>
          <a:noFill/>
        </p:spPr>
        <p:txBody>
          <a:bodyPr wrap="none" lIns="121920" tIns="60960" rIns="121920" bIns="60960">
            <a:spAutoFit/>
          </a:bodyPr>
          <a:lstStyle/>
          <a:p>
            <a:pPr algn="ctr"/>
            <a:r>
              <a:rPr lang="en-US" sz="7200" b="1"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KHỞI ĐỘNG</a:t>
            </a:r>
            <a:endParaRPr lang="en-US" sz="7200" b="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14820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1643064" y="5915025"/>
            <a:ext cx="326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sz="2400" b="1">
                <a:solidFill>
                  <a:srgbClr val="FF0000"/>
                </a:solidFill>
                <a:latin typeface="Times New Roman" panose="02020603050405020304" pitchFamily="18" charset="0"/>
              </a:rPr>
              <a:t>Chùa Một Cột (Hà Nội)</a:t>
            </a:r>
          </a:p>
        </p:txBody>
      </p:sp>
      <p:pic>
        <p:nvPicPr>
          <p:cNvPr id="16387" name="Picture 4" descr="chuamotc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3846" y="990600"/>
            <a:ext cx="3352800" cy="4648200"/>
          </a:xfrm>
          <a:prstGeom prst="round2DiagRect">
            <a:avLst>
              <a:gd name="adj1" fmla="val 16667"/>
              <a:gd name="adj2" fmla="val 0"/>
            </a:avLst>
          </a:prstGeom>
          <a:ln w="76200">
            <a:solidFill>
              <a:srgbClr val="FEC157"/>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40296" name="Text Box 8"/>
          <p:cNvSpPr txBox="1">
            <a:spLocks noChangeArrowheads="1"/>
          </p:cNvSpPr>
          <p:nvPr/>
        </p:nvSpPr>
        <p:spPr bwMode="auto">
          <a:xfrm>
            <a:off x="6248400" y="806708"/>
            <a:ext cx="4419600" cy="483209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lgn="just">
              <a:spcBef>
                <a:spcPct val="50000"/>
              </a:spcBef>
            </a:pPr>
            <a:r>
              <a:rPr lang="en-US" sz="2800" b="1">
                <a:latin typeface="Times New Roman" panose="02020603050405020304" pitchFamily="18" charset="0"/>
              </a:rPr>
              <a:t>   Bao gồm ngôi chùa và tòa đài xây giữa hồ hình vuông. Tầng trên là những thanh gỗ tạo thành bộ khung sườn đỡ cho tòa đài bên trên như một đóa sen vươn thẳng trên hồ, có cầu thang dẫn lên phật đài. Trên cửa phật đài có biển đề:” Liên Hoa Đài”, ghi nhớ sự tích nằm mộng của vua thời Lý.</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40290"/>
                                        </p:tgtEl>
                                        <p:attrNameLst>
                                          <p:attrName>style.visibility</p:attrName>
                                        </p:attrNameLst>
                                      </p:cBhvr>
                                      <p:to>
                                        <p:strVal val="visible"/>
                                      </p:to>
                                    </p:set>
                                    <p:animEffect transition="in" filter="blinds(horizontal)">
                                      <p:cBhvr>
                                        <p:cTn id="7" dur="500"/>
                                        <p:tgtEl>
                                          <p:spTgt spid="140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40296">
                                            <p:txEl>
                                              <p:pRg st="0" end="0"/>
                                            </p:txEl>
                                          </p:spTgt>
                                        </p:tgtEl>
                                        <p:attrNameLst>
                                          <p:attrName>style.visibility</p:attrName>
                                        </p:attrNameLst>
                                      </p:cBhvr>
                                      <p:to>
                                        <p:strVal val="visible"/>
                                      </p:to>
                                    </p:set>
                                    <p:animEffect transition="in" filter="blinds(horizontal)">
                                      <p:cBhvr>
                                        <p:cTn id="12" dur="500"/>
                                        <p:tgtEl>
                                          <p:spTgt spid="14029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chuamotc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457200"/>
            <a:ext cx="6019800" cy="6019800"/>
          </a:xfrm>
          <a:prstGeom prst="round2DiagRect">
            <a:avLst>
              <a:gd name="adj1" fmla="val 16667"/>
              <a:gd name="adj2" fmla="val 0"/>
            </a:avLst>
          </a:prstGeom>
          <a:ln w="57150">
            <a:solidFill>
              <a:srgbClr val="FEC9A1"/>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161309" y="5638800"/>
            <a:ext cx="2971800" cy="609600"/>
          </a:xfrm>
        </p:spPr>
        <p:txBody>
          <a:bodyPr/>
          <a:lstStyle/>
          <a:p>
            <a:pPr eaLnBrk="1" hangingPunct="1"/>
            <a:r>
              <a:rPr lang="en-US" sz="2700" b="1">
                <a:solidFill>
                  <a:srgbClr val="FF0000"/>
                </a:solidFill>
                <a:latin typeface="Times New Roman" panose="02020603050405020304" pitchFamily="18" charset="0"/>
              </a:rPr>
              <a:t>      Chùa Keo (Thái Bình)</a:t>
            </a:r>
          </a:p>
        </p:txBody>
      </p:sp>
      <p:sp>
        <p:nvSpPr>
          <p:cNvPr id="141315" name="Rectangle 3"/>
          <p:cNvSpPr>
            <a:spLocks noChangeArrowheads="1"/>
          </p:cNvSpPr>
          <p:nvPr/>
        </p:nvSpPr>
        <p:spPr bwMode="auto">
          <a:xfrm>
            <a:off x="6858000" y="609601"/>
            <a:ext cx="3505200" cy="396875"/>
          </a:xfrm>
          <a:prstGeom prst="rect">
            <a:avLst/>
          </a:prstGeom>
          <a:noFill/>
          <a:ln>
            <a:noFill/>
          </a:ln>
          <a:effectLst/>
          <a:extLst/>
        </p:spPr>
        <p:txBody>
          <a:bodyPr>
            <a:spAutoFit/>
          </a:bodyPr>
          <a:lstStyle/>
          <a:p>
            <a:pPr eaLnBrk="1" hangingPunct="1">
              <a:defRPr/>
            </a:pPr>
            <a:endParaRPr lang="en-US" sz="2000">
              <a:effectLst>
                <a:outerShdw blurRad="38100" dist="38100" dir="2700000" algn="tl">
                  <a:srgbClr val="C0C0C0"/>
                </a:outerShdw>
              </a:effectLst>
              <a:latin typeface="Times New Roman" pitchFamily="18" charset="0"/>
            </a:endParaRPr>
          </a:p>
        </p:txBody>
      </p:sp>
      <p:pic>
        <p:nvPicPr>
          <p:cNvPr id="18436" name="Picture 4" descr="472a9aef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0309" y="644237"/>
            <a:ext cx="3352800" cy="4800600"/>
          </a:xfrm>
          <a:prstGeom prst="round2DiagRect">
            <a:avLst>
              <a:gd name="adj1" fmla="val 16667"/>
              <a:gd name="adj2" fmla="val 0"/>
            </a:avLst>
          </a:prstGeom>
          <a:ln w="57150">
            <a:solidFill>
              <a:srgbClr val="FD9E66"/>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41317" name="Rectangle 5"/>
          <p:cNvSpPr>
            <a:spLocks noChangeArrowheads="1"/>
          </p:cNvSpPr>
          <p:nvPr/>
        </p:nvSpPr>
        <p:spPr bwMode="auto">
          <a:xfrm>
            <a:off x="6324600" y="1182489"/>
            <a:ext cx="3832225" cy="3724096"/>
          </a:xfrm>
          <a:prstGeom prst="rect">
            <a:avLst/>
          </a:prstGeom>
          <a:ln/>
        </p:spPr>
        <p:style>
          <a:lnRef idx="2">
            <a:schemeClr val="accent2"/>
          </a:lnRef>
          <a:fillRef idx="1">
            <a:schemeClr val="lt1"/>
          </a:fillRef>
          <a:effectRef idx="0">
            <a:schemeClr val="accent2"/>
          </a:effectRef>
          <a:fontRef idx="minor">
            <a:schemeClr val="dk1"/>
          </a:fontRef>
        </p:style>
        <p:txBody>
          <a:bodyPr wrap="square" anchor="ct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lgn="just">
              <a:spcBef>
                <a:spcPct val="50000"/>
              </a:spcBef>
            </a:pPr>
            <a:r>
              <a:rPr lang="en-US" sz="4000" b="1">
                <a:solidFill>
                  <a:srgbClr val="3333CC"/>
                </a:solidFill>
                <a:latin typeface="Times New Roman" panose="02020603050405020304" pitchFamily="18" charset="0"/>
              </a:rPr>
              <a:t>   </a:t>
            </a:r>
            <a:r>
              <a:rPr lang="en-US" sz="2800" b="1">
                <a:latin typeface="Times New Roman" panose="02020603050405020304" pitchFamily="18" charset="0"/>
              </a:rPr>
              <a:t>Chùa là một trong những ngôi cổ tự nổi tiếng bậc nhất ở Việt Nam. Gác chuông chùa Keo là một công trình nghệ thuật bằng gỗ độc đáo, tiêu biểu cho kiến trúc cổ Việt Nam.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barn(inVertical)">
                                      <p:cBhvr>
                                        <p:cTn id="7" dur="500"/>
                                        <p:tgtEl>
                                          <p:spTgt spid="17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1317"/>
                                        </p:tgtEl>
                                        <p:attrNameLst>
                                          <p:attrName>style.visibility</p:attrName>
                                        </p:attrNameLst>
                                      </p:cBhvr>
                                      <p:to>
                                        <p:strVal val="visible"/>
                                      </p:to>
                                    </p:set>
                                    <p:animEffect transition="in" filter="wipe(down)">
                                      <p:cBhvr>
                                        <p:cTn id="12" dur="500"/>
                                        <p:tgtEl>
                                          <p:spTgt spid="141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413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Untitled-7"/>
          <p:cNvPicPr>
            <a:picLocks noGrp="1" noChangeAspect="1" noChangeArrowheads="1"/>
          </p:cNvPicPr>
          <p:nvPr>
            <p:ph type="body" sz="half" idx="4294967295"/>
          </p:nvPr>
        </p:nvPicPr>
        <p:blipFill>
          <a:blip r:embed="rId2">
            <a:extLst>
              <a:ext uri="{28A0092B-C50C-407E-A947-70E740481C1C}">
                <a14:useLocalDpi xmlns:a14="http://schemas.microsoft.com/office/drawing/2010/main" val="0"/>
              </a:ext>
            </a:extLst>
          </a:blip>
          <a:srcRect/>
          <a:stretch>
            <a:fillRect/>
          </a:stretch>
        </p:blipFill>
        <p:spPr>
          <a:xfrm>
            <a:off x="1670448" y="789709"/>
            <a:ext cx="3662362" cy="4495800"/>
          </a:xfrm>
          <a:prstGeom prst="round2DiagRect">
            <a:avLst>
              <a:gd name="adj1" fmla="val 16667"/>
              <a:gd name="adj2" fmla="val 0"/>
            </a:avLst>
          </a:prstGeom>
          <a:ln w="88900" cap="sq">
            <a:solidFill>
              <a:srgbClr val="FC9F66"/>
            </a:solidFill>
            <a:miter lim="800000"/>
          </a:ln>
          <a:effectLst>
            <a:outerShdw blurRad="254000" algn="tl" rotWithShape="0">
              <a:srgbClr val="000000">
                <a:alpha val="43000"/>
              </a:srgbClr>
            </a:outerShdw>
          </a:effectLst>
        </p:spPr>
      </p:pic>
      <p:sp>
        <p:nvSpPr>
          <p:cNvPr id="18437" name="Rectangle 4"/>
          <p:cNvSpPr>
            <a:spLocks noChangeArrowheads="1"/>
          </p:cNvSpPr>
          <p:nvPr/>
        </p:nvSpPr>
        <p:spPr bwMode="auto">
          <a:xfrm>
            <a:off x="2362200" y="5862491"/>
            <a:ext cx="2743200" cy="381000"/>
          </a:xfrm>
          <a:prstGeom prst="rect">
            <a:avLst/>
          </a:prstGeom>
          <a:solidFill>
            <a:schemeClr val="bg1"/>
          </a:solidFill>
          <a:ln w="9525">
            <a:solidFill>
              <a:schemeClr val="bg1"/>
            </a:solidFill>
            <a:miter lim="800000"/>
            <a:headEnd/>
            <a:tailEnd/>
          </a:ln>
        </p:spPr>
        <p:txBody>
          <a:bodyPr wrap="none" anchor="ct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lgn="ctr"/>
            <a:r>
              <a:rPr lang="en-US" b="1">
                <a:solidFill>
                  <a:srgbClr val="FF0000"/>
                </a:solidFill>
                <a:latin typeface="VNI-Times" pitchFamily="2" charset="0"/>
              </a:rPr>
              <a:t>Töôïng phaät</a:t>
            </a:r>
          </a:p>
          <a:p>
            <a:pPr algn="ctr"/>
            <a:r>
              <a:rPr lang="en-US" b="1">
                <a:solidFill>
                  <a:srgbClr val="FF0000"/>
                </a:solidFill>
                <a:latin typeface="VNI-Times" pitchFamily="2" charset="0"/>
              </a:rPr>
              <a:t> A-di-ñaø</a:t>
            </a:r>
          </a:p>
        </p:txBody>
      </p:sp>
      <p:sp>
        <p:nvSpPr>
          <p:cNvPr id="177158" name="Text Box 6"/>
          <p:cNvSpPr txBox="1">
            <a:spLocks noChangeArrowheads="1"/>
          </p:cNvSpPr>
          <p:nvPr/>
        </p:nvSpPr>
        <p:spPr bwMode="auto">
          <a:xfrm>
            <a:off x="6400800" y="609600"/>
            <a:ext cx="4038600" cy="4832092"/>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lgn="just">
              <a:spcBef>
                <a:spcPct val="50000"/>
              </a:spcBef>
            </a:pPr>
            <a:r>
              <a:rPr lang="en-US" sz="2800" b="1">
                <a:latin typeface="Times New Roman" panose="02020603050405020304" pitchFamily="18" charset="0"/>
              </a:rPr>
              <a:t>Tượng phật A-di-đà: Được tạc bằng đá hoa cương xanh. Dáng phật thanh tú, khoác áo cà sa, hai tay để ngửa trong lòng, ngồi xếp bằng tham thiền nhập định. Tất cả tỏa ra một vẻ đẹp hiền từ. Đây là một tác phẩm điêu khắc có giá trị thời Lý.</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barn(inVertical)">
                                      <p:cBhvr>
                                        <p:cTn id="7" dur="500"/>
                                        <p:tgtEl>
                                          <p:spTgt spid="184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77158">
                                            <p:txEl>
                                              <p:pRg st="0" end="0"/>
                                            </p:txEl>
                                          </p:spTgt>
                                        </p:tgtEl>
                                        <p:attrNameLst>
                                          <p:attrName>style.visibility</p:attrName>
                                        </p:attrNameLst>
                                      </p:cBhvr>
                                      <p:to>
                                        <p:strVal val="visible"/>
                                      </p:to>
                                    </p:set>
                                    <p:animEffect transition="in" filter="blinds(horizontal)">
                                      <p:cBhvr>
                                        <p:cTn id="12" dur="500"/>
                                        <p:tgtEl>
                                          <p:spTgt spid="177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3" name="Group 12"/>
          <p:cNvGrpSpPr>
            <a:grpSpLocks/>
          </p:cNvGrpSpPr>
          <p:nvPr/>
        </p:nvGrpSpPr>
        <p:grpSpPr bwMode="auto">
          <a:xfrm>
            <a:off x="1714500" y="457200"/>
            <a:ext cx="8763000" cy="5943600"/>
            <a:chOff x="2976" y="624"/>
            <a:chExt cx="2640" cy="3216"/>
          </a:xfrm>
        </p:grpSpPr>
        <p:pic>
          <p:nvPicPr>
            <p:cNvPr id="20484" name="Picture 14" descr="cvn-habac-phapva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6" y="624"/>
              <a:ext cx="2640" cy="3216"/>
            </a:xfrm>
            <a:prstGeom prst="round2DiagRect">
              <a:avLst>
                <a:gd name="adj1" fmla="val 16667"/>
                <a:gd name="adj2" fmla="val 0"/>
              </a:avLst>
            </a:prstGeom>
            <a:ln w="9525">
              <a:solidFill>
                <a:srgbClr val="000000"/>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0485" name="Text Box 16"/>
            <p:cNvSpPr txBox="1">
              <a:spLocks noChangeArrowheads="1"/>
            </p:cNvSpPr>
            <p:nvPr/>
          </p:nvSpPr>
          <p:spPr bwMode="auto">
            <a:xfrm rot="10800000" flipV="1">
              <a:off x="3148" y="748"/>
              <a:ext cx="907" cy="2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sz="2400" b="1">
                  <a:solidFill>
                    <a:srgbClr val="0000CC"/>
                  </a:solidFill>
                  <a:latin typeface="Times New Roman" panose="02020603050405020304" pitchFamily="18" charset="0"/>
                </a:rPr>
                <a:t>Chùa Dâu- Bắc Ninh</a:t>
              </a: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13" descr="DSC_0317%20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0049" y="838200"/>
            <a:ext cx="8251902" cy="5638800"/>
          </a:xfrm>
          <a:prstGeom prst="round2DiagRect">
            <a:avLst>
              <a:gd name="adj1" fmla="val 16667"/>
              <a:gd name="adj2" fmla="val 0"/>
            </a:avLst>
          </a:prstGeom>
          <a:ln w="9525">
            <a:solidFill>
              <a:srgbClr val="EBEBEB"/>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1508" name="Text Box 15"/>
          <p:cNvSpPr txBox="1">
            <a:spLocks noChangeArrowheads="1"/>
          </p:cNvSpPr>
          <p:nvPr/>
        </p:nvSpPr>
        <p:spPr bwMode="auto">
          <a:xfrm>
            <a:off x="4572000" y="226218"/>
            <a:ext cx="35036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sz="2400" b="1">
                <a:solidFill>
                  <a:srgbClr val="0000CC"/>
                </a:solidFill>
                <a:latin typeface="Times New Roman" panose="02020603050405020304" pitchFamily="18" charset="0"/>
              </a:rPr>
              <a:t>Chùa Trấn Quốc- Hà Nội</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2"/>
          <p:cNvGrpSpPr>
            <a:grpSpLocks/>
          </p:cNvGrpSpPr>
          <p:nvPr/>
        </p:nvGrpSpPr>
        <p:grpSpPr bwMode="auto">
          <a:xfrm>
            <a:off x="2743200" y="1143000"/>
            <a:ext cx="6858000" cy="4572000"/>
            <a:chOff x="768" y="720"/>
            <a:chExt cx="4320" cy="2880"/>
          </a:xfrm>
        </p:grpSpPr>
        <p:pic>
          <p:nvPicPr>
            <p:cNvPr id="22537" name="Picture 3" descr="chua_phat_tich_bac_ninh_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 y="720"/>
              <a:ext cx="4320"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Text Box 4"/>
            <p:cNvSpPr txBox="1">
              <a:spLocks noChangeArrowheads="1"/>
            </p:cNvSpPr>
            <p:nvPr/>
          </p:nvSpPr>
          <p:spPr bwMode="auto">
            <a:xfrm>
              <a:off x="2160" y="912"/>
              <a:ext cx="141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sz="2400" b="1">
                  <a:solidFill>
                    <a:srgbClr val="E9240F"/>
                  </a:solidFill>
                  <a:latin typeface="Times New Roman" panose="02020603050405020304" pitchFamily="18" charset="0"/>
                </a:rPr>
                <a:t>Chùa Phật Tích</a:t>
              </a:r>
            </a:p>
          </p:txBody>
        </p:sp>
      </p:grpSp>
      <p:sp>
        <p:nvSpPr>
          <p:cNvPr id="22531" name="Text Box 6"/>
          <p:cNvSpPr txBox="1">
            <a:spLocks noChangeArrowheads="1"/>
          </p:cNvSpPr>
          <p:nvPr/>
        </p:nvSpPr>
        <p:spPr bwMode="auto">
          <a:xfrm>
            <a:off x="7086600" y="5562600"/>
            <a:ext cx="165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sz="2400" b="1">
                <a:solidFill>
                  <a:schemeClr val="bg1"/>
                </a:solidFill>
                <a:latin typeface="Times New Roman" panose="02020603050405020304" pitchFamily="18" charset="0"/>
              </a:rPr>
              <a:t>Chùa Láng</a:t>
            </a:r>
          </a:p>
        </p:txBody>
      </p:sp>
      <p:grpSp>
        <p:nvGrpSpPr>
          <p:cNvPr id="22532" name="Group 7"/>
          <p:cNvGrpSpPr>
            <a:grpSpLocks/>
          </p:cNvGrpSpPr>
          <p:nvPr/>
        </p:nvGrpSpPr>
        <p:grpSpPr bwMode="auto">
          <a:xfrm>
            <a:off x="1219200" y="457200"/>
            <a:ext cx="9316630" cy="6126402"/>
            <a:chOff x="384" y="672"/>
            <a:chExt cx="5661" cy="3478"/>
          </a:xfrm>
        </p:grpSpPr>
        <p:pic>
          <p:nvPicPr>
            <p:cNvPr id="22533" name="Picture 8" descr="chua HuongTi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72"/>
              <a:ext cx="2544" cy="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 Box 9"/>
            <p:cNvSpPr txBox="1">
              <a:spLocks noChangeArrowheads="1"/>
            </p:cNvSpPr>
            <p:nvPr/>
          </p:nvSpPr>
          <p:spPr bwMode="auto">
            <a:xfrm>
              <a:off x="624" y="3888"/>
              <a:ext cx="1669"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sz="2400" b="1">
                  <a:solidFill>
                    <a:srgbClr val="0000CC"/>
                  </a:solidFill>
                  <a:latin typeface="Times New Roman" panose="02020603050405020304" pitchFamily="18" charset="0"/>
                </a:rPr>
                <a:t>           Chùa Hương</a:t>
              </a:r>
            </a:p>
          </p:txBody>
        </p:sp>
        <p:pic>
          <p:nvPicPr>
            <p:cNvPr id="22535" name="Picture 10" descr="chualang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3" y="680"/>
              <a:ext cx="2592" cy="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 Box 11"/>
            <p:cNvSpPr txBox="1">
              <a:spLocks noChangeArrowheads="1"/>
            </p:cNvSpPr>
            <p:nvPr/>
          </p:nvSpPr>
          <p:spPr bwMode="auto">
            <a:xfrm>
              <a:off x="3840" y="3840"/>
              <a:ext cx="101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sz="2400" b="1">
                  <a:solidFill>
                    <a:srgbClr val="0000CC"/>
                  </a:solidFill>
                  <a:latin typeface="Times New Roman" panose="02020603050405020304" pitchFamily="18" charset="0"/>
                </a:rPr>
                <a:t>Chùa Láng</a:t>
              </a: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thiền lâm- huế"/>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014" y="532035"/>
            <a:ext cx="32385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5" name="Group 4"/>
          <p:cNvGrpSpPr>
            <a:grpSpLocks/>
          </p:cNvGrpSpPr>
          <p:nvPr/>
        </p:nvGrpSpPr>
        <p:grpSpPr bwMode="auto">
          <a:xfrm>
            <a:off x="1554164" y="263269"/>
            <a:ext cx="10183812" cy="6419097"/>
            <a:chOff x="24" y="126"/>
            <a:chExt cx="6415" cy="4286"/>
          </a:xfrm>
        </p:grpSpPr>
        <p:sp>
          <p:nvSpPr>
            <p:cNvPr id="23556" name="Rectangle 5"/>
            <p:cNvSpPr>
              <a:spLocks noChangeArrowheads="1"/>
            </p:cNvSpPr>
            <p:nvPr/>
          </p:nvSpPr>
          <p:spPr bwMode="auto">
            <a:xfrm>
              <a:off x="2160" y="624"/>
              <a:ext cx="665"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spcBef>
                  <a:spcPct val="50000"/>
                </a:spcBef>
              </a:pPr>
              <a:r>
                <a:rPr lang="en-US" sz="2800">
                  <a:latin typeface="VNI-Times" pitchFamily="2" charset="0"/>
                  <a:cs typeface="Times New Roman" panose="02020603050405020304" pitchFamily="18" charset="0"/>
                </a:rPr>
                <a:t>(Hueá)</a:t>
              </a:r>
            </a:p>
          </p:txBody>
        </p:sp>
        <p:sp>
          <p:nvSpPr>
            <p:cNvPr id="23557" name="Text Box 6"/>
            <p:cNvSpPr txBox="1">
              <a:spLocks noChangeArrowheads="1"/>
            </p:cNvSpPr>
            <p:nvPr/>
          </p:nvSpPr>
          <p:spPr bwMode="auto">
            <a:xfrm>
              <a:off x="4656" y="2544"/>
              <a:ext cx="1008"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spcBef>
                  <a:spcPct val="50000"/>
                </a:spcBef>
              </a:pPr>
              <a:endParaRPr lang="vi-VN" sz="2800">
                <a:latin typeface="VNI-Times" pitchFamily="2" charset="0"/>
                <a:cs typeface="Times New Roman" panose="02020603050405020304" pitchFamily="18" charset="0"/>
              </a:endParaRPr>
            </a:p>
          </p:txBody>
        </p:sp>
        <p:sp>
          <p:nvSpPr>
            <p:cNvPr id="23558" name="AutoShape 7"/>
            <p:cNvSpPr>
              <a:spLocks noChangeArrowheads="1"/>
            </p:cNvSpPr>
            <p:nvPr/>
          </p:nvSpPr>
          <p:spPr bwMode="auto">
            <a:xfrm>
              <a:off x="24" y="3441"/>
              <a:ext cx="1008" cy="576"/>
            </a:xfrm>
            <a:prstGeom prst="upArrowCallout">
              <a:avLst>
                <a:gd name="adj1" fmla="val 43410"/>
                <a:gd name="adj2" fmla="val 38192"/>
                <a:gd name="adj3" fmla="val 7292"/>
                <a:gd name="adj4" fmla="val 87153"/>
              </a:avLst>
            </a:prstGeom>
            <a:solidFill>
              <a:srgbClr val="CCFFFF"/>
            </a:solidFill>
            <a:ln w="9525">
              <a:solidFill>
                <a:schemeClr val="tx1"/>
              </a:solidFill>
              <a:miter lim="800000"/>
              <a:headEnd/>
              <a:tailEnd/>
            </a:ln>
          </p:spPr>
          <p:txBody>
            <a:bodyPr wrap="none" anchor="ct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lgn="ctr" eaLnBrk="1" hangingPunct="1"/>
              <a:r>
                <a:rPr lang="en-US" sz="2400" b="1">
                  <a:latin typeface="Times New Roman" panose="02020603050405020304" pitchFamily="18" charset="0"/>
                  <a:cs typeface="Times New Roman" panose="02020603050405020304" pitchFamily="18" charset="0"/>
                </a:rPr>
                <a:t>Chùa </a:t>
              </a:r>
            </a:p>
            <a:p>
              <a:pPr algn="ctr" eaLnBrk="1" hangingPunct="1"/>
              <a:r>
                <a:rPr lang="en-US" sz="2400" b="1">
                  <a:latin typeface="Times New Roman" panose="02020603050405020304" pitchFamily="18" charset="0"/>
                  <a:cs typeface="Times New Roman" panose="02020603050405020304" pitchFamily="18" charset="0"/>
                </a:rPr>
                <a:t>Thiền Lâm</a:t>
              </a:r>
              <a:endParaRPr lang="en-US" sz="2400" b="1">
                <a:solidFill>
                  <a:srgbClr val="0066FF"/>
                </a:solidFill>
                <a:latin typeface="Times New Roman" panose="02020603050405020304" pitchFamily="18" charset="0"/>
                <a:cs typeface="Times New Roman" panose="02020603050405020304" pitchFamily="18" charset="0"/>
              </a:endParaRPr>
            </a:p>
          </p:txBody>
        </p:sp>
        <p:sp>
          <p:nvSpPr>
            <p:cNvPr id="23559" name="AutoShape 8"/>
            <p:cNvSpPr>
              <a:spLocks noChangeArrowheads="1"/>
            </p:cNvSpPr>
            <p:nvPr/>
          </p:nvSpPr>
          <p:spPr bwMode="auto">
            <a:xfrm>
              <a:off x="2357" y="3765"/>
              <a:ext cx="1321" cy="647"/>
            </a:xfrm>
            <a:prstGeom prst="horizontalScroll">
              <a:avLst>
                <a:gd name="adj" fmla="val 12500"/>
              </a:avLst>
            </a:prstGeom>
            <a:solidFill>
              <a:schemeClr val="accent1"/>
            </a:solidFill>
            <a:ln w="9525">
              <a:solidFill>
                <a:srgbClr val="FF0066"/>
              </a:solidFill>
              <a:round/>
              <a:headEnd/>
              <a:tailEnd/>
            </a:ln>
          </p:spPr>
          <p:txBody>
            <a:bodyPr wrap="none" anchor="ct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lgn="ctr" eaLnBrk="1" hangingPunct="1"/>
              <a:r>
                <a:rPr lang="en-US" sz="2400" b="1">
                  <a:latin typeface="Times New Roman" panose="02020603050405020304" pitchFamily="18" charset="0"/>
                  <a:cs typeface="Times New Roman" panose="02020603050405020304" pitchFamily="18" charset="0"/>
                </a:rPr>
                <a:t>Chùa Phổ Minh</a:t>
              </a:r>
            </a:p>
            <a:p>
              <a:pPr algn="ctr" eaLnBrk="1" hangingPunct="1"/>
              <a:r>
                <a:rPr lang="en-US" sz="2400">
                  <a:solidFill>
                    <a:srgbClr val="9F05A3"/>
                  </a:solidFill>
                  <a:latin typeface="VNI-Times" pitchFamily="2" charset="0"/>
                  <a:cs typeface="Times New Roman" panose="02020603050405020304" pitchFamily="18" charset="0"/>
                </a:rPr>
                <a:t> </a:t>
              </a:r>
              <a:r>
                <a:rPr lang="en-US" sz="2400" b="1">
                  <a:solidFill>
                    <a:srgbClr val="9F05A3"/>
                  </a:solidFill>
                  <a:latin typeface="Times New Roman" panose="02020603050405020304" pitchFamily="18" charset="0"/>
                  <a:cs typeface="Times New Roman" panose="02020603050405020304" pitchFamily="18" charset="0"/>
                </a:rPr>
                <a:t>( Nam Định)</a:t>
              </a:r>
              <a:endParaRPr lang="en-US" sz="2400" b="1">
                <a:latin typeface="Times New Roman" panose="02020603050405020304" pitchFamily="18" charset="0"/>
                <a:cs typeface="Times New Roman" panose="02020603050405020304" pitchFamily="18" charset="0"/>
              </a:endParaRPr>
            </a:p>
          </p:txBody>
        </p:sp>
        <p:pic>
          <p:nvPicPr>
            <p:cNvPr id="23560" name="Picture 9" descr="phominh[1]- NĐịnh-T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 y="624"/>
              <a:ext cx="1872" cy="297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561" name="Picture 10" descr="từ vân-camra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9" y="126"/>
              <a:ext cx="1970" cy="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AutoShape 11"/>
            <p:cNvSpPr>
              <a:spLocks noChangeArrowheads="1"/>
            </p:cNvSpPr>
            <p:nvPr/>
          </p:nvSpPr>
          <p:spPr bwMode="auto">
            <a:xfrm>
              <a:off x="4662" y="3369"/>
              <a:ext cx="1584" cy="720"/>
            </a:xfrm>
            <a:prstGeom prst="horizontalScroll">
              <a:avLst>
                <a:gd name="adj" fmla="val 12500"/>
              </a:avLst>
            </a:prstGeom>
            <a:solidFill>
              <a:schemeClr val="accent1"/>
            </a:solidFill>
            <a:ln w="9525">
              <a:solidFill>
                <a:srgbClr val="FF0066"/>
              </a:solidFill>
              <a:round/>
              <a:headEnd/>
              <a:tailEnd/>
            </a:ln>
          </p:spPr>
          <p:txBody>
            <a:bodyPr wrap="none" anchor="ct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lgn="ctr" eaLnBrk="1" hangingPunct="1"/>
              <a:r>
                <a:rPr lang="en-US" sz="2400" b="1">
                  <a:latin typeface="Times New Roman" panose="02020603050405020304" pitchFamily="18" charset="0"/>
                  <a:cs typeface="Times New Roman" panose="02020603050405020304" pitchFamily="18" charset="0"/>
                </a:rPr>
                <a:t>Chùa Từ Vân</a:t>
              </a:r>
            </a:p>
            <a:p>
              <a:pPr algn="ctr" eaLnBrk="1" hangingPunct="1"/>
              <a:r>
                <a:rPr lang="en-US" sz="2400" b="1">
                  <a:solidFill>
                    <a:srgbClr val="9F05A3"/>
                  </a:solidFill>
                  <a:latin typeface="Times New Roman" panose="02020603050405020304" pitchFamily="18" charset="0"/>
                  <a:cs typeface="Times New Roman" panose="02020603050405020304" pitchFamily="18" charset="0"/>
                </a:rPr>
                <a:t>( Cam Ranh)</a:t>
              </a:r>
              <a:endParaRPr lang="en-US" sz="2400" b="1">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2"/>
          <p:cNvGrpSpPr>
            <a:grpSpLocks/>
          </p:cNvGrpSpPr>
          <p:nvPr/>
        </p:nvGrpSpPr>
        <p:grpSpPr bwMode="auto">
          <a:xfrm>
            <a:off x="1409700" y="228600"/>
            <a:ext cx="9258300" cy="6629400"/>
            <a:chOff x="-72" y="144"/>
            <a:chExt cx="5832" cy="4176"/>
          </a:xfrm>
        </p:grpSpPr>
        <p:pic>
          <p:nvPicPr>
            <p:cNvPr id="24580" name="Picture 3" descr="thiên minh -huế"/>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 y="144"/>
              <a:ext cx="2880"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 y="192"/>
              <a:ext cx="2880" cy="1920"/>
            </a:xfrm>
            <a:prstGeom prst="round2DiagRect">
              <a:avLst>
                <a:gd name="adj1" fmla="val 16667"/>
                <a:gd name="adj2" fmla="val 0"/>
              </a:avLst>
            </a:prstGeom>
            <a:ln w="88900" cap="sq">
              <a:solidFill>
                <a:srgbClr val="FB9F68"/>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50533" name="Rectangle 5"/>
            <p:cNvSpPr>
              <a:spLocks noChangeArrowheads="1"/>
            </p:cNvSpPr>
            <p:nvPr/>
          </p:nvSpPr>
          <p:spPr bwMode="auto">
            <a:xfrm>
              <a:off x="96" y="1824"/>
              <a:ext cx="2352" cy="260"/>
            </a:xfrm>
            <a:prstGeom prst="rect">
              <a:avLst/>
            </a:prstGeom>
            <a:solidFill>
              <a:srgbClr val="ECF8A6"/>
            </a:solidFill>
            <a:ln>
              <a:noFill/>
            </a:ln>
            <a:effectLst/>
            <a:extLst/>
          </p:spPr>
          <p:txBody>
            <a:bodyPr>
              <a:spAutoFit/>
            </a:bodyPr>
            <a:lstStyle/>
            <a:p>
              <a:pPr algn="ctr" eaLnBrk="1" hangingPunct="1">
                <a:defRPr/>
              </a:pPr>
              <a:r>
                <a:rPr lang="en-US" sz="2100" b="1">
                  <a:solidFill>
                    <a:srgbClr val="CC0000"/>
                  </a:solidFill>
                  <a:effectLst>
                    <a:outerShdw blurRad="38100" dist="38100" dir="2700000" algn="tl">
                      <a:srgbClr val="000000"/>
                    </a:outerShdw>
                  </a:effectLst>
                  <a:latin typeface="Times New Roman" pitchFamily="18" charset="0"/>
                  <a:cs typeface="Times New Roman" pitchFamily="18" charset="0"/>
                </a:rPr>
                <a:t>Chùa Thiên Minh</a:t>
              </a:r>
            </a:p>
          </p:txBody>
        </p:sp>
        <p:sp>
          <p:nvSpPr>
            <p:cNvPr id="150534" name="Rectangle 6"/>
            <p:cNvSpPr>
              <a:spLocks noChangeArrowheads="1"/>
            </p:cNvSpPr>
            <p:nvPr/>
          </p:nvSpPr>
          <p:spPr bwMode="auto">
            <a:xfrm>
              <a:off x="2832" y="192"/>
              <a:ext cx="2352" cy="260"/>
            </a:xfrm>
            <a:prstGeom prst="rect">
              <a:avLst/>
            </a:prstGeom>
            <a:solidFill>
              <a:srgbClr val="ECF8A6"/>
            </a:solidFill>
            <a:ln>
              <a:noFill/>
            </a:ln>
            <a:effectLst/>
            <a:extLst/>
          </p:spPr>
          <p:txBody>
            <a:bodyPr>
              <a:spAutoFit/>
            </a:bodyPr>
            <a:lstStyle/>
            <a:p>
              <a:pPr algn="ctr" eaLnBrk="1" hangingPunct="1">
                <a:defRPr/>
              </a:pPr>
              <a:r>
                <a:rPr lang="en-US" sz="2100" b="1">
                  <a:solidFill>
                    <a:srgbClr val="CC0000"/>
                  </a:solidFill>
                  <a:effectLst>
                    <a:outerShdw blurRad="38100" dist="38100" dir="2700000" algn="tl">
                      <a:srgbClr val="000000"/>
                    </a:outerShdw>
                  </a:effectLst>
                  <a:latin typeface="Times New Roman" pitchFamily="18" charset="0"/>
                  <a:cs typeface="Times New Roman" pitchFamily="18" charset="0"/>
                </a:rPr>
                <a:t>Chùa Thiên Mụ</a:t>
              </a:r>
            </a:p>
          </p:txBody>
        </p:sp>
        <p:pic>
          <p:nvPicPr>
            <p:cNvPr id="24584" name="Picture 7" descr="136sd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 y="2125"/>
              <a:ext cx="2880" cy="2099"/>
            </a:xfrm>
            <a:prstGeom prst="round2DiagRect">
              <a:avLst>
                <a:gd name="adj1" fmla="val 16667"/>
                <a:gd name="adj2" fmla="val 0"/>
              </a:avLst>
            </a:prstGeom>
            <a:ln w="9525">
              <a:solidFill>
                <a:srgbClr val="FB9F68"/>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4585" name="Picture 8" descr="images[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0" y="2160"/>
              <a:ext cx="2880" cy="2016"/>
            </a:xfrm>
            <a:prstGeom prst="round2DiagRect">
              <a:avLst>
                <a:gd name="adj1" fmla="val 16667"/>
                <a:gd name="adj2" fmla="val 0"/>
              </a:avLst>
            </a:prstGeom>
            <a:ln w="9525">
              <a:solidFill>
                <a:srgbClr val="FB9F68"/>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4586" name="Rectangle 9"/>
            <p:cNvSpPr>
              <a:spLocks noChangeArrowheads="1"/>
            </p:cNvSpPr>
            <p:nvPr/>
          </p:nvSpPr>
          <p:spPr bwMode="auto">
            <a:xfrm>
              <a:off x="3504" y="4080"/>
              <a:ext cx="1968" cy="240"/>
            </a:xfrm>
            <a:prstGeom prst="rect">
              <a:avLst/>
            </a:prstGeom>
            <a:solidFill>
              <a:schemeClr val="bg1"/>
            </a:solidFill>
            <a:ln w="9525">
              <a:solidFill>
                <a:schemeClr val="tx1"/>
              </a:solidFill>
              <a:miter lim="800000"/>
              <a:headEnd/>
              <a:tailEnd/>
            </a:ln>
          </p:spPr>
          <p:txBody>
            <a:bodyPr wrap="none" anchor="ct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lgn="ctr"/>
              <a:r>
                <a:rPr lang="en-US" sz="2400">
                  <a:latin typeface="VNI-Times" pitchFamily="2" charset="0"/>
                  <a:cs typeface="Times New Roman" panose="02020603050405020304" pitchFamily="18" charset="0"/>
                </a:rPr>
                <a:t>Chuøa Dôi – Soùc Traêng</a:t>
              </a:r>
            </a:p>
          </p:txBody>
        </p:sp>
      </p:grpSp>
      <p:sp>
        <p:nvSpPr>
          <p:cNvPr id="24579" name="Text Box 10"/>
          <p:cNvSpPr txBox="1">
            <a:spLocks noChangeArrowheads="1"/>
          </p:cNvSpPr>
          <p:nvPr/>
        </p:nvSpPr>
        <p:spPr bwMode="auto">
          <a:xfrm>
            <a:off x="2133600" y="6248400"/>
            <a:ext cx="2895600" cy="457200"/>
          </a:xfrm>
          <a:prstGeom prst="rect">
            <a:avLst/>
          </a:prstGeom>
          <a:solidFill>
            <a:srgbClr val="ECF8A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spcBef>
                <a:spcPct val="50000"/>
              </a:spcBef>
            </a:pPr>
            <a:r>
              <a:rPr lang="en-US" sz="2400" b="1">
                <a:solidFill>
                  <a:srgbClr val="FF3300"/>
                </a:solidFill>
                <a:latin typeface="Times New Roman" panose="02020603050405020304" pitchFamily="18" charset="0"/>
              </a:rPr>
              <a:t>Chùa Huệ Nghiêm</a:t>
            </a:r>
            <a:r>
              <a:rPr lang="en-US" sz="2400" b="1">
                <a:latin typeface="Times New Roman" panose="02020603050405020304" pitchFamily="18" charset="0"/>
              </a:rPr>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3"/>
          <p:cNvSpPr/>
          <p:nvPr/>
        </p:nvSpPr>
        <p:spPr>
          <a:xfrm>
            <a:off x="1584960" y="1605281"/>
            <a:ext cx="9238827" cy="128778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lIns="121916" tIns="60959" rIns="121916" bIns="60959" anchor="ctr"/>
          <a:lstStyle/>
          <a:p>
            <a:pPr defTabSz="1219170">
              <a:defRPr/>
            </a:pPr>
            <a:endParaRPr lang="vi-VN" sz="2667" b="1" dirty="0">
              <a:solidFill>
                <a:srgbClr val="002060"/>
              </a:solidFill>
              <a:latin typeface="Times New Roman" panose="02020603050405020304" pitchFamily="18" charset="0"/>
              <a:cs typeface="Times New Roman" panose="02020603050405020304" pitchFamily="18" charset="0"/>
            </a:endParaRPr>
          </a:p>
        </p:txBody>
      </p:sp>
      <p:sp>
        <p:nvSpPr>
          <p:cNvPr id="3" name="Rectangle: Rounded Corners 22"/>
          <p:cNvSpPr/>
          <p:nvPr/>
        </p:nvSpPr>
        <p:spPr>
          <a:xfrm>
            <a:off x="1383454" y="3357880"/>
            <a:ext cx="9571567" cy="1127760"/>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lIns="121916" tIns="60959" rIns="121916" bIns="60959" anchor="ctr"/>
          <a:lstStyle/>
          <a:p>
            <a:pPr defTabSz="1219170" eaLnBrk="0" hangingPunct="0">
              <a:defRPr/>
            </a:pPr>
            <a:r>
              <a:rPr lang="en-US" sz="2667" b="1" i="1">
                <a:solidFill>
                  <a:srgbClr val="002060"/>
                </a:solidFill>
                <a:latin typeface="Times New Roman" panose="02020603050405020304" pitchFamily="18" charset="0"/>
                <a:cs typeface="Times New Roman" panose="02020603050405020304" pitchFamily="18" charset="0"/>
              </a:rPr>
              <a:t> </a:t>
            </a:r>
            <a:endParaRPr lang="en-US" sz="2667" b="1" i="1" dirty="0">
              <a:solidFill>
                <a:srgbClr val="002060"/>
              </a:solidFill>
              <a:latin typeface="Times New Roman" panose="02020603050405020304" pitchFamily="18" charset="0"/>
              <a:cs typeface="Times New Roman" panose="02020603050405020304" pitchFamily="18" charset="0"/>
            </a:endParaRPr>
          </a:p>
        </p:txBody>
      </p:sp>
      <p:sp>
        <p:nvSpPr>
          <p:cNvPr id="4" name="Rectangle: Rounded Corners 29"/>
          <p:cNvSpPr/>
          <p:nvPr/>
        </p:nvSpPr>
        <p:spPr>
          <a:xfrm>
            <a:off x="1383454" y="4790440"/>
            <a:ext cx="9571567" cy="1300480"/>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lIns="121916" tIns="60959" rIns="121916" bIns="60959" anchor="ctr"/>
          <a:lstStyle/>
          <a:p>
            <a:pPr defTabSz="1219170" eaLnBrk="0" hangingPunct="0">
              <a:defRPr/>
            </a:pPr>
            <a:r>
              <a:rPr lang="en-US" sz="2667" b="1">
                <a:solidFill>
                  <a:srgbClr val="002060"/>
                </a:solidFill>
                <a:latin typeface="Times New Roman" panose="02020603050405020304" pitchFamily="18" charset="0"/>
                <a:cs typeface="Times New Roman" panose="02020603050405020304" pitchFamily="18" charset="0"/>
              </a:rPr>
              <a:t> </a:t>
            </a:r>
            <a:endParaRPr lang="en-US" sz="2667" b="1" dirty="0">
              <a:solidFill>
                <a:srgbClr val="00206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824954" y="408206"/>
            <a:ext cx="4470125" cy="861772"/>
          </a:xfrm>
          <a:prstGeom prst="rect">
            <a:avLst/>
          </a:prstGeom>
          <a:noFill/>
        </p:spPr>
        <p:txBody>
          <a:bodyPr wrap="none" lIns="121916" tIns="60959" rIns="121916" bIns="609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219170" eaLnBrk="0" hangingPunct="0">
              <a:defRPr/>
            </a:pPr>
            <a:r>
              <a:rPr lang="en-US" sz="4800" b="1" dirty="0" err="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Yêu</a:t>
            </a:r>
            <a:r>
              <a:rPr lang="en-US" sz="48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4800" b="1" dirty="0" err="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cầu</a:t>
            </a:r>
            <a:r>
              <a:rPr lang="en-US" sz="48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4800" b="1" dirty="0" err="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cần</a:t>
            </a:r>
            <a:r>
              <a:rPr lang="en-US" sz="48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4800" b="1" dirty="0" err="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đạt</a:t>
            </a:r>
            <a:endParaRPr lang="en-US" sz="48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10247" name="Rectangle 6"/>
          <p:cNvSpPr/>
          <p:nvPr/>
        </p:nvSpPr>
        <p:spPr>
          <a:xfrm>
            <a:off x="1924383" y="1826820"/>
            <a:ext cx="7991687"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it-IT" sz="2800" b="1">
                <a:solidFill>
                  <a:srgbClr val="002060"/>
                </a:solidFill>
              </a:rPr>
              <a:t>- </a:t>
            </a:r>
            <a:r>
              <a:rPr lang="es-ES" sz="2800" b="1" smtClean="0">
                <a:solidFill>
                  <a:srgbClr val="002060"/>
                </a:solidFill>
              </a:rPr>
              <a:t>Học sinh biết thời Lý, đạo Phật phát triển thịnh đạt nhất.</a:t>
            </a:r>
            <a:endParaRPr lang="en-US" sz="2800" b="1">
              <a:solidFill>
                <a:srgbClr val="002060"/>
              </a:solidFill>
            </a:endParaRPr>
          </a:p>
        </p:txBody>
      </p:sp>
      <p:sp>
        <p:nvSpPr>
          <p:cNvPr id="10248" name="Rectangle 7"/>
          <p:cNvSpPr/>
          <p:nvPr/>
        </p:nvSpPr>
        <p:spPr>
          <a:xfrm>
            <a:off x="1924383" y="3445873"/>
            <a:ext cx="8624147"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es-ES" sz="2800" b="1" smtClean="0">
                <a:solidFill>
                  <a:srgbClr val="002060"/>
                </a:solidFill>
              </a:rPr>
              <a:t>- Học sinh biết thời Lý, chùa được xây dựng ở nhiều nơi.</a:t>
            </a:r>
            <a:endParaRPr lang="en-US" sz="2800" b="1">
              <a:solidFill>
                <a:srgbClr val="002060"/>
              </a:solidFill>
            </a:endParaRPr>
          </a:p>
        </p:txBody>
      </p:sp>
      <p:sp>
        <p:nvSpPr>
          <p:cNvPr id="9" name="Rectangle 7"/>
          <p:cNvSpPr/>
          <p:nvPr/>
        </p:nvSpPr>
        <p:spPr>
          <a:xfrm>
            <a:off x="1747942" y="5179070"/>
            <a:ext cx="8624147"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es-ES" sz="2800" b="1" smtClean="0">
                <a:solidFill>
                  <a:srgbClr val="002060"/>
                </a:solidFill>
              </a:rPr>
              <a:t>- Chùa là công trình kiến trúc đẹp.</a:t>
            </a:r>
            <a:endParaRPr lang="en-US" sz="2800" b="1">
              <a:solidFill>
                <a:srgbClr val="002060"/>
              </a:solidFill>
            </a:endParaRPr>
          </a:p>
        </p:txBody>
      </p:sp>
      <p:pic>
        <p:nvPicPr>
          <p:cNvPr id="10" name="Picture 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35858" y="1519621"/>
            <a:ext cx="919163" cy="919163"/>
          </a:xfrm>
          <a:prstGeom prst="rect">
            <a:avLst/>
          </a:prstGeom>
        </p:spPr>
      </p:pic>
      <p:pic>
        <p:nvPicPr>
          <p:cNvPr id="11" name="Picture 1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64205" y="3301211"/>
            <a:ext cx="919163" cy="919163"/>
          </a:xfrm>
          <a:prstGeom prst="rect">
            <a:avLst/>
          </a:prstGeom>
        </p:spPr>
      </p:pic>
      <p:pic>
        <p:nvPicPr>
          <p:cNvPr id="12" name="Picture 1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64205" y="4783127"/>
            <a:ext cx="919163" cy="919163"/>
          </a:xfrm>
          <a:prstGeom prst="rect">
            <a:avLst/>
          </a:prstGeom>
        </p:spPr>
      </p:pic>
    </p:spTree>
    <p:extLst>
      <p:ext uri="{BB962C8B-B14F-4D97-AF65-F5344CB8AC3E}">
        <p14:creationId xmlns:p14="http://schemas.microsoft.com/office/powerpoint/2010/main" val="381261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lYTHAITO1"/>
          <p:cNvPicPr>
            <a:picLocks noChangeAspect="1" noChangeArrowheads="1"/>
          </p:cNvPicPr>
          <p:nvPr/>
        </p:nvPicPr>
        <p:blipFill>
          <a:blip r:embed="rId2">
            <a:extLst>
              <a:ext uri="{28A0092B-C50C-407E-A947-70E740481C1C}">
                <a14:useLocalDpi xmlns:a14="http://schemas.microsoft.com/office/drawing/2010/main" val="0"/>
              </a:ext>
            </a:extLst>
          </a:blip>
          <a:srcRect t="12120"/>
          <a:stretch>
            <a:fillRect/>
          </a:stretch>
        </p:blipFill>
        <p:spPr bwMode="auto">
          <a:xfrm>
            <a:off x="1143000" y="685800"/>
            <a:ext cx="4419600" cy="5638800"/>
          </a:xfrm>
          <a:prstGeom prst="round2DiagRect">
            <a:avLst>
              <a:gd name="adj1" fmla="val 16667"/>
              <a:gd name="adj2" fmla="val 0"/>
            </a:avLst>
          </a:prstGeom>
          <a:ln w="57150">
            <a:solidFill>
              <a:srgbClr val="FD9E66"/>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Rectangle 1"/>
          <p:cNvSpPr/>
          <p:nvPr/>
        </p:nvSpPr>
        <p:spPr>
          <a:xfrm>
            <a:off x="5895975" y="3393393"/>
            <a:ext cx="4893310" cy="961802"/>
          </a:xfrm>
          <a:prstGeom prst="rect">
            <a:avLst/>
          </a:prstGeom>
          <a:noFill/>
          <a:ln w="9525">
            <a:noFill/>
          </a:ln>
        </p:spPr>
        <p:txBody>
          <a:bodyPr wrap="square" lIns="160020" tIns="80010" rIns="160020" bIns="80010" anchor="ctr" anchorCtr="0">
            <a:spAutoFit/>
          </a:bodyPr>
          <a:lstStyle/>
          <a:p>
            <a:pPr defTabSz="1598930" eaLnBrk="1" hangingPunct="1">
              <a:buNone/>
            </a:pPr>
            <a:r>
              <a:rPr sz="2600" b="1" dirty="0">
                <a:solidFill>
                  <a:srgbClr val="FF0000"/>
                </a:solidFill>
                <a:latin typeface="Times New Roman" panose="02020603050405020304" pitchFamily="18" charset="0"/>
                <a:cs typeface="Times New Roman" panose="02020603050405020304" pitchFamily="18" charset="0"/>
              </a:rPr>
              <a:t>2. Em biết Thăng Long còn có những tên gọi n</a:t>
            </a:r>
            <a:r>
              <a:rPr sz="2600" b="1" dirty="0">
                <a:solidFill>
                  <a:srgbClr val="FF0000"/>
                </a:solidFill>
                <a:latin typeface="Times New Roman" panose="02020603050405020304" pitchFamily="18" charset="0"/>
                <a:ea typeface="Times New Roman" panose="02020603050405020304" pitchFamily="18" charset="0"/>
              </a:rPr>
              <a:t>à</a:t>
            </a:r>
            <a:r>
              <a:rPr sz="2600" b="1" dirty="0">
                <a:solidFill>
                  <a:srgbClr val="FF0000"/>
                </a:solidFill>
                <a:latin typeface="Times New Roman" panose="02020603050405020304" pitchFamily="18" charset="0"/>
                <a:cs typeface="Times New Roman" panose="02020603050405020304" pitchFamily="18" charset="0"/>
              </a:rPr>
              <a:t>o khác nữa?</a:t>
            </a:r>
            <a:endParaRPr sz="2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1"/>
          <p:cNvSpPr/>
          <p:nvPr/>
        </p:nvSpPr>
        <p:spPr>
          <a:xfrm>
            <a:off x="5936436" y="533400"/>
            <a:ext cx="4893310" cy="961802"/>
          </a:xfrm>
          <a:prstGeom prst="rect">
            <a:avLst/>
          </a:prstGeom>
          <a:noFill/>
          <a:ln w="9525">
            <a:noFill/>
          </a:ln>
        </p:spPr>
        <p:txBody>
          <a:bodyPr wrap="square" lIns="160020" tIns="80010" rIns="160020" bIns="80010" anchor="ctr" anchorCtr="0">
            <a:spAutoFit/>
          </a:bodyPr>
          <a:lstStyle/>
          <a:p>
            <a:pPr defTabSz="1598930" eaLnBrk="1" hangingPunct="1">
              <a:buNone/>
            </a:pPr>
            <a:r>
              <a:rPr sz="2600" b="1" dirty="0">
                <a:solidFill>
                  <a:srgbClr val="FF0000"/>
                </a:solidFill>
                <a:latin typeface="Times New Roman" panose="02020603050405020304" pitchFamily="18" charset="0"/>
                <a:cs typeface="Times New Roman" panose="02020603050405020304" pitchFamily="18" charset="0"/>
              </a:rPr>
              <a:t>1. Vì sao Lý Thái Tổ chọn vùng đất Đại La l</a:t>
            </a:r>
            <a:r>
              <a:rPr sz="2600" b="1" dirty="0">
                <a:solidFill>
                  <a:srgbClr val="FF0000"/>
                </a:solidFill>
                <a:latin typeface="Times New Roman" panose="02020603050405020304" pitchFamily="18" charset="0"/>
                <a:ea typeface="Times New Roman" panose="02020603050405020304" pitchFamily="18" charset="0"/>
              </a:rPr>
              <a:t>à</a:t>
            </a:r>
            <a:r>
              <a:rPr sz="2600" b="1" dirty="0">
                <a:solidFill>
                  <a:srgbClr val="FF0000"/>
                </a:solidFill>
                <a:latin typeface="Times New Roman" panose="02020603050405020304" pitchFamily="18" charset="0"/>
                <a:cs typeface="Times New Roman" panose="02020603050405020304" pitchFamily="18" charset="0"/>
              </a:rPr>
              <a:t>m kinh đô?</a:t>
            </a:r>
            <a:endParaRPr sz="2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p:cNvSpPr/>
          <p:nvPr/>
        </p:nvSpPr>
        <p:spPr>
          <a:xfrm>
            <a:off x="6008999" y="1597912"/>
            <a:ext cx="4667261" cy="1692771"/>
          </a:xfrm>
          <a:prstGeom prst="rect">
            <a:avLst/>
          </a:prstGeom>
        </p:spPr>
        <p:txBody>
          <a:bodyPr wrap="square">
            <a:spAutoFit/>
          </a:bodyPr>
          <a:lstStyle/>
          <a:p>
            <a:pPr>
              <a:buNone/>
            </a:pPr>
            <a:r>
              <a:rPr sz="2600" dirty="0">
                <a:latin typeface="Arial" panose="020B0604020202020204" pitchFamily="34" charset="0"/>
              </a:rPr>
              <a:t> </a:t>
            </a:r>
            <a:r>
              <a:rPr sz="2600" b="1" dirty="0">
                <a:latin typeface="Times New Roman" panose="02020603050405020304" pitchFamily="18" charset="0"/>
                <a:cs typeface="Times New Roman" panose="02020603050405020304" pitchFamily="18" charset="0"/>
              </a:rPr>
              <a:t>Vì Vua thấy đây l</a:t>
            </a:r>
            <a:r>
              <a:rPr sz="2600" b="1" dirty="0">
                <a:latin typeface="Times New Roman" panose="02020603050405020304" pitchFamily="18" charset="0"/>
                <a:ea typeface="Times New Roman" panose="02020603050405020304" pitchFamily="18" charset="0"/>
              </a:rPr>
              <a:t>à</a:t>
            </a:r>
            <a:r>
              <a:rPr sz="2600" b="1" dirty="0">
                <a:latin typeface="Times New Roman" panose="02020603050405020304" pitchFamily="18" charset="0"/>
                <a:cs typeface="Times New Roman" panose="02020603050405020304" pitchFamily="18" charset="0"/>
              </a:rPr>
              <a:t> vùng đất ở trung tâm đất nước, đất rộng bằng phẳng, dân cư không khổ vì ngập lụt.</a:t>
            </a:r>
            <a:endParaRPr sz="26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p:cNvSpPr/>
          <p:nvPr/>
        </p:nvSpPr>
        <p:spPr>
          <a:xfrm>
            <a:off x="5988217" y="4457905"/>
            <a:ext cx="4733746" cy="1292662"/>
          </a:xfrm>
          <a:prstGeom prst="rect">
            <a:avLst/>
          </a:prstGeom>
          <a:noFill/>
          <a:ln w="9525">
            <a:noFill/>
          </a:ln>
        </p:spPr>
        <p:txBody>
          <a:bodyPr wrap="square">
            <a:spAutoFit/>
          </a:bodyPr>
          <a:lstStyle/>
          <a:p>
            <a:pPr algn="just">
              <a:buNone/>
            </a:pPr>
            <a:r>
              <a:rPr sz="2600" b="1" dirty="0">
                <a:latin typeface="Times New Roman" panose="02020603050405020304" pitchFamily="18" charset="0"/>
                <a:cs typeface="Times New Roman" panose="02020603050405020304" pitchFamily="18" charset="0"/>
              </a:rPr>
              <a:t>Những tên gọi khác của Thăng Long: Long Đỗ; Tống Bình; Đại La;  H</a:t>
            </a:r>
            <a:r>
              <a:rPr sz="2600" b="1" dirty="0">
                <a:latin typeface="Times New Roman" panose="02020603050405020304" pitchFamily="18" charset="0"/>
                <a:ea typeface="Times New Roman" panose="02020603050405020304" pitchFamily="18" charset="0"/>
              </a:rPr>
              <a:t>à</a:t>
            </a:r>
            <a:r>
              <a:rPr sz="2600" b="1" dirty="0">
                <a:latin typeface="Times New Roman" panose="02020603050405020304" pitchFamily="18" charset="0"/>
                <a:cs typeface="Times New Roman" panose="02020603050405020304" pitchFamily="18" charset="0"/>
              </a:rPr>
              <a:t> Nội.</a:t>
            </a:r>
            <a:endParaRPr sz="26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998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7" name="Rectangle 5"/>
          <p:cNvSpPr>
            <a:spLocks noChangeArrowheads="1"/>
          </p:cNvSpPr>
          <p:nvPr/>
        </p:nvSpPr>
        <p:spPr bwMode="auto">
          <a:xfrm>
            <a:off x="4267200" y="533400"/>
            <a:ext cx="2819400" cy="533400"/>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lgn="ctr" eaLnBrk="1" hangingPunct="1"/>
            <a:r>
              <a:rPr lang="en-US" sz="4400" b="1">
                <a:solidFill>
                  <a:srgbClr val="FF0000"/>
                </a:solidFill>
                <a:latin typeface="Times New Roman" panose="02020603050405020304" pitchFamily="18" charset="0"/>
                <a:cs typeface="Times New Roman" panose="02020603050405020304" pitchFamily="18" charset="0"/>
              </a:rPr>
              <a:t>Ghi nhớ</a:t>
            </a:r>
            <a:endParaRPr lang="en-US" sz="4400" b="1" i="1">
              <a:solidFill>
                <a:srgbClr val="FF0000"/>
              </a:solidFill>
              <a:latin typeface="Times New Roman" panose="02020603050405020304" pitchFamily="18" charset="0"/>
              <a:cs typeface="Times New Roman" panose="02020603050405020304" pitchFamily="18" charset="0"/>
            </a:endParaRPr>
          </a:p>
        </p:txBody>
      </p:sp>
      <p:sp>
        <p:nvSpPr>
          <p:cNvPr id="25603" name="Rectangle 1"/>
          <p:cNvSpPr>
            <a:spLocks noChangeArrowheads="1"/>
          </p:cNvSpPr>
          <p:nvPr/>
        </p:nvSpPr>
        <p:spPr bwMode="auto">
          <a:xfrm>
            <a:off x="1066800" y="1252538"/>
            <a:ext cx="9982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spcBef>
                <a:spcPct val="50000"/>
              </a:spcBef>
            </a:pPr>
            <a:r>
              <a:rPr lang="en-US" sz="2800" b="1">
                <a:solidFill>
                  <a:srgbClr val="3333CC"/>
                </a:solidFill>
                <a:latin typeface="Times New Roman" panose="02020603050405020304" pitchFamily="18" charset="0"/>
              </a:rPr>
              <a:t>Đến thời Lý, đạo Phật rất phát triển. Chùa là nơi tu hành của các nhà sư, là nơi sinh hoạt văn hóa của cộng đồng và là công trình kiến trúc đẹp.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1797">
                                            <p:txEl>
                                              <p:pRg st="0" end="0"/>
                                            </p:txEl>
                                          </p:spTgt>
                                        </p:tgtEl>
                                        <p:attrNameLst>
                                          <p:attrName>style.visibility</p:attrName>
                                        </p:attrNameLst>
                                      </p:cBhvr>
                                      <p:to>
                                        <p:strVal val="visible"/>
                                      </p:to>
                                    </p:set>
                                    <p:animEffect transition="in" filter="blinds(horizontal)">
                                      <p:cBhvr>
                                        <p:cTn id="7" dur="500"/>
                                        <p:tgtEl>
                                          <p:spTgt spid="1617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52800" y="381000"/>
            <a:ext cx="5196294" cy="1231106"/>
          </a:xfrm>
          <a:prstGeom prst="rect">
            <a:avLst/>
          </a:prstGeom>
          <a:noFill/>
        </p:spPr>
        <p:txBody>
          <a:bodyPr wrap="none" lIns="121920" tIns="60960" rIns="121920" bIns="60960">
            <a:spAutoFit/>
          </a:bodyPr>
          <a:lstStyle/>
          <a:p>
            <a:pPr algn="ctr"/>
            <a:r>
              <a:rPr lang="en-US" sz="7200" b="1"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VẬN DỤNG</a:t>
            </a:r>
            <a:endParaRPr lang="en-US" sz="7200" b="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4" name="Rectangle 1"/>
          <p:cNvSpPr/>
          <p:nvPr/>
        </p:nvSpPr>
        <p:spPr>
          <a:xfrm>
            <a:off x="879157" y="2910259"/>
            <a:ext cx="10912793" cy="715581"/>
          </a:xfrm>
          <a:prstGeom prst="rect">
            <a:avLst/>
          </a:prstGeom>
          <a:noFill/>
          <a:ln w="9525">
            <a:noFill/>
          </a:ln>
        </p:spPr>
        <p:txBody>
          <a:bodyPr wrap="square" lIns="160020" tIns="80010" rIns="160020" bIns="80010" anchor="ctr" anchorCtr="0">
            <a:spAutoFit/>
          </a:bodyPr>
          <a:lstStyle/>
          <a:p>
            <a:pPr defTabSz="1598930" eaLnBrk="1" hangingPunct="1">
              <a:buNone/>
            </a:pPr>
            <a:r>
              <a:rPr sz="3600" b="1" dirty="0">
                <a:solidFill>
                  <a:srgbClr val="FF0000"/>
                </a:solidFill>
                <a:latin typeface="Times New Roman" panose="02020603050405020304" pitchFamily="18" charset="0"/>
                <a:cs typeface="Times New Roman" panose="02020603050405020304" pitchFamily="18" charset="0"/>
              </a:rPr>
              <a:t>2. </a:t>
            </a:r>
            <a:r>
              <a:rPr sz="3600" b="1">
                <a:solidFill>
                  <a:srgbClr val="FF0000"/>
                </a:solidFill>
                <a:latin typeface="Times New Roman" panose="02020603050405020304" pitchFamily="18" charset="0"/>
                <a:cs typeface="Times New Roman" panose="02020603050405020304" pitchFamily="18" charset="0"/>
              </a:rPr>
              <a:t>Em </a:t>
            </a:r>
            <a:r>
              <a:rPr lang="en-US" sz="3600" b="1" smtClean="0">
                <a:solidFill>
                  <a:srgbClr val="FF0000"/>
                </a:solidFill>
                <a:latin typeface="Times New Roman" panose="02020603050405020304" pitchFamily="18" charset="0"/>
                <a:cs typeface="Times New Roman" panose="02020603050405020304" pitchFamily="18" charset="0"/>
              </a:rPr>
              <a:t>hãy mô tả một ngôi chùa mà em biết.</a:t>
            </a:r>
            <a:endParaRPr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1"/>
          <p:cNvSpPr/>
          <p:nvPr/>
        </p:nvSpPr>
        <p:spPr>
          <a:xfrm>
            <a:off x="879157" y="1612106"/>
            <a:ext cx="10419466" cy="1269578"/>
          </a:xfrm>
          <a:prstGeom prst="rect">
            <a:avLst/>
          </a:prstGeom>
          <a:noFill/>
          <a:ln w="9525">
            <a:noFill/>
          </a:ln>
        </p:spPr>
        <p:txBody>
          <a:bodyPr wrap="square" lIns="160020" tIns="80010" rIns="160020" bIns="80010" anchor="ctr" anchorCtr="0">
            <a:spAutoFit/>
          </a:bodyPr>
          <a:lstStyle/>
          <a:p>
            <a:pPr defTabSz="1598930" eaLnBrk="1" hangingPunct="1">
              <a:buNone/>
            </a:pPr>
            <a:r>
              <a:rPr sz="3600" b="1" dirty="0">
                <a:solidFill>
                  <a:srgbClr val="FF0000"/>
                </a:solidFill>
                <a:latin typeface="Times New Roman" panose="02020603050405020304" pitchFamily="18" charset="0"/>
                <a:cs typeface="Times New Roman" panose="02020603050405020304" pitchFamily="18" charset="0"/>
              </a:rPr>
              <a:t>1</a:t>
            </a:r>
            <a:r>
              <a:rPr sz="3600" b="1">
                <a:solidFill>
                  <a:srgbClr val="FF0000"/>
                </a:solidFill>
                <a:latin typeface="Times New Roman" panose="02020603050405020304" pitchFamily="18" charset="0"/>
                <a:cs typeface="Times New Roman" panose="02020603050405020304" pitchFamily="18" charset="0"/>
              </a:rPr>
              <a:t>. </a:t>
            </a:r>
            <a:r>
              <a:rPr lang="en-US" sz="3600" b="1" smtClean="0">
                <a:solidFill>
                  <a:srgbClr val="FF0000"/>
                </a:solidFill>
                <a:latin typeface="Times New Roman" panose="02020603050405020304" pitchFamily="18" charset="0"/>
                <a:cs typeface="Times New Roman" panose="02020603050405020304" pitchFamily="18" charset="0"/>
              </a:rPr>
              <a:t>Vì sao dưới thời Lý, chùa được xây dựng ở nhiều nơi?</a:t>
            </a:r>
            <a:endParaRPr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471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2" name="Rounded Rectangle 1"/>
          <p:cNvSpPr/>
          <p:nvPr/>
        </p:nvSpPr>
        <p:spPr bwMode="auto">
          <a:xfrm>
            <a:off x="581890" y="419450"/>
            <a:ext cx="10895970" cy="3797530"/>
          </a:xfrm>
          <a:prstGeom prst="roundRect">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VnTime" pitchFamily="34" charset="0"/>
            </a:endParaRPr>
          </a:p>
        </p:txBody>
      </p:sp>
      <p:sp>
        <p:nvSpPr>
          <p:cNvPr id="1154" name="Google Shape;1154;p54"/>
          <p:cNvSpPr/>
          <p:nvPr/>
        </p:nvSpPr>
        <p:spPr>
          <a:xfrm>
            <a:off x="9958719" y="1838542"/>
            <a:ext cx="301487" cy="325967"/>
          </a:xfrm>
          <a:custGeom>
            <a:avLst/>
            <a:gdLst/>
            <a:ahLst/>
            <a:cxnLst/>
            <a:rect l="l" t="t" r="r" b="b"/>
            <a:pathLst>
              <a:path w="5776" h="6245" extrusionOk="0">
                <a:moveTo>
                  <a:pt x="3044" y="1"/>
                </a:moveTo>
                <a:cubicBezTo>
                  <a:pt x="2919" y="1"/>
                  <a:pt x="2792" y="77"/>
                  <a:pt x="2754" y="226"/>
                </a:cubicBezTo>
                <a:lnTo>
                  <a:pt x="2448" y="1526"/>
                </a:lnTo>
                <a:cubicBezTo>
                  <a:pt x="2372" y="1985"/>
                  <a:pt x="2028" y="2329"/>
                  <a:pt x="1607" y="2444"/>
                </a:cubicBezTo>
                <a:lnTo>
                  <a:pt x="345" y="2712"/>
                </a:lnTo>
                <a:cubicBezTo>
                  <a:pt x="39" y="2788"/>
                  <a:pt x="1" y="3209"/>
                  <a:pt x="307" y="3285"/>
                </a:cubicBezTo>
                <a:lnTo>
                  <a:pt x="1531" y="3668"/>
                </a:lnTo>
                <a:cubicBezTo>
                  <a:pt x="1951" y="3821"/>
                  <a:pt x="2257" y="4203"/>
                  <a:pt x="2334" y="4662"/>
                </a:cubicBezTo>
                <a:lnTo>
                  <a:pt x="2525" y="6001"/>
                </a:lnTo>
                <a:cubicBezTo>
                  <a:pt x="2525" y="6158"/>
                  <a:pt x="2657" y="6245"/>
                  <a:pt x="2790" y="6245"/>
                </a:cubicBezTo>
                <a:cubicBezTo>
                  <a:pt x="2915" y="6245"/>
                  <a:pt x="3042" y="6168"/>
                  <a:pt x="3060" y="6001"/>
                </a:cubicBezTo>
                <a:lnTo>
                  <a:pt x="3405" y="4586"/>
                </a:lnTo>
                <a:cubicBezTo>
                  <a:pt x="3481" y="4203"/>
                  <a:pt x="3787" y="3897"/>
                  <a:pt x="4170" y="3782"/>
                </a:cubicBezTo>
                <a:lnTo>
                  <a:pt x="5508" y="3515"/>
                </a:lnTo>
                <a:cubicBezTo>
                  <a:pt x="5776" y="3400"/>
                  <a:pt x="5776" y="3056"/>
                  <a:pt x="5546" y="2941"/>
                </a:cubicBezTo>
                <a:lnTo>
                  <a:pt x="4208" y="2520"/>
                </a:lnTo>
                <a:cubicBezTo>
                  <a:pt x="3825" y="2406"/>
                  <a:pt x="3596" y="2061"/>
                  <a:pt x="3558" y="1679"/>
                </a:cubicBezTo>
                <a:lnTo>
                  <a:pt x="3328" y="264"/>
                </a:lnTo>
                <a:cubicBezTo>
                  <a:pt x="3308" y="87"/>
                  <a:pt x="3177" y="1"/>
                  <a:pt x="3044" y="1"/>
                </a:cubicBezTo>
                <a:close/>
              </a:path>
            </a:pathLst>
          </a:custGeom>
          <a:solidFill>
            <a:srgbClr val="E8B518"/>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55" name="Google Shape;1155;p54"/>
          <p:cNvSpPr/>
          <p:nvPr/>
        </p:nvSpPr>
        <p:spPr>
          <a:xfrm>
            <a:off x="6039155" y="51112"/>
            <a:ext cx="404733" cy="437613"/>
          </a:xfrm>
          <a:custGeom>
            <a:avLst/>
            <a:gdLst/>
            <a:ahLst/>
            <a:cxnLst/>
            <a:rect l="l" t="t" r="r" b="b"/>
            <a:pathLst>
              <a:path w="5776" h="6245" extrusionOk="0">
                <a:moveTo>
                  <a:pt x="3044" y="1"/>
                </a:moveTo>
                <a:cubicBezTo>
                  <a:pt x="2919" y="1"/>
                  <a:pt x="2792" y="77"/>
                  <a:pt x="2754" y="226"/>
                </a:cubicBezTo>
                <a:lnTo>
                  <a:pt x="2448" y="1526"/>
                </a:lnTo>
                <a:cubicBezTo>
                  <a:pt x="2372" y="1985"/>
                  <a:pt x="2028" y="2329"/>
                  <a:pt x="1607" y="2444"/>
                </a:cubicBezTo>
                <a:lnTo>
                  <a:pt x="345" y="2712"/>
                </a:lnTo>
                <a:cubicBezTo>
                  <a:pt x="39" y="2788"/>
                  <a:pt x="1" y="3209"/>
                  <a:pt x="307" y="3285"/>
                </a:cubicBezTo>
                <a:lnTo>
                  <a:pt x="1531" y="3668"/>
                </a:lnTo>
                <a:cubicBezTo>
                  <a:pt x="1951" y="3821"/>
                  <a:pt x="2257" y="4203"/>
                  <a:pt x="2334" y="4662"/>
                </a:cubicBezTo>
                <a:lnTo>
                  <a:pt x="2525" y="6001"/>
                </a:lnTo>
                <a:cubicBezTo>
                  <a:pt x="2525" y="6158"/>
                  <a:pt x="2657" y="6245"/>
                  <a:pt x="2790" y="6245"/>
                </a:cubicBezTo>
                <a:cubicBezTo>
                  <a:pt x="2915" y="6245"/>
                  <a:pt x="3042" y="6168"/>
                  <a:pt x="3060" y="6001"/>
                </a:cubicBezTo>
                <a:lnTo>
                  <a:pt x="3405" y="4586"/>
                </a:lnTo>
                <a:cubicBezTo>
                  <a:pt x="3481" y="4203"/>
                  <a:pt x="3787" y="3897"/>
                  <a:pt x="4170" y="3782"/>
                </a:cubicBezTo>
                <a:lnTo>
                  <a:pt x="5508" y="3515"/>
                </a:lnTo>
                <a:cubicBezTo>
                  <a:pt x="5776" y="3400"/>
                  <a:pt x="5776" y="3056"/>
                  <a:pt x="5546" y="2941"/>
                </a:cubicBezTo>
                <a:lnTo>
                  <a:pt x="4208" y="2520"/>
                </a:lnTo>
                <a:cubicBezTo>
                  <a:pt x="3825" y="2406"/>
                  <a:pt x="3596" y="2061"/>
                  <a:pt x="3558" y="1679"/>
                </a:cubicBezTo>
                <a:lnTo>
                  <a:pt x="3328" y="264"/>
                </a:lnTo>
                <a:cubicBezTo>
                  <a:pt x="3308" y="87"/>
                  <a:pt x="3177" y="1"/>
                  <a:pt x="3044" y="1"/>
                </a:cubicBezTo>
                <a:close/>
              </a:path>
            </a:pathLst>
          </a:custGeom>
          <a:solidFill>
            <a:srgbClr val="E8B518"/>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56" name="Google Shape;1156;p54"/>
          <p:cNvSpPr/>
          <p:nvPr/>
        </p:nvSpPr>
        <p:spPr>
          <a:xfrm>
            <a:off x="1095496" y="3837112"/>
            <a:ext cx="301487" cy="325967"/>
          </a:xfrm>
          <a:custGeom>
            <a:avLst/>
            <a:gdLst/>
            <a:ahLst/>
            <a:cxnLst/>
            <a:rect l="l" t="t" r="r" b="b"/>
            <a:pathLst>
              <a:path w="5776" h="6245" extrusionOk="0">
                <a:moveTo>
                  <a:pt x="3044" y="1"/>
                </a:moveTo>
                <a:cubicBezTo>
                  <a:pt x="2919" y="1"/>
                  <a:pt x="2792" y="77"/>
                  <a:pt x="2754" y="226"/>
                </a:cubicBezTo>
                <a:lnTo>
                  <a:pt x="2448" y="1526"/>
                </a:lnTo>
                <a:cubicBezTo>
                  <a:pt x="2372" y="1985"/>
                  <a:pt x="2028" y="2329"/>
                  <a:pt x="1607" y="2444"/>
                </a:cubicBezTo>
                <a:lnTo>
                  <a:pt x="345" y="2712"/>
                </a:lnTo>
                <a:cubicBezTo>
                  <a:pt x="39" y="2788"/>
                  <a:pt x="1" y="3209"/>
                  <a:pt x="307" y="3285"/>
                </a:cubicBezTo>
                <a:lnTo>
                  <a:pt x="1531" y="3668"/>
                </a:lnTo>
                <a:cubicBezTo>
                  <a:pt x="1951" y="3821"/>
                  <a:pt x="2257" y="4203"/>
                  <a:pt x="2334" y="4662"/>
                </a:cubicBezTo>
                <a:lnTo>
                  <a:pt x="2525" y="6001"/>
                </a:lnTo>
                <a:cubicBezTo>
                  <a:pt x="2525" y="6158"/>
                  <a:pt x="2657" y="6245"/>
                  <a:pt x="2790" y="6245"/>
                </a:cubicBezTo>
                <a:cubicBezTo>
                  <a:pt x="2915" y="6245"/>
                  <a:pt x="3042" y="6168"/>
                  <a:pt x="3060" y="6001"/>
                </a:cubicBezTo>
                <a:lnTo>
                  <a:pt x="3405" y="4586"/>
                </a:lnTo>
                <a:cubicBezTo>
                  <a:pt x="3481" y="4203"/>
                  <a:pt x="3787" y="3897"/>
                  <a:pt x="4170" y="3782"/>
                </a:cubicBezTo>
                <a:lnTo>
                  <a:pt x="5508" y="3515"/>
                </a:lnTo>
                <a:cubicBezTo>
                  <a:pt x="5776" y="3400"/>
                  <a:pt x="5776" y="3056"/>
                  <a:pt x="5546" y="2941"/>
                </a:cubicBezTo>
                <a:lnTo>
                  <a:pt x="4208" y="2520"/>
                </a:lnTo>
                <a:cubicBezTo>
                  <a:pt x="3825" y="2406"/>
                  <a:pt x="3596" y="2061"/>
                  <a:pt x="3558" y="1679"/>
                </a:cubicBezTo>
                <a:lnTo>
                  <a:pt x="3328" y="264"/>
                </a:lnTo>
                <a:cubicBezTo>
                  <a:pt x="3308" y="87"/>
                  <a:pt x="3177" y="1"/>
                  <a:pt x="3044" y="1"/>
                </a:cubicBezTo>
                <a:close/>
              </a:path>
            </a:pathLst>
          </a:custGeom>
          <a:solidFill>
            <a:srgbClr val="E8B518"/>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57" name="Google Shape;1157;p54"/>
          <p:cNvSpPr/>
          <p:nvPr/>
        </p:nvSpPr>
        <p:spPr>
          <a:xfrm>
            <a:off x="1095496" y="6530837"/>
            <a:ext cx="301487" cy="325967"/>
          </a:xfrm>
          <a:custGeom>
            <a:avLst/>
            <a:gdLst/>
            <a:ahLst/>
            <a:cxnLst/>
            <a:rect l="l" t="t" r="r" b="b"/>
            <a:pathLst>
              <a:path w="5776" h="6245" extrusionOk="0">
                <a:moveTo>
                  <a:pt x="3044" y="1"/>
                </a:moveTo>
                <a:cubicBezTo>
                  <a:pt x="2919" y="1"/>
                  <a:pt x="2792" y="77"/>
                  <a:pt x="2754" y="226"/>
                </a:cubicBezTo>
                <a:lnTo>
                  <a:pt x="2448" y="1526"/>
                </a:lnTo>
                <a:cubicBezTo>
                  <a:pt x="2372" y="1985"/>
                  <a:pt x="2028" y="2329"/>
                  <a:pt x="1607" y="2444"/>
                </a:cubicBezTo>
                <a:lnTo>
                  <a:pt x="345" y="2712"/>
                </a:lnTo>
                <a:cubicBezTo>
                  <a:pt x="39" y="2788"/>
                  <a:pt x="1" y="3209"/>
                  <a:pt x="307" y="3285"/>
                </a:cubicBezTo>
                <a:lnTo>
                  <a:pt x="1531" y="3668"/>
                </a:lnTo>
                <a:cubicBezTo>
                  <a:pt x="1951" y="3821"/>
                  <a:pt x="2257" y="4203"/>
                  <a:pt x="2334" y="4662"/>
                </a:cubicBezTo>
                <a:lnTo>
                  <a:pt x="2525" y="6001"/>
                </a:lnTo>
                <a:cubicBezTo>
                  <a:pt x="2525" y="6158"/>
                  <a:pt x="2657" y="6245"/>
                  <a:pt x="2790" y="6245"/>
                </a:cubicBezTo>
                <a:cubicBezTo>
                  <a:pt x="2915" y="6245"/>
                  <a:pt x="3042" y="6168"/>
                  <a:pt x="3060" y="6001"/>
                </a:cubicBezTo>
                <a:lnTo>
                  <a:pt x="3405" y="4586"/>
                </a:lnTo>
                <a:cubicBezTo>
                  <a:pt x="3481" y="4203"/>
                  <a:pt x="3787" y="3897"/>
                  <a:pt x="4170" y="3782"/>
                </a:cubicBezTo>
                <a:lnTo>
                  <a:pt x="5508" y="3515"/>
                </a:lnTo>
                <a:cubicBezTo>
                  <a:pt x="5776" y="3400"/>
                  <a:pt x="5776" y="3056"/>
                  <a:pt x="5546" y="2941"/>
                </a:cubicBezTo>
                <a:lnTo>
                  <a:pt x="4208" y="2520"/>
                </a:lnTo>
                <a:cubicBezTo>
                  <a:pt x="3825" y="2406"/>
                  <a:pt x="3596" y="2061"/>
                  <a:pt x="3558" y="1679"/>
                </a:cubicBezTo>
                <a:lnTo>
                  <a:pt x="3328" y="264"/>
                </a:lnTo>
                <a:cubicBezTo>
                  <a:pt x="3308" y="87"/>
                  <a:pt x="3177" y="1"/>
                  <a:pt x="3044" y="1"/>
                </a:cubicBezTo>
                <a:close/>
              </a:path>
            </a:pathLst>
          </a:custGeom>
          <a:solidFill>
            <a:schemeClr val="lt1"/>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58" name="Google Shape;1158;p54"/>
          <p:cNvSpPr/>
          <p:nvPr/>
        </p:nvSpPr>
        <p:spPr>
          <a:xfrm>
            <a:off x="7438783" y="5140527"/>
            <a:ext cx="301487" cy="325967"/>
          </a:xfrm>
          <a:custGeom>
            <a:avLst/>
            <a:gdLst/>
            <a:ahLst/>
            <a:cxnLst/>
            <a:rect l="l" t="t" r="r" b="b"/>
            <a:pathLst>
              <a:path w="5776" h="6245" extrusionOk="0">
                <a:moveTo>
                  <a:pt x="3044" y="1"/>
                </a:moveTo>
                <a:cubicBezTo>
                  <a:pt x="2919" y="1"/>
                  <a:pt x="2792" y="77"/>
                  <a:pt x="2754" y="226"/>
                </a:cubicBezTo>
                <a:lnTo>
                  <a:pt x="2448" y="1526"/>
                </a:lnTo>
                <a:cubicBezTo>
                  <a:pt x="2372" y="1985"/>
                  <a:pt x="2028" y="2329"/>
                  <a:pt x="1607" y="2444"/>
                </a:cubicBezTo>
                <a:lnTo>
                  <a:pt x="345" y="2712"/>
                </a:lnTo>
                <a:cubicBezTo>
                  <a:pt x="39" y="2788"/>
                  <a:pt x="1" y="3209"/>
                  <a:pt x="307" y="3285"/>
                </a:cubicBezTo>
                <a:lnTo>
                  <a:pt x="1531" y="3668"/>
                </a:lnTo>
                <a:cubicBezTo>
                  <a:pt x="1951" y="3821"/>
                  <a:pt x="2257" y="4203"/>
                  <a:pt x="2334" y="4662"/>
                </a:cubicBezTo>
                <a:lnTo>
                  <a:pt x="2525" y="6001"/>
                </a:lnTo>
                <a:cubicBezTo>
                  <a:pt x="2525" y="6158"/>
                  <a:pt x="2657" y="6245"/>
                  <a:pt x="2790" y="6245"/>
                </a:cubicBezTo>
                <a:cubicBezTo>
                  <a:pt x="2915" y="6245"/>
                  <a:pt x="3042" y="6168"/>
                  <a:pt x="3060" y="6001"/>
                </a:cubicBezTo>
                <a:lnTo>
                  <a:pt x="3405" y="4586"/>
                </a:lnTo>
                <a:cubicBezTo>
                  <a:pt x="3481" y="4203"/>
                  <a:pt x="3787" y="3897"/>
                  <a:pt x="4170" y="3782"/>
                </a:cubicBezTo>
                <a:lnTo>
                  <a:pt x="5508" y="3515"/>
                </a:lnTo>
                <a:cubicBezTo>
                  <a:pt x="5776" y="3400"/>
                  <a:pt x="5776" y="3056"/>
                  <a:pt x="5546" y="2941"/>
                </a:cubicBezTo>
                <a:lnTo>
                  <a:pt x="4208" y="2520"/>
                </a:lnTo>
                <a:cubicBezTo>
                  <a:pt x="3825" y="2406"/>
                  <a:pt x="3596" y="2061"/>
                  <a:pt x="3558" y="1679"/>
                </a:cubicBezTo>
                <a:lnTo>
                  <a:pt x="3328" y="264"/>
                </a:lnTo>
                <a:cubicBezTo>
                  <a:pt x="3308" y="87"/>
                  <a:pt x="3177" y="1"/>
                  <a:pt x="3044" y="1"/>
                </a:cubicBezTo>
                <a:close/>
              </a:path>
            </a:pathLst>
          </a:custGeom>
          <a:solidFill>
            <a:schemeClr val="lt1"/>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59" name="Google Shape;1159;p54"/>
          <p:cNvSpPr/>
          <p:nvPr/>
        </p:nvSpPr>
        <p:spPr>
          <a:xfrm>
            <a:off x="7960149" y="6530837"/>
            <a:ext cx="301487" cy="325967"/>
          </a:xfrm>
          <a:custGeom>
            <a:avLst/>
            <a:gdLst/>
            <a:ahLst/>
            <a:cxnLst/>
            <a:rect l="l" t="t" r="r" b="b"/>
            <a:pathLst>
              <a:path w="5776" h="6245" extrusionOk="0">
                <a:moveTo>
                  <a:pt x="3044" y="1"/>
                </a:moveTo>
                <a:cubicBezTo>
                  <a:pt x="2919" y="1"/>
                  <a:pt x="2792" y="77"/>
                  <a:pt x="2754" y="226"/>
                </a:cubicBezTo>
                <a:lnTo>
                  <a:pt x="2448" y="1526"/>
                </a:lnTo>
                <a:cubicBezTo>
                  <a:pt x="2372" y="1985"/>
                  <a:pt x="2028" y="2329"/>
                  <a:pt x="1607" y="2444"/>
                </a:cubicBezTo>
                <a:lnTo>
                  <a:pt x="345" y="2712"/>
                </a:lnTo>
                <a:cubicBezTo>
                  <a:pt x="39" y="2788"/>
                  <a:pt x="1" y="3209"/>
                  <a:pt x="307" y="3285"/>
                </a:cubicBezTo>
                <a:lnTo>
                  <a:pt x="1531" y="3668"/>
                </a:lnTo>
                <a:cubicBezTo>
                  <a:pt x="1951" y="3821"/>
                  <a:pt x="2257" y="4203"/>
                  <a:pt x="2334" y="4662"/>
                </a:cubicBezTo>
                <a:lnTo>
                  <a:pt x="2525" y="6001"/>
                </a:lnTo>
                <a:cubicBezTo>
                  <a:pt x="2525" y="6158"/>
                  <a:pt x="2657" y="6245"/>
                  <a:pt x="2790" y="6245"/>
                </a:cubicBezTo>
                <a:cubicBezTo>
                  <a:pt x="2915" y="6245"/>
                  <a:pt x="3042" y="6168"/>
                  <a:pt x="3060" y="6001"/>
                </a:cubicBezTo>
                <a:lnTo>
                  <a:pt x="3405" y="4586"/>
                </a:lnTo>
                <a:cubicBezTo>
                  <a:pt x="3481" y="4203"/>
                  <a:pt x="3787" y="3897"/>
                  <a:pt x="4170" y="3782"/>
                </a:cubicBezTo>
                <a:lnTo>
                  <a:pt x="5508" y="3515"/>
                </a:lnTo>
                <a:cubicBezTo>
                  <a:pt x="5776" y="3400"/>
                  <a:pt x="5776" y="3056"/>
                  <a:pt x="5546" y="2941"/>
                </a:cubicBezTo>
                <a:lnTo>
                  <a:pt x="4208" y="2520"/>
                </a:lnTo>
                <a:cubicBezTo>
                  <a:pt x="3825" y="2406"/>
                  <a:pt x="3596" y="2061"/>
                  <a:pt x="3558" y="1679"/>
                </a:cubicBezTo>
                <a:lnTo>
                  <a:pt x="3328" y="264"/>
                </a:lnTo>
                <a:cubicBezTo>
                  <a:pt x="3308" y="87"/>
                  <a:pt x="3177" y="1"/>
                  <a:pt x="3044" y="1"/>
                </a:cubicBezTo>
                <a:close/>
              </a:path>
            </a:pathLst>
          </a:custGeom>
          <a:solidFill>
            <a:schemeClr val="lt1"/>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3" name="Text Box 2"/>
          <p:cNvSpPr txBox="1"/>
          <p:nvPr/>
        </p:nvSpPr>
        <p:spPr>
          <a:xfrm>
            <a:off x="787462" y="837333"/>
            <a:ext cx="10616837" cy="1877437"/>
          </a:xfrm>
          <a:prstGeom prst="rect">
            <a:avLst/>
          </a:prstGeom>
          <a:noFill/>
        </p:spPr>
        <p:txBody>
          <a:bodyPr wrap="square" rtlCol="0">
            <a:spAutoFit/>
          </a:bodyPr>
          <a:lstStyle/>
          <a:p>
            <a:pPr marL="0" indent="0" algn="ctr">
              <a:buNone/>
            </a:pPr>
            <a:r>
              <a:rPr lang="vi-VN" altLang="en-US" sz="2800" b="1" dirty="0">
                <a:solidFill>
                  <a:schemeClr val="bg1"/>
                </a:solidFill>
                <a:latin typeface="+mj-lt"/>
                <a:ea typeface="Cambria" panose="02040503050406030204" pitchFamily="18" charset="0"/>
                <a:cs typeface="Times New Roman" panose="02020603050405020304" pitchFamily="18" charset="0"/>
                <a:sym typeface="+mn-ea"/>
              </a:rPr>
              <a:t> </a:t>
            </a:r>
            <a:r>
              <a:rPr lang="en-US" altLang="en-US" sz="32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rPr>
              <a:t>Nhiệm</a:t>
            </a:r>
            <a:r>
              <a:rPr lang="en-US" altLang="en-US"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rPr>
              <a:t> </a:t>
            </a:r>
            <a:r>
              <a:rPr lang="en-US" altLang="en-US" sz="32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rPr>
              <a:t>vụ</a:t>
            </a:r>
            <a:r>
              <a:rPr lang="en-US" altLang="en-US"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rPr>
              <a:t> </a:t>
            </a:r>
            <a:r>
              <a:rPr lang="en-US" altLang="en-US" sz="32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rPr>
              <a:t>sau</a:t>
            </a:r>
            <a:r>
              <a:rPr lang="en-US" altLang="en-US"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rPr>
              <a:t> </a:t>
            </a:r>
            <a:r>
              <a:rPr lang="en-US" altLang="en-US" sz="3200" b="1" err="1">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rPr>
              <a:t>bài</a:t>
            </a:r>
            <a:r>
              <a:rPr lang="en-US" altLang="en-US" sz="3200" b="1">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rPr>
              <a:t> </a:t>
            </a:r>
            <a:r>
              <a:rPr lang="en-US" altLang="en-US" sz="3200" b="1" smtClean="0">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rPr>
              <a:t>học:</a:t>
            </a:r>
            <a:endParaRPr lang="en-US" altLang="en-US"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endParaRPr>
          </a:p>
          <a:p>
            <a:pPr marL="457200" indent="-457200">
              <a:buFont typeface="Wingdings" panose="05000000000000000000" pitchFamily="2" charset="2"/>
              <a:buChar char="§"/>
            </a:pPr>
            <a:r>
              <a:rPr lang="en-US" sz="2800" smtClean="0">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rPr>
              <a:t>Tìm hiểu và kể tên những ngôi chùa thời nhà Lý</a:t>
            </a:r>
            <a:endParaRPr lang="en-US" sz="2800" dirty="0">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endParaRPr>
          </a:p>
          <a:p>
            <a:pPr marL="457200" indent="-457200">
              <a:buFont typeface="Wingdings" panose="05000000000000000000" pitchFamily="2" charset="2"/>
              <a:buChar char="§"/>
            </a:pPr>
            <a:r>
              <a:rPr lang="en-US" sz="2800" dirty="0" err="1">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rPr>
              <a:t>Chuẩn</a:t>
            </a:r>
            <a:r>
              <a:rPr lang="en-US" sz="2800" dirty="0">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rPr>
              <a:t> </a:t>
            </a:r>
            <a:r>
              <a:rPr lang="en-US" sz="2800" dirty="0" err="1">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rPr>
              <a:t>bị</a:t>
            </a:r>
            <a:r>
              <a:rPr lang="en-US" sz="2800" dirty="0">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rPr>
              <a:t> </a:t>
            </a:r>
            <a:r>
              <a:rPr lang="en-US" sz="2800" dirty="0" err="1">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rPr>
              <a:t>bài</a:t>
            </a:r>
            <a:r>
              <a:rPr lang="en-US" sz="2800" dirty="0">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rPr>
              <a:t> </a:t>
            </a:r>
            <a:r>
              <a:rPr lang="en-US" sz="2800" err="1">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rPr>
              <a:t>sau</a:t>
            </a:r>
            <a:r>
              <a:rPr lang="en-US" sz="2800">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rPr>
              <a:t> </a:t>
            </a:r>
            <a:r>
              <a:rPr lang="en-US" sz="2800" b="1" smtClean="0">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rPr>
              <a:t>: Cuộc kháng chiến chống quân Tống xâm lược lần thứ hai (1075 – 1077) </a:t>
            </a:r>
            <a:endPar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endParaRPr>
          </a:p>
        </p:txBody>
      </p:sp>
      <p:grpSp>
        <p:nvGrpSpPr>
          <p:cNvPr id="1130" name="Google Shape;1130;p54"/>
          <p:cNvGrpSpPr/>
          <p:nvPr/>
        </p:nvGrpSpPr>
        <p:grpSpPr>
          <a:xfrm>
            <a:off x="9657080" y="3571240"/>
            <a:ext cx="2548255" cy="3373120"/>
            <a:chOff x="1077325" y="311375"/>
            <a:chExt cx="1622600" cy="2110600"/>
          </a:xfrm>
        </p:grpSpPr>
        <p:sp>
          <p:nvSpPr>
            <p:cNvPr id="1131" name="Google Shape;1131;p54"/>
            <p:cNvSpPr/>
            <p:nvPr/>
          </p:nvSpPr>
          <p:spPr>
            <a:xfrm>
              <a:off x="1275225" y="1047975"/>
              <a:ext cx="1207650" cy="1374000"/>
            </a:xfrm>
            <a:custGeom>
              <a:avLst/>
              <a:gdLst/>
              <a:ahLst/>
              <a:cxnLst/>
              <a:rect l="l" t="t" r="r" b="b"/>
              <a:pathLst>
                <a:path w="48306" h="54960" extrusionOk="0">
                  <a:moveTo>
                    <a:pt x="24134" y="0"/>
                  </a:moveTo>
                  <a:lnTo>
                    <a:pt x="1" y="14457"/>
                  </a:lnTo>
                  <a:lnTo>
                    <a:pt x="1" y="54960"/>
                  </a:lnTo>
                  <a:lnTo>
                    <a:pt x="48306" y="54960"/>
                  </a:lnTo>
                  <a:lnTo>
                    <a:pt x="48306" y="14457"/>
                  </a:lnTo>
                  <a:lnTo>
                    <a:pt x="24134" y="0"/>
                  </a:lnTo>
                  <a:close/>
                </a:path>
              </a:pathLst>
            </a:custGeom>
            <a:solidFill>
              <a:schemeClr val="lt2"/>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32" name="Google Shape;1132;p54"/>
            <p:cNvSpPr/>
            <p:nvPr/>
          </p:nvSpPr>
          <p:spPr>
            <a:xfrm>
              <a:off x="1347900" y="989650"/>
              <a:ext cx="243850" cy="497225"/>
            </a:xfrm>
            <a:custGeom>
              <a:avLst/>
              <a:gdLst/>
              <a:ahLst/>
              <a:cxnLst/>
              <a:rect l="l" t="t" r="r" b="b"/>
              <a:pathLst>
                <a:path w="9754" h="19889" extrusionOk="0">
                  <a:moveTo>
                    <a:pt x="1" y="0"/>
                  </a:moveTo>
                  <a:lnTo>
                    <a:pt x="1" y="19888"/>
                  </a:lnTo>
                  <a:lnTo>
                    <a:pt x="9753" y="19888"/>
                  </a:lnTo>
                  <a:lnTo>
                    <a:pt x="9753" y="0"/>
                  </a:lnTo>
                  <a:close/>
                </a:path>
              </a:pathLst>
            </a:custGeom>
            <a:solidFill>
              <a:schemeClr val="lt2"/>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33" name="Google Shape;1133;p54"/>
            <p:cNvSpPr/>
            <p:nvPr/>
          </p:nvSpPr>
          <p:spPr>
            <a:xfrm>
              <a:off x="1077325" y="953325"/>
              <a:ext cx="1622600" cy="785025"/>
            </a:xfrm>
            <a:custGeom>
              <a:avLst/>
              <a:gdLst/>
              <a:ahLst/>
              <a:cxnLst/>
              <a:rect l="l" t="t" r="r" b="b"/>
              <a:pathLst>
                <a:path w="64904" h="31401" extrusionOk="0">
                  <a:moveTo>
                    <a:pt x="32050" y="0"/>
                  </a:moveTo>
                  <a:lnTo>
                    <a:pt x="0" y="17631"/>
                  </a:lnTo>
                  <a:lnTo>
                    <a:pt x="4666" y="30291"/>
                  </a:lnTo>
                  <a:lnTo>
                    <a:pt x="32050" y="12812"/>
                  </a:lnTo>
                  <a:lnTo>
                    <a:pt x="58172" y="31400"/>
                  </a:lnTo>
                  <a:lnTo>
                    <a:pt x="64903" y="20003"/>
                  </a:lnTo>
                  <a:lnTo>
                    <a:pt x="32050" y="0"/>
                  </a:lnTo>
                  <a:close/>
                </a:path>
              </a:pathLst>
            </a:custGeom>
            <a:solidFill>
              <a:schemeClr val="accent3"/>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34" name="Google Shape;1134;p54"/>
            <p:cNvSpPr/>
            <p:nvPr/>
          </p:nvSpPr>
          <p:spPr>
            <a:xfrm>
              <a:off x="2471375" y="1384525"/>
              <a:ext cx="126250" cy="78450"/>
            </a:xfrm>
            <a:custGeom>
              <a:avLst/>
              <a:gdLst/>
              <a:ahLst/>
              <a:cxnLst/>
              <a:rect l="l" t="t" r="r" b="b"/>
              <a:pathLst>
                <a:path w="5050" h="3138" fill="none" extrusionOk="0">
                  <a:moveTo>
                    <a:pt x="1" y="1"/>
                  </a:moveTo>
                  <a:lnTo>
                    <a:pt x="5049" y="3137"/>
                  </a:lnTo>
                </a:path>
              </a:pathLst>
            </a:custGeom>
            <a:noFill/>
            <a:ln w="36325" cap="rnd" cmpd="sng">
              <a:solidFill>
                <a:srgbClr val="FFFFFF"/>
              </a:solidFill>
              <a:prstDash val="solid"/>
              <a:miter lim="38246"/>
              <a:headEnd type="none" w="sm" len="sm"/>
              <a:tailEnd type="none" w="sm" len="sm"/>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35" name="Google Shape;1135;p54"/>
            <p:cNvSpPr/>
            <p:nvPr/>
          </p:nvSpPr>
          <p:spPr>
            <a:xfrm>
              <a:off x="1995225" y="1086225"/>
              <a:ext cx="397775" cy="248625"/>
            </a:xfrm>
            <a:custGeom>
              <a:avLst/>
              <a:gdLst/>
              <a:ahLst/>
              <a:cxnLst/>
              <a:rect l="l" t="t" r="r" b="b"/>
              <a:pathLst>
                <a:path w="15911" h="9945" fill="none" extrusionOk="0">
                  <a:moveTo>
                    <a:pt x="0" y="0"/>
                  </a:moveTo>
                  <a:lnTo>
                    <a:pt x="15910" y="9944"/>
                  </a:lnTo>
                </a:path>
              </a:pathLst>
            </a:custGeom>
            <a:noFill/>
            <a:ln w="36325" cap="rnd" cmpd="sng">
              <a:solidFill>
                <a:srgbClr val="FFFFFF"/>
              </a:solidFill>
              <a:prstDash val="solid"/>
              <a:miter lim="38246"/>
              <a:headEnd type="none" w="sm" len="sm"/>
              <a:tailEnd type="none" w="sm" len="sm"/>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36" name="Google Shape;1136;p54"/>
            <p:cNvSpPr/>
            <p:nvPr/>
          </p:nvSpPr>
          <p:spPr>
            <a:xfrm>
              <a:off x="1171025" y="311375"/>
              <a:ext cx="1140850" cy="679250"/>
            </a:xfrm>
            <a:custGeom>
              <a:avLst/>
              <a:gdLst/>
              <a:ahLst/>
              <a:cxnLst/>
              <a:rect l="l" t="t" r="r" b="b"/>
              <a:pathLst>
                <a:path w="45634" h="27170" extrusionOk="0">
                  <a:moveTo>
                    <a:pt x="23834" y="0"/>
                  </a:moveTo>
                  <a:cubicBezTo>
                    <a:pt x="22616" y="0"/>
                    <a:pt x="21197" y="209"/>
                    <a:pt x="19544" y="703"/>
                  </a:cubicBezTo>
                  <a:cubicBezTo>
                    <a:pt x="9868" y="3648"/>
                    <a:pt x="11971" y="12904"/>
                    <a:pt x="11971" y="12904"/>
                  </a:cubicBezTo>
                  <a:cubicBezTo>
                    <a:pt x="0" y="18182"/>
                    <a:pt x="7076" y="27170"/>
                    <a:pt x="7076" y="27170"/>
                  </a:cubicBezTo>
                  <a:lnTo>
                    <a:pt x="16828" y="27131"/>
                  </a:lnTo>
                  <a:cubicBezTo>
                    <a:pt x="20029" y="24505"/>
                    <a:pt x="19473" y="22114"/>
                    <a:pt x="18897" y="20965"/>
                  </a:cubicBezTo>
                  <a:lnTo>
                    <a:pt x="18897" y="20965"/>
                  </a:lnTo>
                  <a:cubicBezTo>
                    <a:pt x="19576" y="21484"/>
                    <a:pt x="21226" y="22199"/>
                    <a:pt x="25204" y="22810"/>
                  </a:cubicBezTo>
                  <a:cubicBezTo>
                    <a:pt x="25785" y="22902"/>
                    <a:pt x="26329" y="22944"/>
                    <a:pt x="26840" y="22944"/>
                  </a:cubicBezTo>
                  <a:cubicBezTo>
                    <a:pt x="32532" y="22944"/>
                    <a:pt x="33959" y="17674"/>
                    <a:pt x="34320" y="17674"/>
                  </a:cubicBezTo>
                  <a:cubicBezTo>
                    <a:pt x="34329" y="17674"/>
                    <a:pt x="34337" y="17678"/>
                    <a:pt x="34345" y="17685"/>
                  </a:cubicBezTo>
                  <a:cubicBezTo>
                    <a:pt x="34393" y="17733"/>
                    <a:pt x="34714" y="17779"/>
                    <a:pt x="35215" y="17779"/>
                  </a:cubicBezTo>
                  <a:cubicBezTo>
                    <a:pt x="37879" y="17779"/>
                    <a:pt x="45633" y="16488"/>
                    <a:pt x="44442" y="7473"/>
                  </a:cubicBezTo>
                  <a:cubicBezTo>
                    <a:pt x="43135" y="4451"/>
                    <a:pt x="40991" y="3495"/>
                    <a:pt x="38801" y="3495"/>
                  </a:cubicBezTo>
                  <a:cubicBezTo>
                    <a:pt x="35034" y="3495"/>
                    <a:pt x="31132" y="6326"/>
                    <a:pt x="31132" y="6326"/>
                  </a:cubicBezTo>
                  <a:cubicBezTo>
                    <a:pt x="31132" y="6326"/>
                    <a:pt x="30530" y="0"/>
                    <a:pt x="23834" y="0"/>
                  </a:cubicBezTo>
                  <a:close/>
                </a:path>
              </a:pathLst>
            </a:custGeom>
            <a:solidFill>
              <a:schemeClr val="lt1"/>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37" name="Google Shape;1137;p54"/>
            <p:cNvSpPr/>
            <p:nvPr/>
          </p:nvSpPr>
          <p:spPr>
            <a:xfrm>
              <a:off x="1349825" y="1685125"/>
              <a:ext cx="348050" cy="333950"/>
            </a:xfrm>
            <a:custGeom>
              <a:avLst/>
              <a:gdLst/>
              <a:ahLst/>
              <a:cxnLst/>
              <a:rect l="l" t="t" r="r" b="b"/>
              <a:pathLst>
                <a:path w="13922" h="13358" extrusionOk="0">
                  <a:moveTo>
                    <a:pt x="6933" y="1"/>
                  </a:moveTo>
                  <a:cubicBezTo>
                    <a:pt x="3501" y="1"/>
                    <a:pt x="596" y="2625"/>
                    <a:pt x="306" y="6144"/>
                  </a:cubicBezTo>
                  <a:cubicBezTo>
                    <a:pt x="0" y="9815"/>
                    <a:pt x="2716" y="13028"/>
                    <a:pt x="6425" y="13334"/>
                  </a:cubicBezTo>
                  <a:cubicBezTo>
                    <a:pt x="6612" y="13350"/>
                    <a:pt x="6798" y="13357"/>
                    <a:pt x="6982" y="13357"/>
                  </a:cubicBezTo>
                  <a:cubicBezTo>
                    <a:pt x="10417" y="13357"/>
                    <a:pt x="13325" y="10699"/>
                    <a:pt x="13616" y="7215"/>
                  </a:cubicBezTo>
                  <a:cubicBezTo>
                    <a:pt x="13922" y="3543"/>
                    <a:pt x="11168" y="330"/>
                    <a:pt x="7496" y="24"/>
                  </a:cubicBezTo>
                  <a:cubicBezTo>
                    <a:pt x="7307" y="9"/>
                    <a:pt x="7119" y="1"/>
                    <a:pt x="6933" y="1"/>
                  </a:cubicBezTo>
                  <a:close/>
                </a:path>
              </a:pathLst>
            </a:custGeom>
            <a:solidFill>
              <a:srgbClr val="FFFFFF"/>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38" name="Google Shape;1138;p54"/>
            <p:cNvSpPr/>
            <p:nvPr/>
          </p:nvSpPr>
          <p:spPr>
            <a:xfrm>
              <a:off x="1423450" y="1754175"/>
              <a:ext cx="201750" cy="193825"/>
            </a:xfrm>
            <a:custGeom>
              <a:avLst/>
              <a:gdLst/>
              <a:ahLst/>
              <a:cxnLst/>
              <a:rect l="l" t="t" r="r" b="b"/>
              <a:pathLst>
                <a:path w="8070" h="7753" extrusionOk="0">
                  <a:moveTo>
                    <a:pt x="4014" y="1"/>
                  </a:moveTo>
                  <a:cubicBezTo>
                    <a:pt x="2020" y="1"/>
                    <a:pt x="336" y="1545"/>
                    <a:pt x="191" y="3535"/>
                  </a:cubicBezTo>
                  <a:cubicBezTo>
                    <a:pt x="0" y="5677"/>
                    <a:pt x="1606" y="7551"/>
                    <a:pt x="3748" y="7742"/>
                  </a:cubicBezTo>
                  <a:cubicBezTo>
                    <a:pt x="3843" y="7749"/>
                    <a:pt x="3938" y="7752"/>
                    <a:pt x="4031" y="7752"/>
                  </a:cubicBezTo>
                  <a:cubicBezTo>
                    <a:pt x="6017" y="7752"/>
                    <a:pt x="7734" y="6230"/>
                    <a:pt x="7917" y="4185"/>
                  </a:cubicBezTo>
                  <a:cubicBezTo>
                    <a:pt x="8070" y="2043"/>
                    <a:pt x="6502" y="169"/>
                    <a:pt x="4360" y="16"/>
                  </a:cubicBezTo>
                  <a:cubicBezTo>
                    <a:pt x="4244" y="6"/>
                    <a:pt x="4128" y="1"/>
                    <a:pt x="4014" y="1"/>
                  </a:cubicBezTo>
                  <a:close/>
                </a:path>
              </a:pathLst>
            </a:custGeom>
            <a:solidFill>
              <a:schemeClr val="dk2"/>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39" name="Google Shape;1139;p54"/>
            <p:cNvSpPr/>
            <p:nvPr/>
          </p:nvSpPr>
          <p:spPr>
            <a:xfrm>
              <a:off x="1794225" y="1950275"/>
              <a:ext cx="172550" cy="50050"/>
            </a:xfrm>
            <a:custGeom>
              <a:avLst/>
              <a:gdLst/>
              <a:ahLst/>
              <a:cxnLst/>
              <a:rect l="l" t="t" r="r" b="b"/>
              <a:pathLst>
                <a:path w="6902" h="2002" extrusionOk="0">
                  <a:moveTo>
                    <a:pt x="6257" y="0"/>
                  </a:moveTo>
                  <a:cubicBezTo>
                    <a:pt x="6163" y="0"/>
                    <a:pt x="6064" y="38"/>
                    <a:pt x="5975" y="127"/>
                  </a:cubicBezTo>
                  <a:cubicBezTo>
                    <a:pt x="5098" y="885"/>
                    <a:pt x="4221" y="1134"/>
                    <a:pt x="3447" y="1134"/>
                  </a:cubicBezTo>
                  <a:cubicBezTo>
                    <a:pt x="1992" y="1134"/>
                    <a:pt x="900" y="254"/>
                    <a:pt x="850" y="204"/>
                  </a:cubicBezTo>
                  <a:cubicBezTo>
                    <a:pt x="759" y="143"/>
                    <a:pt x="668" y="117"/>
                    <a:pt x="584" y="117"/>
                  </a:cubicBezTo>
                  <a:cubicBezTo>
                    <a:pt x="241" y="117"/>
                    <a:pt x="0" y="547"/>
                    <a:pt x="276" y="854"/>
                  </a:cubicBezTo>
                  <a:cubicBezTo>
                    <a:pt x="1194" y="1542"/>
                    <a:pt x="2341" y="1963"/>
                    <a:pt x="3489" y="2001"/>
                  </a:cubicBezTo>
                  <a:cubicBezTo>
                    <a:pt x="4598" y="1963"/>
                    <a:pt x="5707" y="1542"/>
                    <a:pt x="6510" y="816"/>
                  </a:cubicBezTo>
                  <a:cubicBezTo>
                    <a:pt x="6902" y="515"/>
                    <a:pt x="6606" y="0"/>
                    <a:pt x="6257" y="0"/>
                  </a:cubicBezTo>
                  <a:close/>
                </a:path>
              </a:pathLst>
            </a:custGeom>
            <a:solidFill>
              <a:srgbClr val="050504"/>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40" name="Google Shape;1140;p54"/>
            <p:cNvSpPr/>
            <p:nvPr/>
          </p:nvSpPr>
          <p:spPr>
            <a:xfrm>
              <a:off x="1413875" y="1969925"/>
              <a:ext cx="175000" cy="153575"/>
            </a:xfrm>
            <a:custGeom>
              <a:avLst/>
              <a:gdLst/>
              <a:ahLst/>
              <a:cxnLst/>
              <a:rect l="l" t="t" r="r" b="b"/>
              <a:pathLst>
                <a:path w="7000" h="6143" extrusionOk="0">
                  <a:moveTo>
                    <a:pt x="3245" y="1"/>
                  </a:moveTo>
                  <a:cubicBezTo>
                    <a:pt x="1737" y="1"/>
                    <a:pt x="440" y="1095"/>
                    <a:pt x="230" y="2669"/>
                  </a:cubicBezTo>
                  <a:cubicBezTo>
                    <a:pt x="1" y="4352"/>
                    <a:pt x="1186" y="5881"/>
                    <a:pt x="2869" y="6111"/>
                  </a:cubicBezTo>
                  <a:cubicBezTo>
                    <a:pt x="3020" y="6132"/>
                    <a:pt x="3171" y="6142"/>
                    <a:pt x="3320" y="6142"/>
                  </a:cubicBezTo>
                  <a:cubicBezTo>
                    <a:pt x="5056" y="6142"/>
                    <a:pt x="6594" y="4763"/>
                    <a:pt x="6770" y="3319"/>
                  </a:cubicBezTo>
                  <a:cubicBezTo>
                    <a:pt x="7000" y="1751"/>
                    <a:pt x="5584" y="298"/>
                    <a:pt x="3672" y="30"/>
                  </a:cubicBezTo>
                  <a:cubicBezTo>
                    <a:pt x="3528" y="10"/>
                    <a:pt x="3386" y="1"/>
                    <a:pt x="3245" y="1"/>
                  </a:cubicBezTo>
                  <a:close/>
                </a:path>
              </a:pathLst>
            </a:custGeom>
            <a:solidFill>
              <a:schemeClr val="accent1"/>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41" name="Google Shape;1141;p54"/>
            <p:cNvSpPr/>
            <p:nvPr/>
          </p:nvSpPr>
          <p:spPr>
            <a:xfrm>
              <a:off x="2060225" y="1684325"/>
              <a:ext cx="348075" cy="334625"/>
            </a:xfrm>
            <a:custGeom>
              <a:avLst/>
              <a:gdLst/>
              <a:ahLst/>
              <a:cxnLst/>
              <a:rect l="l" t="t" r="r" b="b"/>
              <a:pathLst>
                <a:path w="13923" h="13385" extrusionOk="0">
                  <a:moveTo>
                    <a:pt x="6892" y="0"/>
                  </a:moveTo>
                  <a:cubicBezTo>
                    <a:pt x="6725" y="0"/>
                    <a:pt x="6557" y="6"/>
                    <a:pt x="6388" y="18"/>
                  </a:cubicBezTo>
                  <a:cubicBezTo>
                    <a:pt x="2716" y="324"/>
                    <a:pt x="1" y="3575"/>
                    <a:pt x="307" y="7247"/>
                  </a:cubicBezTo>
                  <a:cubicBezTo>
                    <a:pt x="562" y="10751"/>
                    <a:pt x="3535" y="13384"/>
                    <a:pt x="6998" y="13384"/>
                  </a:cubicBezTo>
                  <a:cubicBezTo>
                    <a:pt x="7163" y="13384"/>
                    <a:pt x="7330" y="13378"/>
                    <a:pt x="7497" y="13366"/>
                  </a:cubicBezTo>
                  <a:cubicBezTo>
                    <a:pt x="11169" y="13060"/>
                    <a:pt x="13922" y="9809"/>
                    <a:pt x="13616" y="6138"/>
                  </a:cubicBezTo>
                  <a:cubicBezTo>
                    <a:pt x="13324" y="2633"/>
                    <a:pt x="10385" y="0"/>
                    <a:pt x="6892" y="0"/>
                  </a:cubicBezTo>
                  <a:close/>
                </a:path>
              </a:pathLst>
            </a:custGeom>
            <a:solidFill>
              <a:srgbClr val="FFFFFF"/>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42" name="Google Shape;1142;p54"/>
            <p:cNvSpPr/>
            <p:nvPr/>
          </p:nvSpPr>
          <p:spPr>
            <a:xfrm>
              <a:off x="2131950" y="1754175"/>
              <a:ext cx="201775" cy="193825"/>
            </a:xfrm>
            <a:custGeom>
              <a:avLst/>
              <a:gdLst/>
              <a:ahLst/>
              <a:cxnLst/>
              <a:rect l="l" t="t" r="r" b="b"/>
              <a:pathLst>
                <a:path w="8071" h="7753" extrusionOk="0">
                  <a:moveTo>
                    <a:pt x="4056" y="1"/>
                  </a:moveTo>
                  <a:cubicBezTo>
                    <a:pt x="3942" y="1"/>
                    <a:pt x="3826" y="6"/>
                    <a:pt x="3710" y="16"/>
                  </a:cubicBezTo>
                  <a:cubicBezTo>
                    <a:pt x="1568" y="169"/>
                    <a:pt x="0" y="2043"/>
                    <a:pt x="153" y="4185"/>
                  </a:cubicBezTo>
                  <a:cubicBezTo>
                    <a:pt x="336" y="6230"/>
                    <a:pt x="2053" y="7752"/>
                    <a:pt x="4072" y="7752"/>
                  </a:cubicBezTo>
                  <a:cubicBezTo>
                    <a:pt x="4168" y="7752"/>
                    <a:pt x="4264" y="7749"/>
                    <a:pt x="4360" y="7742"/>
                  </a:cubicBezTo>
                  <a:cubicBezTo>
                    <a:pt x="6464" y="7551"/>
                    <a:pt x="8070" y="5677"/>
                    <a:pt x="7879" y="3535"/>
                  </a:cubicBezTo>
                  <a:cubicBezTo>
                    <a:pt x="7734" y="1545"/>
                    <a:pt x="6050" y="1"/>
                    <a:pt x="4056" y="1"/>
                  </a:cubicBezTo>
                  <a:close/>
                </a:path>
              </a:pathLst>
            </a:custGeom>
            <a:solidFill>
              <a:schemeClr val="dk2"/>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43" name="Google Shape;1143;p54"/>
            <p:cNvSpPr/>
            <p:nvPr/>
          </p:nvSpPr>
          <p:spPr>
            <a:xfrm>
              <a:off x="2169225" y="1969925"/>
              <a:ext cx="174050" cy="153575"/>
            </a:xfrm>
            <a:custGeom>
              <a:avLst/>
              <a:gdLst/>
              <a:ahLst/>
              <a:cxnLst/>
              <a:rect l="l" t="t" r="r" b="b"/>
              <a:pathLst>
                <a:path w="6962" h="6143" extrusionOk="0">
                  <a:moveTo>
                    <a:pt x="3718" y="1"/>
                  </a:moveTo>
                  <a:cubicBezTo>
                    <a:pt x="3577" y="1"/>
                    <a:pt x="3434" y="10"/>
                    <a:pt x="3290" y="30"/>
                  </a:cubicBezTo>
                  <a:cubicBezTo>
                    <a:pt x="1378" y="298"/>
                    <a:pt x="1" y="1751"/>
                    <a:pt x="192" y="3319"/>
                  </a:cubicBezTo>
                  <a:cubicBezTo>
                    <a:pt x="403" y="4763"/>
                    <a:pt x="1912" y="6142"/>
                    <a:pt x="3673" y="6142"/>
                  </a:cubicBezTo>
                  <a:cubicBezTo>
                    <a:pt x="3824" y="6142"/>
                    <a:pt x="3977" y="6132"/>
                    <a:pt x="4131" y="6111"/>
                  </a:cubicBezTo>
                  <a:cubicBezTo>
                    <a:pt x="5814" y="5881"/>
                    <a:pt x="6962" y="4352"/>
                    <a:pt x="6732" y="2669"/>
                  </a:cubicBezTo>
                  <a:cubicBezTo>
                    <a:pt x="6557" y="1095"/>
                    <a:pt x="5231" y="1"/>
                    <a:pt x="3718" y="1"/>
                  </a:cubicBezTo>
                  <a:close/>
                </a:path>
              </a:pathLst>
            </a:custGeom>
            <a:solidFill>
              <a:schemeClr val="accent1"/>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44" name="Google Shape;1144;p54"/>
            <p:cNvSpPr/>
            <p:nvPr/>
          </p:nvSpPr>
          <p:spPr>
            <a:xfrm>
              <a:off x="1672050" y="1795650"/>
              <a:ext cx="411150" cy="271600"/>
            </a:xfrm>
            <a:custGeom>
              <a:avLst/>
              <a:gdLst/>
              <a:ahLst/>
              <a:cxnLst/>
              <a:rect l="l" t="t" r="r" b="b"/>
              <a:pathLst>
                <a:path w="16446" h="10864" extrusionOk="0">
                  <a:moveTo>
                    <a:pt x="8268" y="1"/>
                  </a:moveTo>
                  <a:cubicBezTo>
                    <a:pt x="3859" y="1"/>
                    <a:pt x="227" y="3416"/>
                    <a:pt x="0" y="7842"/>
                  </a:cubicBezTo>
                  <a:cubicBezTo>
                    <a:pt x="1913" y="7048"/>
                    <a:pt x="3915" y="6662"/>
                    <a:pt x="5899" y="6662"/>
                  </a:cubicBezTo>
                  <a:cubicBezTo>
                    <a:pt x="9744" y="6662"/>
                    <a:pt x="13519" y="8114"/>
                    <a:pt x="16446" y="10864"/>
                  </a:cubicBezTo>
                  <a:lnTo>
                    <a:pt x="16446" y="8225"/>
                  </a:lnTo>
                  <a:cubicBezTo>
                    <a:pt x="16408" y="3750"/>
                    <a:pt x="12851" y="117"/>
                    <a:pt x="8414" y="2"/>
                  </a:cubicBezTo>
                  <a:cubicBezTo>
                    <a:pt x="8365" y="1"/>
                    <a:pt x="8317" y="1"/>
                    <a:pt x="8268" y="1"/>
                  </a:cubicBezTo>
                  <a:close/>
                </a:path>
              </a:pathLst>
            </a:custGeom>
            <a:solidFill>
              <a:schemeClr val="dk2"/>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45" name="Google Shape;1145;p54"/>
            <p:cNvSpPr/>
            <p:nvPr/>
          </p:nvSpPr>
          <p:spPr>
            <a:xfrm>
              <a:off x="1672050" y="1962175"/>
              <a:ext cx="411150" cy="459800"/>
            </a:xfrm>
            <a:custGeom>
              <a:avLst/>
              <a:gdLst/>
              <a:ahLst/>
              <a:cxnLst/>
              <a:rect l="l" t="t" r="r" b="b"/>
              <a:pathLst>
                <a:path w="16446" h="18392" extrusionOk="0">
                  <a:moveTo>
                    <a:pt x="5899" y="1"/>
                  </a:moveTo>
                  <a:cubicBezTo>
                    <a:pt x="3915" y="1"/>
                    <a:pt x="1913" y="387"/>
                    <a:pt x="0" y="1181"/>
                  </a:cubicBezTo>
                  <a:lnTo>
                    <a:pt x="0" y="1564"/>
                  </a:lnTo>
                  <a:lnTo>
                    <a:pt x="0" y="18392"/>
                  </a:lnTo>
                  <a:lnTo>
                    <a:pt x="16446" y="18392"/>
                  </a:lnTo>
                  <a:lnTo>
                    <a:pt x="16446" y="4203"/>
                  </a:lnTo>
                  <a:cubicBezTo>
                    <a:pt x="13519" y="1453"/>
                    <a:pt x="9744" y="1"/>
                    <a:pt x="5899" y="1"/>
                  </a:cubicBezTo>
                  <a:close/>
                </a:path>
              </a:pathLst>
            </a:custGeom>
            <a:solidFill>
              <a:schemeClr val="accent1"/>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46" name="Google Shape;1146;p54"/>
            <p:cNvSpPr/>
            <p:nvPr/>
          </p:nvSpPr>
          <p:spPr>
            <a:xfrm>
              <a:off x="1885675" y="442650"/>
              <a:ext cx="31150" cy="68950"/>
            </a:xfrm>
            <a:custGeom>
              <a:avLst/>
              <a:gdLst/>
              <a:ahLst/>
              <a:cxnLst/>
              <a:rect l="l" t="t" r="r" b="b"/>
              <a:pathLst>
                <a:path w="1246" h="2758" extrusionOk="0">
                  <a:moveTo>
                    <a:pt x="428" y="0"/>
                  </a:moveTo>
                  <a:cubicBezTo>
                    <a:pt x="219" y="0"/>
                    <a:pt x="0" y="192"/>
                    <a:pt x="99" y="463"/>
                  </a:cubicBezTo>
                  <a:cubicBezTo>
                    <a:pt x="328" y="1113"/>
                    <a:pt x="519" y="1763"/>
                    <a:pt x="558" y="2451"/>
                  </a:cubicBezTo>
                  <a:cubicBezTo>
                    <a:pt x="596" y="2643"/>
                    <a:pt x="749" y="2757"/>
                    <a:pt x="902" y="2757"/>
                  </a:cubicBezTo>
                  <a:lnTo>
                    <a:pt x="940" y="2757"/>
                  </a:lnTo>
                  <a:cubicBezTo>
                    <a:pt x="1131" y="2757"/>
                    <a:pt x="1246" y="2566"/>
                    <a:pt x="1208" y="2375"/>
                  </a:cubicBezTo>
                  <a:cubicBezTo>
                    <a:pt x="1169" y="1648"/>
                    <a:pt x="978" y="922"/>
                    <a:pt x="711" y="195"/>
                  </a:cubicBezTo>
                  <a:cubicBezTo>
                    <a:pt x="656" y="59"/>
                    <a:pt x="543" y="0"/>
                    <a:pt x="428" y="0"/>
                  </a:cubicBezTo>
                  <a:close/>
                </a:path>
              </a:pathLst>
            </a:custGeom>
            <a:solidFill>
              <a:srgbClr val="3C9BCC"/>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47" name="Google Shape;1147;p54"/>
            <p:cNvSpPr/>
            <p:nvPr/>
          </p:nvSpPr>
          <p:spPr>
            <a:xfrm>
              <a:off x="1732275" y="348700"/>
              <a:ext cx="156825" cy="76850"/>
            </a:xfrm>
            <a:custGeom>
              <a:avLst/>
              <a:gdLst/>
              <a:ahLst/>
              <a:cxnLst/>
              <a:rect l="l" t="t" r="r" b="b"/>
              <a:pathLst>
                <a:path w="6273" h="3074" extrusionOk="0">
                  <a:moveTo>
                    <a:pt x="853" y="1"/>
                  </a:moveTo>
                  <a:cubicBezTo>
                    <a:pt x="607" y="1"/>
                    <a:pt x="451" y="14"/>
                    <a:pt x="421" y="14"/>
                  </a:cubicBezTo>
                  <a:cubicBezTo>
                    <a:pt x="0" y="52"/>
                    <a:pt x="77" y="664"/>
                    <a:pt x="459" y="664"/>
                  </a:cubicBezTo>
                  <a:cubicBezTo>
                    <a:pt x="466" y="664"/>
                    <a:pt x="572" y="656"/>
                    <a:pt x="753" y="656"/>
                  </a:cubicBezTo>
                  <a:cubicBezTo>
                    <a:pt x="1603" y="656"/>
                    <a:pt x="4101" y="838"/>
                    <a:pt x="5584" y="2920"/>
                  </a:cubicBezTo>
                  <a:cubicBezTo>
                    <a:pt x="5623" y="2997"/>
                    <a:pt x="5737" y="3073"/>
                    <a:pt x="5852" y="3073"/>
                  </a:cubicBezTo>
                  <a:cubicBezTo>
                    <a:pt x="6120" y="3073"/>
                    <a:pt x="6273" y="2767"/>
                    <a:pt x="6120" y="2538"/>
                  </a:cubicBezTo>
                  <a:cubicBezTo>
                    <a:pt x="4485" y="225"/>
                    <a:pt x="1880" y="1"/>
                    <a:pt x="853" y="1"/>
                  </a:cubicBezTo>
                  <a:close/>
                </a:path>
              </a:pathLst>
            </a:custGeom>
            <a:solidFill>
              <a:srgbClr val="3C9BCC"/>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48" name="Google Shape;1148;p54"/>
            <p:cNvSpPr/>
            <p:nvPr/>
          </p:nvSpPr>
          <p:spPr>
            <a:xfrm>
              <a:off x="2158325" y="436850"/>
              <a:ext cx="96025" cy="125425"/>
            </a:xfrm>
            <a:custGeom>
              <a:avLst/>
              <a:gdLst/>
              <a:ahLst/>
              <a:cxnLst/>
              <a:rect l="l" t="t" r="r" b="b"/>
              <a:pathLst>
                <a:path w="3841" h="5017" extrusionOk="0">
                  <a:moveTo>
                    <a:pt x="412" y="0"/>
                  </a:moveTo>
                  <a:cubicBezTo>
                    <a:pt x="48" y="0"/>
                    <a:pt x="0" y="620"/>
                    <a:pt x="399" y="656"/>
                  </a:cubicBezTo>
                  <a:cubicBezTo>
                    <a:pt x="513" y="656"/>
                    <a:pt x="3191" y="1039"/>
                    <a:pt x="2961" y="4672"/>
                  </a:cubicBezTo>
                  <a:cubicBezTo>
                    <a:pt x="2923" y="4825"/>
                    <a:pt x="3076" y="4978"/>
                    <a:pt x="3267" y="5016"/>
                  </a:cubicBezTo>
                  <a:cubicBezTo>
                    <a:pt x="3458" y="5016"/>
                    <a:pt x="3611" y="4863"/>
                    <a:pt x="3611" y="4710"/>
                  </a:cubicBezTo>
                  <a:cubicBezTo>
                    <a:pt x="3841" y="1307"/>
                    <a:pt x="1661" y="121"/>
                    <a:pt x="475" y="6"/>
                  </a:cubicBezTo>
                  <a:cubicBezTo>
                    <a:pt x="453" y="2"/>
                    <a:pt x="432" y="0"/>
                    <a:pt x="412" y="0"/>
                  </a:cubicBezTo>
                  <a:close/>
                </a:path>
              </a:pathLst>
            </a:custGeom>
            <a:solidFill>
              <a:srgbClr val="3C9BCC"/>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49" name="Google Shape;1149;p54"/>
            <p:cNvSpPr/>
            <p:nvPr/>
          </p:nvSpPr>
          <p:spPr>
            <a:xfrm>
              <a:off x="2506750" y="758768"/>
              <a:ext cx="144400" cy="156125"/>
            </a:xfrm>
            <a:custGeom>
              <a:avLst/>
              <a:gdLst/>
              <a:ahLst/>
              <a:cxnLst/>
              <a:rect l="l" t="t" r="r" b="b"/>
              <a:pathLst>
                <a:path w="5776" h="6245" extrusionOk="0">
                  <a:moveTo>
                    <a:pt x="3044" y="1"/>
                  </a:moveTo>
                  <a:cubicBezTo>
                    <a:pt x="2919" y="1"/>
                    <a:pt x="2792" y="77"/>
                    <a:pt x="2754" y="226"/>
                  </a:cubicBezTo>
                  <a:lnTo>
                    <a:pt x="2448" y="1526"/>
                  </a:lnTo>
                  <a:cubicBezTo>
                    <a:pt x="2372" y="1985"/>
                    <a:pt x="2028" y="2329"/>
                    <a:pt x="1607" y="2444"/>
                  </a:cubicBezTo>
                  <a:lnTo>
                    <a:pt x="345" y="2712"/>
                  </a:lnTo>
                  <a:cubicBezTo>
                    <a:pt x="39" y="2788"/>
                    <a:pt x="1" y="3209"/>
                    <a:pt x="307" y="3285"/>
                  </a:cubicBezTo>
                  <a:lnTo>
                    <a:pt x="1531" y="3668"/>
                  </a:lnTo>
                  <a:cubicBezTo>
                    <a:pt x="1951" y="3821"/>
                    <a:pt x="2257" y="4203"/>
                    <a:pt x="2334" y="4662"/>
                  </a:cubicBezTo>
                  <a:lnTo>
                    <a:pt x="2525" y="6001"/>
                  </a:lnTo>
                  <a:cubicBezTo>
                    <a:pt x="2525" y="6158"/>
                    <a:pt x="2657" y="6245"/>
                    <a:pt x="2790" y="6245"/>
                  </a:cubicBezTo>
                  <a:cubicBezTo>
                    <a:pt x="2915" y="6245"/>
                    <a:pt x="3042" y="6168"/>
                    <a:pt x="3060" y="6001"/>
                  </a:cubicBezTo>
                  <a:lnTo>
                    <a:pt x="3405" y="4586"/>
                  </a:lnTo>
                  <a:cubicBezTo>
                    <a:pt x="3481" y="4203"/>
                    <a:pt x="3787" y="3897"/>
                    <a:pt x="4170" y="3782"/>
                  </a:cubicBezTo>
                  <a:lnTo>
                    <a:pt x="5508" y="3515"/>
                  </a:lnTo>
                  <a:cubicBezTo>
                    <a:pt x="5776" y="3400"/>
                    <a:pt x="5776" y="3056"/>
                    <a:pt x="5546" y="2941"/>
                  </a:cubicBezTo>
                  <a:lnTo>
                    <a:pt x="4208" y="2520"/>
                  </a:lnTo>
                  <a:cubicBezTo>
                    <a:pt x="3825" y="2406"/>
                    <a:pt x="3596" y="2061"/>
                    <a:pt x="3558" y="1679"/>
                  </a:cubicBezTo>
                  <a:lnTo>
                    <a:pt x="3328" y="264"/>
                  </a:lnTo>
                  <a:cubicBezTo>
                    <a:pt x="3308" y="87"/>
                    <a:pt x="3177" y="1"/>
                    <a:pt x="3044" y="1"/>
                  </a:cubicBezTo>
                  <a:close/>
                </a:path>
              </a:pathLst>
            </a:custGeom>
            <a:solidFill>
              <a:srgbClr val="E8B518"/>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grpSp>
      <p:sp>
        <p:nvSpPr>
          <p:cNvPr id="32" name="Text Box 7"/>
          <p:cNvSpPr txBox="1"/>
          <p:nvPr/>
        </p:nvSpPr>
        <p:spPr>
          <a:xfrm>
            <a:off x="950630" y="5058707"/>
            <a:ext cx="8326755" cy="706755"/>
          </a:xfrm>
          <a:prstGeom prst="rect">
            <a:avLst/>
          </a:prstGeom>
          <a:noFill/>
        </p:spPr>
        <p:txBody>
          <a:bodyPr wrap="square" rtlCol="0">
            <a:spAutoFit/>
          </a:bodyPr>
          <a:lstStyle/>
          <a:p>
            <a:r>
              <a:rPr lang="vi-VN" altLang="en-US" sz="40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Chúc các con chăm ngoan, học giỏi!</a:t>
            </a:r>
          </a:p>
        </p:txBody>
      </p:sp>
    </p:spTree>
    <p:extLst>
      <p:ext uri="{BB962C8B-B14F-4D97-AF65-F5344CB8AC3E}">
        <p14:creationId xmlns:p14="http://schemas.microsoft.com/office/powerpoint/2010/main" val="292155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HP001" panose="020B0603050302020204" pitchFamily="34" charset="0"/>
            </a:endParaRPr>
          </a:p>
        </p:txBody>
      </p:sp>
      <p:pic>
        <p:nvPicPr>
          <p:cNvPr id="3" name="Picture 2"/>
          <p:cNvPicPr>
            <a:picLocks noChangeAspect="1"/>
          </p:cNvPicPr>
          <p:nvPr/>
        </p:nvPicPr>
        <p:blipFill rotWithShape="1">
          <a:blip r:embed="rId2"/>
          <a:srcRect l="3380" t="14721" r="3380" b="15981"/>
          <a:stretch>
            <a:fillRect/>
          </a:stretch>
        </p:blipFill>
        <p:spPr>
          <a:xfrm>
            <a:off x="-1" y="0"/>
            <a:ext cx="12192001" cy="6858000"/>
          </a:xfrm>
          <a:prstGeom prst="rect">
            <a:avLst/>
          </a:prstGeom>
        </p:spPr>
      </p:pic>
      <p:sp>
        <p:nvSpPr>
          <p:cNvPr id="7" name="Text Box 6"/>
          <p:cNvSpPr txBox="1"/>
          <p:nvPr/>
        </p:nvSpPr>
        <p:spPr>
          <a:xfrm>
            <a:off x="1307781" y="496252"/>
            <a:ext cx="9576435" cy="2553335"/>
          </a:xfrm>
          <a:prstGeom prst="rect">
            <a:avLst/>
          </a:prstGeom>
          <a:noFill/>
        </p:spPr>
        <p:txBody>
          <a:bodyPr wrap="square" rtlCol="0">
            <a:spAutoFit/>
          </a:bodyPr>
          <a:lstStyle/>
          <a:p>
            <a:pPr algn="ctr"/>
            <a:r>
              <a:rPr lang="vi-VN" altLang="en-US" sz="4000" b="1">
                <a:solidFill>
                  <a:schemeClr val="accent6">
                    <a:lumMod val="20000"/>
                    <a:lumOff val="80000"/>
                  </a:schemeClr>
                </a:solidFill>
                <a:effectLst>
                  <a:outerShdw blurRad="38100" dist="38100" dir="2700000" algn="tl">
                    <a:srgbClr val="000000">
                      <a:alpha val="43137"/>
                    </a:srgbClr>
                  </a:outerShdw>
                </a:effectLst>
                <a:latin typeface="HP001" panose="020B0603050302020204" pitchFamily="34" charset="0"/>
                <a:cs typeface="HP001 4H" panose="020B0603050302020204" charset="0"/>
              </a:rPr>
              <a:t>Thứ </a:t>
            </a:r>
            <a:r>
              <a:rPr lang="en-US" altLang="en-US" sz="4000" b="1" smtClean="0">
                <a:solidFill>
                  <a:schemeClr val="accent6">
                    <a:lumMod val="20000"/>
                    <a:lumOff val="80000"/>
                  </a:schemeClr>
                </a:solidFill>
                <a:effectLst>
                  <a:outerShdw blurRad="38100" dist="38100" dir="2700000" algn="tl">
                    <a:srgbClr val="000000">
                      <a:alpha val="43137"/>
                    </a:srgbClr>
                  </a:outerShdw>
                </a:effectLst>
                <a:latin typeface="HP001" panose="020B0603050302020204" pitchFamily="34" charset="0"/>
                <a:cs typeface="HP001 4H" panose="020B0603050302020204" charset="0"/>
              </a:rPr>
              <a:t>ba</a:t>
            </a:r>
            <a:r>
              <a:rPr lang="vi-VN" altLang="en-US" sz="4000" b="1" smtClean="0">
                <a:solidFill>
                  <a:schemeClr val="accent6">
                    <a:lumMod val="20000"/>
                    <a:lumOff val="80000"/>
                  </a:schemeClr>
                </a:solidFill>
                <a:effectLst>
                  <a:outerShdw blurRad="38100" dist="38100" dir="2700000" algn="tl">
                    <a:srgbClr val="000000">
                      <a:alpha val="43137"/>
                    </a:srgbClr>
                  </a:outerShdw>
                </a:effectLst>
                <a:latin typeface="HP001" panose="020B0603050302020204" pitchFamily="34" charset="0"/>
                <a:cs typeface="HP001 4H" panose="020B0603050302020204" charset="0"/>
              </a:rPr>
              <a:t> </a:t>
            </a:r>
            <a:r>
              <a:rPr lang="vi-VN" altLang="en-US" sz="4000" b="1">
                <a:solidFill>
                  <a:schemeClr val="accent6">
                    <a:lumMod val="20000"/>
                    <a:lumOff val="80000"/>
                  </a:schemeClr>
                </a:solidFill>
                <a:effectLst>
                  <a:outerShdw blurRad="38100" dist="38100" dir="2700000" algn="tl">
                    <a:srgbClr val="000000">
                      <a:alpha val="43137"/>
                    </a:srgbClr>
                  </a:outerShdw>
                </a:effectLst>
                <a:latin typeface="HP001" panose="020B0603050302020204" pitchFamily="34" charset="0"/>
                <a:cs typeface="HP001 4H" panose="020B0603050302020204" charset="0"/>
              </a:rPr>
              <a:t>ngày </a:t>
            </a:r>
            <a:r>
              <a:rPr lang="en-US" altLang="en-US" sz="4000" b="1" smtClean="0">
                <a:solidFill>
                  <a:schemeClr val="accent6">
                    <a:lumMod val="20000"/>
                    <a:lumOff val="80000"/>
                  </a:schemeClr>
                </a:solidFill>
                <a:effectLst>
                  <a:outerShdw blurRad="38100" dist="38100" dir="2700000" algn="tl">
                    <a:srgbClr val="000000">
                      <a:alpha val="43137"/>
                    </a:srgbClr>
                  </a:outerShdw>
                </a:effectLst>
                <a:latin typeface="HP001" panose="020B0603050302020204" pitchFamily="34" charset="0"/>
                <a:cs typeface="HP001 4H" panose="020B0603050302020204" charset="0"/>
              </a:rPr>
              <a:t> 22</a:t>
            </a:r>
            <a:r>
              <a:rPr lang="vi-VN" altLang="en-US" sz="4000" b="1" smtClean="0">
                <a:solidFill>
                  <a:schemeClr val="accent6">
                    <a:lumMod val="20000"/>
                    <a:lumOff val="80000"/>
                  </a:schemeClr>
                </a:solidFill>
                <a:effectLst>
                  <a:outerShdw blurRad="38100" dist="38100" dir="2700000" algn="tl">
                    <a:srgbClr val="000000">
                      <a:alpha val="43137"/>
                    </a:srgbClr>
                  </a:outerShdw>
                </a:effectLst>
                <a:latin typeface="HP001" panose="020B0603050302020204" pitchFamily="34" charset="0"/>
                <a:cs typeface="HP001 4H" panose="020B0603050302020204" charset="0"/>
              </a:rPr>
              <a:t>  </a:t>
            </a:r>
            <a:r>
              <a:rPr lang="vi-VN" altLang="en-US" sz="4000" b="1">
                <a:solidFill>
                  <a:schemeClr val="accent6">
                    <a:lumMod val="20000"/>
                    <a:lumOff val="80000"/>
                  </a:schemeClr>
                </a:solidFill>
                <a:effectLst>
                  <a:outerShdw blurRad="38100" dist="38100" dir="2700000" algn="tl">
                    <a:srgbClr val="000000">
                      <a:alpha val="43137"/>
                    </a:srgbClr>
                  </a:outerShdw>
                </a:effectLst>
                <a:latin typeface="HP001" panose="020B0603050302020204" pitchFamily="34" charset="0"/>
                <a:cs typeface="HP001 4H" panose="020B0603050302020204" charset="0"/>
              </a:rPr>
              <a:t>tháng 11 năm 2021</a:t>
            </a:r>
          </a:p>
          <a:p>
            <a:pPr algn="ctr"/>
            <a:endParaRPr lang="vi-VN" altLang="en-US" sz="4000" b="1">
              <a:solidFill>
                <a:schemeClr val="accent6">
                  <a:lumMod val="20000"/>
                  <a:lumOff val="80000"/>
                </a:schemeClr>
              </a:solidFill>
              <a:effectLst>
                <a:outerShdw blurRad="38100" dist="38100" dir="2700000" algn="tl">
                  <a:srgbClr val="000000">
                    <a:alpha val="43137"/>
                  </a:srgbClr>
                </a:outerShdw>
              </a:effectLst>
              <a:latin typeface="HP001" panose="020B0603050302020204" pitchFamily="34" charset="0"/>
              <a:cs typeface="HP001 4H" panose="020B0603050302020204" charset="0"/>
            </a:endParaRPr>
          </a:p>
          <a:p>
            <a:pPr algn="ctr"/>
            <a:endParaRPr lang="vi-VN" altLang="en-US" sz="4000" b="1" i="1">
              <a:solidFill>
                <a:schemeClr val="accent6">
                  <a:lumMod val="20000"/>
                  <a:lumOff val="80000"/>
                </a:schemeClr>
              </a:solidFill>
              <a:effectLst>
                <a:outerShdw blurRad="38100" dist="38100" dir="2700000" algn="tl">
                  <a:srgbClr val="000000">
                    <a:alpha val="43137"/>
                  </a:srgbClr>
                </a:outerShdw>
              </a:effectLst>
              <a:latin typeface="HP001" panose="020B0603050302020204" pitchFamily="34" charset="0"/>
              <a:cs typeface="HP001 4H" panose="020B0603050302020204" charset="0"/>
            </a:endParaRPr>
          </a:p>
          <a:p>
            <a:pPr algn="ctr"/>
            <a:endParaRPr lang="vi-VN" altLang="en-US" sz="4000" b="1" i="1">
              <a:solidFill>
                <a:schemeClr val="accent6">
                  <a:lumMod val="20000"/>
                  <a:lumOff val="80000"/>
                </a:schemeClr>
              </a:solidFill>
              <a:effectLst>
                <a:outerShdw blurRad="38100" dist="38100" dir="2700000" algn="tl">
                  <a:srgbClr val="000000">
                    <a:alpha val="43137"/>
                  </a:srgbClr>
                </a:outerShdw>
              </a:effectLst>
              <a:latin typeface="HP001" panose="020B0603050302020204" pitchFamily="34" charset="0"/>
              <a:cs typeface="HP001 4H" panose="020B0603050302020204" charset="0"/>
            </a:endParaRPr>
          </a:p>
        </p:txBody>
      </p:sp>
      <p:sp>
        <p:nvSpPr>
          <p:cNvPr id="8" name="Text Box 7"/>
          <p:cNvSpPr txBox="1"/>
          <p:nvPr/>
        </p:nvSpPr>
        <p:spPr>
          <a:xfrm>
            <a:off x="3897945" y="1211034"/>
            <a:ext cx="4396105" cy="706755"/>
          </a:xfrm>
          <a:prstGeom prst="rect">
            <a:avLst/>
          </a:prstGeom>
          <a:noFill/>
        </p:spPr>
        <p:txBody>
          <a:bodyPr wrap="square" rtlCol="0">
            <a:spAutoFit/>
          </a:bodyPr>
          <a:lstStyle/>
          <a:p>
            <a:pPr algn="ctr"/>
            <a:r>
              <a:rPr lang="en-US" altLang="en-US" sz="4000" b="1" smtClean="0">
                <a:solidFill>
                  <a:schemeClr val="accent6">
                    <a:lumMod val="20000"/>
                    <a:lumOff val="80000"/>
                  </a:schemeClr>
                </a:solidFill>
                <a:effectLst>
                  <a:outerShdw blurRad="38100" dist="38100" dir="2700000" algn="tl">
                    <a:srgbClr val="000000">
                      <a:alpha val="43137"/>
                    </a:srgbClr>
                  </a:outerShdw>
                </a:effectLst>
                <a:latin typeface="HP001" panose="020B0603050302020204" pitchFamily="34" charset="0"/>
                <a:cs typeface="HP001 4H" panose="020B0603050302020204" charset="0"/>
                <a:sym typeface="+mn-ea"/>
              </a:rPr>
              <a:t>Lịch sử</a:t>
            </a:r>
            <a:endParaRPr lang="vi-VN" altLang="en-US" sz="4000" b="1">
              <a:solidFill>
                <a:schemeClr val="accent6">
                  <a:lumMod val="20000"/>
                  <a:lumOff val="80000"/>
                </a:schemeClr>
              </a:solidFill>
              <a:effectLst>
                <a:outerShdw blurRad="38100" dist="38100" dir="2700000" algn="tl">
                  <a:srgbClr val="000000">
                    <a:alpha val="43137"/>
                  </a:srgbClr>
                </a:outerShdw>
              </a:effectLst>
              <a:latin typeface="HP001" panose="020B0603050302020204" pitchFamily="34" charset="0"/>
              <a:cs typeface="HP001 4H" panose="020B0603050302020204" charset="0"/>
              <a:sym typeface="+mn-ea"/>
            </a:endParaRPr>
          </a:p>
        </p:txBody>
      </p:sp>
      <p:sp>
        <p:nvSpPr>
          <p:cNvPr id="9" name="Text Box 8"/>
          <p:cNvSpPr txBox="1"/>
          <p:nvPr/>
        </p:nvSpPr>
        <p:spPr>
          <a:xfrm>
            <a:off x="2819400" y="1744929"/>
            <a:ext cx="6144895" cy="1322070"/>
          </a:xfrm>
          <a:prstGeom prst="rect">
            <a:avLst/>
          </a:prstGeom>
          <a:noFill/>
        </p:spPr>
        <p:txBody>
          <a:bodyPr wrap="square" rtlCol="0">
            <a:spAutoFit/>
          </a:bodyPr>
          <a:lstStyle/>
          <a:p>
            <a:pPr algn="ctr"/>
            <a:r>
              <a:rPr lang="en-US" altLang="en-US" sz="4000" b="1" i="1" smtClean="0">
                <a:solidFill>
                  <a:srgbClr val="FFFF00"/>
                </a:solidFill>
                <a:effectLst>
                  <a:outerShdw blurRad="38100" dist="38100" dir="2700000" algn="tl">
                    <a:srgbClr val="000000">
                      <a:alpha val="43137"/>
                    </a:srgbClr>
                  </a:outerShdw>
                </a:effectLst>
                <a:latin typeface="HP001" panose="020B0603050302020204" pitchFamily="34" charset="0"/>
                <a:cs typeface="HP001 4H" panose="020B0603050302020204" charset="0"/>
                <a:sym typeface="+mn-ea"/>
              </a:rPr>
              <a:t>Chùa thời Lý</a:t>
            </a:r>
            <a:endParaRPr lang="vi-VN" altLang="en-US" sz="4000" b="1" i="1">
              <a:solidFill>
                <a:srgbClr val="FFFF00"/>
              </a:solidFill>
              <a:effectLst>
                <a:outerShdw blurRad="38100" dist="38100" dir="2700000" algn="tl">
                  <a:srgbClr val="000000">
                    <a:alpha val="43137"/>
                  </a:srgbClr>
                </a:outerShdw>
              </a:effectLst>
              <a:latin typeface="HP001" panose="020B0603050302020204" pitchFamily="34" charset="0"/>
              <a:cs typeface="HP001 4H" panose="020B0603050302020204" charset="0"/>
            </a:endParaRPr>
          </a:p>
          <a:p>
            <a:endParaRPr lang="vi-VN" altLang="en-US" sz="4000" b="1" i="1">
              <a:solidFill>
                <a:srgbClr val="FFFF00"/>
              </a:solidFill>
              <a:effectLst>
                <a:outerShdw blurRad="38100" dist="38100" dir="2700000" algn="tl">
                  <a:srgbClr val="000000">
                    <a:alpha val="43137"/>
                  </a:srgbClr>
                </a:outerShdw>
              </a:effectLst>
              <a:latin typeface="HP001" panose="020B0603050302020204" pitchFamily="34" charset="0"/>
              <a:cs typeface="HP001 4H" panose="020B0603050302020204" charset="0"/>
            </a:endParaRPr>
          </a:p>
        </p:txBody>
      </p:sp>
      <p:sp>
        <p:nvSpPr>
          <p:cNvPr id="4" name="Rectangle 3"/>
          <p:cNvSpPr/>
          <p:nvPr/>
        </p:nvSpPr>
        <p:spPr>
          <a:xfrm>
            <a:off x="254635" y="2462158"/>
            <a:ext cx="11975465" cy="4031873"/>
          </a:xfrm>
          <a:prstGeom prst="rect">
            <a:avLst/>
          </a:prstGeom>
        </p:spPr>
        <p:txBody>
          <a:bodyPr wrap="square">
            <a:spAutoFit/>
          </a:bodyPr>
          <a:lstStyle/>
          <a:p>
            <a:pPr>
              <a:spcAft>
                <a:spcPts val="0"/>
              </a:spcAft>
            </a:pPr>
            <a:r>
              <a:rPr lang="en-US" b="1" u="sng" smtClean="0">
                <a:solidFill>
                  <a:srgbClr val="FFFF00"/>
                </a:solidFill>
                <a:effectLst/>
                <a:latin typeface="Times New Roman" panose="02020603050405020304" pitchFamily="18" charset="0"/>
                <a:ea typeface="Times New Roman" panose="02020603050405020304" pitchFamily="18" charset="0"/>
              </a:rPr>
              <a:t>1. Sự phát triển của đạo phật</a:t>
            </a:r>
            <a:endParaRPr lang="en-US" sz="4400" smtClean="0">
              <a:solidFill>
                <a:srgbClr val="FFFF00"/>
              </a:solidFill>
              <a:effectLst/>
              <a:latin typeface="Times New Roman" panose="02020603050405020304" pitchFamily="18" charset="0"/>
              <a:ea typeface="Times New Roman" panose="02020603050405020304" pitchFamily="18" charset="0"/>
            </a:endParaRPr>
          </a:p>
          <a:p>
            <a:pPr>
              <a:spcAft>
                <a:spcPts val="0"/>
              </a:spcAft>
            </a:pPr>
            <a:r>
              <a:rPr lang="en-US" smtClean="0">
                <a:solidFill>
                  <a:srgbClr val="FFFF00"/>
                </a:solidFill>
                <a:effectLst/>
                <a:latin typeface="Times New Roman" panose="02020603050405020304" pitchFamily="18" charset="0"/>
                <a:ea typeface="Times New Roman" panose="02020603050405020304" pitchFamily="18" charset="0"/>
              </a:rPr>
              <a:t>- Đạo phật được du nhập vào nước ta từ sớm</a:t>
            </a:r>
            <a:endParaRPr lang="en-US" sz="4400" smtClean="0">
              <a:solidFill>
                <a:srgbClr val="FFFF00"/>
              </a:solidFill>
              <a:effectLst/>
              <a:latin typeface="Times New Roman" panose="02020603050405020304" pitchFamily="18" charset="0"/>
              <a:ea typeface="Times New Roman" panose="02020603050405020304" pitchFamily="18" charset="0"/>
            </a:endParaRPr>
          </a:p>
          <a:p>
            <a:pPr>
              <a:spcAft>
                <a:spcPts val="0"/>
              </a:spcAft>
            </a:pPr>
            <a:r>
              <a:rPr lang="en-US" smtClean="0">
                <a:solidFill>
                  <a:srgbClr val="FFFF00"/>
                </a:solidFill>
                <a:effectLst/>
                <a:latin typeface="Times New Roman" panose="02020603050405020304" pitchFamily="18" charset="0"/>
                <a:ea typeface="Times New Roman" panose="02020603050405020304" pitchFamily="18" charset="0"/>
              </a:rPr>
              <a:t>- Đạo phật phù hợp với lối sống và cách nghĩ của người Việt</a:t>
            </a:r>
            <a:endParaRPr lang="en-US" sz="4400" smtClean="0">
              <a:solidFill>
                <a:srgbClr val="FFFF00"/>
              </a:solidFill>
              <a:effectLst/>
              <a:latin typeface="Times New Roman" panose="02020603050405020304" pitchFamily="18" charset="0"/>
              <a:ea typeface="Times New Roman" panose="02020603050405020304" pitchFamily="18" charset="0"/>
            </a:endParaRPr>
          </a:p>
          <a:p>
            <a:pPr algn="just">
              <a:spcAft>
                <a:spcPts val="0"/>
              </a:spcAft>
            </a:pPr>
            <a:r>
              <a:rPr lang="en-US" b="1" u="sng" smtClean="0">
                <a:solidFill>
                  <a:srgbClr val="FFFF00"/>
                </a:solidFill>
                <a:effectLst/>
                <a:latin typeface="Times New Roman" panose="02020603050405020304" pitchFamily="18" charset="0"/>
                <a:ea typeface="Times New Roman" panose="02020603050405020304" pitchFamily="18" charset="0"/>
              </a:rPr>
              <a:t>2. Chùa thời Lí</a:t>
            </a:r>
            <a:endParaRPr lang="en-US" sz="4400" smtClean="0">
              <a:solidFill>
                <a:srgbClr val="FFFF00"/>
              </a:solidFill>
              <a:effectLst/>
              <a:latin typeface="Times New Roman" panose="02020603050405020304" pitchFamily="18" charset="0"/>
              <a:ea typeface="Times New Roman" panose="02020603050405020304" pitchFamily="18" charset="0"/>
            </a:endParaRPr>
          </a:p>
          <a:p>
            <a:pPr>
              <a:spcAft>
                <a:spcPts val="0"/>
              </a:spcAft>
            </a:pPr>
            <a:r>
              <a:rPr lang="en-US" smtClean="0">
                <a:solidFill>
                  <a:srgbClr val="FFFF00"/>
                </a:solidFill>
                <a:effectLst/>
                <a:latin typeface="Times New Roman" panose="02020603050405020304" pitchFamily="18" charset="0"/>
                <a:ea typeface="Times New Roman" panose="02020603050405020304" pitchFamily="18" charset="0"/>
              </a:rPr>
              <a:t>+ Chùa là nơi tu hành, tổ chức lễ bái, là trung tâm văn hoá.</a:t>
            </a:r>
            <a:endParaRPr lang="en-US" sz="4400" smtClean="0">
              <a:solidFill>
                <a:srgbClr val="FFFF00"/>
              </a:solidFill>
              <a:effectLst/>
              <a:latin typeface="Times New Roman" panose="02020603050405020304" pitchFamily="18" charset="0"/>
              <a:ea typeface="Times New Roman" panose="02020603050405020304" pitchFamily="18" charset="0"/>
            </a:endParaRPr>
          </a:p>
          <a:p>
            <a:pPr>
              <a:spcAft>
                <a:spcPts val="0"/>
              </a:spcAft>
            </a:pPr>
            <a:r>
              <a:rPr lang="en-US" smtClean="0">
                <a:solidFill>
                  <a:srgbClr val="FFFF00"/>
                </a:solidFill>
                <a:effectLst/>
                <a:latin typeface="Times New Roman" panose="02020603050405020304" pitchFamily="18" charset="0"/>
                <a:ea typeface="Times New Roman" panose="02020603050405020304" pitchFamily="18" charset="0"/>
              </a:rPr>
              <a:t>+ Nhiều chùa được xây dựng lớn, kiến trúc độc đáo</a:t>
            </a:r>
            <a:endParaRPr lang="en-US" sz="4400" smtClean="0">
              <a:solidFill>
                <a:srgbClr val="FFFF00"/>
              </a:solidFill>
              <a:effectLst/>
              <a:latin typeface="Times New Roman" panose="02020603050405020304" pitchFamily="18" charset="0"/>
              <a:ea typeface="Times New Roman" panose="02020603050405020304" pitchFamily="18" charset="0"/>
            </a:endParaRPr>
          </a:p>
          <a:p>
            <a:r>
              <a:rPr lang="en-US" smtClean="0">
                <a:solidFill>
                  <a:srgbClr val="FFFF00"/>
                </a:solidFill>
                <a:effectLst/>
                <a:latin typeface="Times New Roman" panose="02020603050405020304" pitchFamily="18" charset="0"/>
                <a:ea typeface="Times New Roman" panose="02020603050405020304" pitchFamily="18" charset="0"/>
              </a:rPr>
              <a:t>+ Một số chùa tiêu biểu: Chùa Giạm ( Bắc Ninh), chùa Quán Sứ, chùa Láng, Một Cột….</a:t>
            </a:r>
            <a:endParaRPr lang="en-US">
              <a:solidFill>
                <a:srgbClr val="FFFF00"/>
              </a:solidFill>
            </a:endParaRPr>
          </a:p>
        </p:txBody>
      </p:sp>
      <p:sp>
        <p:nvSpPr>
          <p:cNvPr id="5" name="Rounded Rectangle 4"/>
          <p:cNvSpPr/>
          <p:nvPr/>
        </p:nvSpPr>
        <p:spPr bwMode="auto">
          <a:xfrm>
            <a:off x="254635" y="267369"/>
            <a:ext cx="1497965" cy="714782"/>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VnTime" pitchFamily="34" charset="0"/>
              </a:rPr>
              <a:t>Ghi vở</a:t>
            </a:r>
          </a:p>
        </p:txBody>
      </p:sp>
    </p:spTree>
    <p:extLst>
      <p:ext uri="{BB962C8B-B14F-4D97-AF65-F5344CB8AC3E}">
        <p14:creationId xmlns:p14="http://schemas.microsoft.com/office/powerpoint/2010/main" val="32185125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9" descr="D:\SOA SOA SOA\Khung nen bieu tuong\Khung nen bieu tuong\[Muare.asia]-FramesChildrenVol30\muare.asia - babyvol30 - 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Chu_voi_con_o_ban_Don_-_Pham_Tuyen.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19812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2133600" y="2819400"/>
            <a:ext cx="8382000" cy="1015663"/>
          </a:xfrm>
          <a:prstGeom prst="rect">
            <a:avLst/>
          </a:prstGeom>
          <a:noFill/>
          <a:ln w="9525">
            <a:noFill/>
            <a:miter lim="800000"/>
            <a:headEnd/>
            <a:tailEnd/>
          </a:ln>
          <a:effectLst/>
        </p:spPr>
        <p:txBody>
          <a:bodyPr wrap="square">
            <a:spAutoFit/>
          </a:bodyPr>
          <a:lstStyle/>
          <a:p>
            <a:pPr algn="ctr">
              <a:defRPr/>
            </a:pPr>
            <a:r>
              <a:rPr lang="en-US" sz="6000" b="1" kern="10" smtClean="0">
                <a:ln w="6350">
                  <a:solidFill>
                    <a:schemeClr val="tx1"/>
                  </a:solidFill>
                  <a:round/>
                  <a:headEnd/>
                  <a:tailEnd/>
                </a:ln>
                <a:solidFill>
                  <a:srgbClr val="FF00FF"/>
                </a:solidFill>
                <a:effectLst>
                  <a:outerShdw dist="35921" dir="2700000" sy="50000" kx="2115830" algn="bl" rotWithShape="0">
                    <a:srgbClr val="C0C0C0">
                      <a:alpha val="79999"/>
                    </a:srgbClr>
                  </a:outerShdw>
                </a:effectLst>
                <a:latin typeface="+mn-lt"/>
              </a:rPr>
              <a:t>Chúc các con học tốt!</a:t>
            </a:r>
            <a:endParaRPr lang="en-US" sz="6000" b="1" kern="10" dirty="0">
              <a:ln w="6350">
                <a:solidFill>
                  <a:schemeClr val="tx1"/>
                </a:solidFill>
                <a:round/>
                <a:headEnd/>
                <a:tailEnd/>
              </a:ln>
              <a:solidFill>
                <a:srgbClr val="FF00FF"/>
              </a:solidFill>
              <a:effectLst>
                <a:outerShdw dist="35921" dir="2700000" sy="50000" kx="2115830" algn="bl" rotWithShape="0">
                  <a:srgbClr val="C0C0C0">
                    <a:alpha val="79999"/>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05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Prev" delay="0">
                      <p:tgtEl>
                        <p:sldTgt/>
                      </p:tgtEl>
                    </p:cond>
                    <p:cond evt="onStopAudio" delay="0">
                      <p:tgtEl>
                        <p:sldTgt/>
                      </p:tgtEl>
                    </p:cond>
                  </p:endCondLst>
                </p:cTn>
                <p:tgtEl>
                  <p:spTgt spid="205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HP001" panose="020B0603050302020204" pitchFamily="34" charset="0"/>
            </a:endParaRPr>
          </a:p>
        </p:txBody>
      </p:sp>
      <p:pic>
        <p:nvPicPr>
          <p:cNvPr id="3" name="Picture 2"/>
          <p:cNvPicPr>
            <a:picLocks noChangeAspect="1"/>
          </p:cNvPicPr>
          <p:nvPr/>
        </p:nvPicPr>
        <p:blipFill rotWithShape="1">
          <a:blip r:embed="rId2"/>
          <a:srcRect l="3380" t="14721" r="3380" b="15981"/>
          <a:stretch>
            <a:fillRect/>
          </a:stretch>
        </p:blipFill>
        <p:spPr>
          <a:xfrm>
            <a:off x="-1" y="0"/>
            <a:ext cx="12192001" cy="6858000"/>
          </a:xfrm>
          <a:prstGeom prst="rect">
            <a:avLst/>
          </a:prstGeom>
        </p:spPr>
      </p:pic>
      <p:sp>
        <p:nvSpPr>
          <p:cNvPr id="7" name="Text Box 6"/>
          <p:cNvSpPr txBox="1"/>
          <p:nvPr/>
        </p:nvSpPr>
        <p:spPr>
          <a:xfrm>
            <a:off x="1416050" y="908050"/>
            <a:ext cx="9576435" cy="2553335"/>
          </a:xfrm>
          <a:prstGeom prst="rect">
            <a:avLst/>
          </a:prstGeom>
          <a:noFill/>
        </p:spPr>
        <p:txBody>
          <a:bodyPr wrap="square" rtlCol="0">
            <a:spAutoFit/>
          </a:bodyPr>
          <a:lstStyle/>
          <a:p>
            <a:pPr algn="ctr"/>
            <a:r>
              <a:rPr lang="vi-VN" altLang="en-US" sz="4000" b="1">
                <a:solidFill>
                  <a:schemeClr val="accent6">
                    <a:lumMod val="20000"/>
                    <a:lumOff val="80000"/>
                  </a:schemeClr>
                </a:solidFill>
                <a:effectLst>
                  <a:outerShdw blurRad="38100" dist="38100" dir="2700000" algn="tl">
                    <a:srgbClr val="000000">
                      <a:alpha val="43137"/>
                    </a:srgbClr>
                  </a:outerShdw>
                </a:effectLst>
                <a:latin typeface="HP001" panose="020B0603050302020204" pitchFamily="34" charset="0"/>
                <a:cs typeface="HP001 4H" panose="020B0603050302020204" charset="0"/>
              </a:rPr>
              <a:t>Thứ </a:t>
            </a:r>
            <a:r>
              <a:rPr lang="en-US" altLang="en-US" sz="4000" b="1" smtClean="0">
                <a:solidFill>
                  <a:schemeClr val="accent6">
                    <a:lumMod val="20000"/>
                    <a:lumOff val="80000"/>
                  </a:schemeClr>
                </a:solidFill>
                <a:effectLst>
                  <a:outerShdw blurRad="38100" dist="38100" dir="2700000" algn="tl">
                    <a:srgbClr val="000000">
                      <a:alpha val="43137"/>
                    </a:srgbClr>
                  </a:outerShdw>
                </a:effectLst>
                <a:latin typeface="HP001" panose="020B0603050302020204" pitchFamily="34" charset="0"/>
                <a:cs typeface="HP001 4H" panose="020B0603050302020204" charset="0"/>
              </a:rPr>
              <a:t>ba</a:t>
            </a:r>
            <a:r>
              <a:rPr lang="vi-VN" altLang="en-US" sz="4000" b="1" smtClean="0">
                <a:solidFill>
                  <a:schemeClr val="accent6">
                    <a:lumMod val="20000"/>
                    <a:lumOff val="80000"/>
                  </a:schemeClr>
                </a:solidFill>
                <a:effectLst>
                  <a:outerShdw blurRad="38100" dist="38100" dir="2700000" algn="tl">
                    <a:srgbClr val="000000">
                      <a:alpha val="43137"/>
                    </a:srgbClr>
                  </a:outerShdw>
                </a:effectLst>
                <a:latin typeface="HP001" panose="020B0603050302020204" pitchFamily="34" charset="0"/>
                <a:cs typeface="HP001 4H" panose="020B0603050302020204" charset="0"/>
              </a:rPr>
              <a:t> </a:t>
            </a:r>
            <a:r>
              <a:rPr lang="vi-VN" altLang="en-US" sz="4000" b="1">
                <a:solidFill>
                  <a:schemeClr val="accent6">
                    <a:lumMod val="20000"/>
                    <a:lumOff val="80000"/>
                  </a:schemeClr>
                </a:solidFill>
                <a:effectLst>
                  <a:outerShdw blurRad="38100" dist="38100" dir="2700000" algn="tl">
                    <a:srgbClr val="000000">
                      <a:alpha val="43137"/>
                    </a:srgbClr>
                  </a:outerShdw>
                </a:effectLst>
                <a:latin typeface="HP001" panose="020B0603050302020204" pitchFamily="34" charset="0"/>
                <a:cs typeface="HP001 4H" panose="020B0603050302020204" charset="0"/>
              </a:rPr>
              <a:t>ngày </a:t>
            </a:r>
            <a:r>
              <a:rPr lang="en-US" altLang="en-US" sz="4000" b="1" smtClean="0">
                <a:solidFill>
                  <a:schemeClr val="accent6">
                    <a:lumMod val="20000"/>
                    <a:lumOff val="80000"/>
                  </a:schemeClr>
                </a:solidFill>
                <a:effectLst>
                  <a:outerShdw blurRad="38100" dist="38100" dir="2700000" algn="tl">
                    <a:srgbClr val="000000">
                      <a:alpha val="43137"/>
                    </a:srgbClr>
                  </a:outerShdw>
                </a:effectLst>
                <a:latin typeface="HP001" panose="020B0603050302020204" pitchFamily="34" charset="0"/>
                <a:cs typeface="HP001 4H" panose="020B0603050302020204" charset="0"/>
              </a:rPr>
              <a:t> 22</a:t>
            </a:r>
            <a:r>
              <a:rPr lang="vi-VN" altLang="en-US" sz="4000" b="1" smtClean="0">
                <a:solidFill>
                  <a:schemeClr val="accent6">
                    <a:lumMod val="20000"/>
                    <a:lumOff val="80000"/>
                  </a:schemeClr>
                </a:solidFill>
                <a:effectLst>
                  <a:outerShdw blurRad="38100" dist="38100" dir="2700000" algn="tl">
                    <a:srgbClr val="000000">
                      <a:alpha val="43137"/>
                    </a:srgbClr>
                  </a:outerShdw>
                </a:effectLst>
                <a:latin typeface="HP001" panose="020B0603050302020204" pitchFamily="34" charset="0"/>
                <a:cs typeface="HP001 4H" panose="020B0603050302020204" charset="0"/>
              </a:rPr>
              <a:t>  </a:t>
            </a:r>
            <a:r>
              <a:rPr lang="vi-VN" altLang="en-US" sz="4000" b="1">
                <a:solidFill>
                  <a:schemeClr val="accent6">
                    <a:lumMod val="20000"/>
                    <a:lumOff val="80000"/>
                  </a:schemeClr>
                </a:solidFill>
                <a:effectLst>
                  <a:outerShdw blurRad="38100" dist="38100" dir="2700000" algn="tl">
                    <a:srgbClr val="000000">
                      <a:alpha val="43137"/>
                    </a:srgbClr>
                  </a:outerShdw>
                </a:effectLst>
                <a:latin typeface="HP001" panose="020B0603050302020204" pitchFamily="34" charset="0"/>
                <a:cs typeface="HP001 4H" panose="020B0603050302020204" charset="0"/>
              </a:rPr>
              <a:t>tháng 11 năm 2021</a:t>
            </a:r>
          </a:p>
          <a:p>
            <a:pPr algn="ctr"/>
            <a:endParaRPr lang="vi-VN" altLang="en-US" sz="4000" b="1">
              <a:solidFill>
                <a:schemeClr val="accent6">
                  <a:lumMod val="20000"/>
                  <a:lumOff val="80000"/>
                </a:schemeClr>
              </a:solidFill>
              <a:effectLst>
                <a:outerShdw blurRad="38100" dist="38100" dir="2700000" algn="tl">
                  <a:srgbClr val="000000">
                    <a:alpha val="43137"/>
                  </a:srgbClr>
                </a:outerShdw>
              </a:effectLst>
              <a:latin typeface="HP001" panose="020B0603050302020204" pitchFamily="34" charset="0"/>
              <a:cs typeface="HP001 4H" panose="020B0603050302020204" charset="0"/>
            </a:endParaRPr>
          </a:p>
          <a:p>
            <a:pPr algn="ctr"/>
            <a:endParaRPr lang="vi-VN" altLang="en-US" sz="4000" b="1" i="1">
              <a:solidFill>
                <a:schemeClr val="accent6">
                  <a:lumMod val="20000"/>
                  <a:lumOff val="80000"/>
                </a:schemeClr>
              </a:solidFill>
              <a:effectLst>
                <a:outerShdw blurRad="38100" dist="38100" dir="2700000" algn="tl">
                  <a:srgbClr val="000000">
                    <a:alpha val="43137"/>
                  </a:srgbClr>
                </a:outerShdw>
              </a:effectLst>
              <a:latin typeface="HP001" panose="020B0603050302020204" pitchFamily="34" charset="0"/>
              <a:cs typeface="HP001 4H" panose="020B0603050302020204" charset="0"/>
            </a:endParaRPr>
          </a:p>
          <a:p>
            <a:pPr algn="ctr"/>
            <a:endParaRPr lang="vi-VN" altLang="en-US" sz="4000" b="1" i="1">
              <a:solidFill>
                <a:schemeClr val="accent6">
                  <a:lumMod val="20000"/>
                  <a:lumOff val="80000"/>
                </a:schemeClr>
              </a:solidFill>
              <a:effectLst>
                <a:outerShdw blurRad="38100" dist="38100" dir="2700000" algn="tl">
                  <a:srgbClr val="000000">
                    <a:alpha val="43137"/>
                  </a:srgbClr>
                </a:outerShdw>
              </a:effectLst>
              <a:latin typeface="HP001" panose="020B0603050302020204" pitchFamily="34" charset="0"/>
              <a:cs typeface="HP001 4H" panose="020B0603050302020204" charset="0"/>
            </a:endParaRPr>
          </a:p>
        </p:txBody>
      </p:sp>
      <p:sp>
        <p:nvSpPr>
          <p:cNvPr id="8" name="Text Box 7"/>
          <p:cNvSpPr txBox="1"/>
          <p:nvPr/>
        </p:nvSpPr>
        <p:spPr>
          <a:xfrm>
            <a:off x="3864610" y="1772920"/>
            <a:ext cx="4396105" cy="706755"/>
          </a:xfrm>
          <a:prstGeom prst="rect">
            <a:avLst/>
          </a:prstGeom>
          <a:noFill/>
        </p:spPr>
        <p:txBody>
          <a:bodyPr wrap="square" rtlCol="0">
            <a:spAutoFit/>
          </a:bodyPr>
          <a:lstStyle/>
          <a:p>
            <a:pPr algn="ctr"/>
            <a:r>
              <a:rPr lang="en-US" altLang="en-US" sz="4000" b="1" smtClean="0">
                <a:solidFill>
                  <a:schemeClr val="accent6">
                    <a:lumMod val="20000"/>
                    <a:lumOff val="80000"/>
                  </a:schemeClr>
                </a:solidFill>
                <a:effectLst>
                  <a:outerShdw blurRad="38100" dist="38100" dir="2700000" algn="tl">
                    <a:srgbClr val="000000">
                      <a:alpha val="43137"/>
                    </a:srgbClr>
                  </a:outerShdw>
                </a:effectLst>
                <a:latin typeface="HP001" panose="020B0603050302020204" pitchFamily="34" charset="0"/>
                <a:cs typeface="HP001 4H" panose="020B0603050302020204" charset="0"/>
                <a:sym typeface="+mn-ea"/>
              </a:rPr>
              <a:t>Lịch sử</a:t>
            </a:r>
            <a:endParaRPr lang="vi-VN" altLang="en-US" sz="4000" b="1">
              <a:solidFill>
                <a:schemeClr val="accent6">
                  <a:lumMod val="20000"/>
                  <a:lumOff val="80000"/>
                </a:schemeClr>
              </a:solidFill>
              <a:effectLst>
                <a:outerShdw blurRad="38100" dist="38100" dir="2700000" algn="tl">
                  <a:srgbClr val="000000">
                    <a:alpha val="43137"/>
                  </a:srgbClr>
                </a:outerShdw>
              </a:effectLst>
              <a:latin typeface="HP001" panose="020B0603050302020204" pitchFamily="34" charset="0"/>
              <a:cs typeface="HP001 4H" panose="020B0603050302020204" charset="0"/>
              <a:sym typeface="+mn-ea"/>
            </a:endParaRPr>
          </a:p>
        </p:txBody>
      </p:sp>
      <p:sp>
        <p:nvSpPr>
          <p:cNvPr id="9" name="Text Box 8"/>
          <p:cNvSpPr txBox="1"/>
          <p:nvPr/>
        </p:nvSpPr>
        <p:spPr>
          <a:xfrm>
            <a:off x="2667000" y="2630170"/>
            <a:ext cx="6144895" cy="1322070"/>
          </a:xfrm>
          <a:prstGeom prst="rect">
            <a:avLst/>
          </a:prstGeom>
          <a:noFill/>
        </p:spPr>
        <p:txBody>
          <a:bodyPr wrap="square" rtlCol="0">
            <a:spAutoFit/>
          </a:bodyPr>
          <a:lstStyle/>
          <a:p>
            <a:pPr algn="ctr"/>
            <a:r>
              <a:rPr lang="en-US" altLang="en-US" sz="4000" b="1" i="1" smtClean="0">
                <a:solidFill>
                  <a:srgbClr val="FFFF00"/>
                </a:solidFill>
                <a:effectLst>
                  <a:outerShdw blurRad="38100" dist="38100" dir="2700000" algn="tl">
                    <a:srgbClr val="000000">
                      <a:alpha val="43137"/>
                    </a:srgbClr>
                  </a:outerShdw>
                </a:effectLst>
                <a:latin typeface="HP001" panose="020B0603050302020204" pitchFamily="34" charset="0"/>
                <a:cs typeface="HP001 4H" panose="020B0603050302020204" charset="0"/>
                <a:sym typeface="+mn-ea"/>
              </a:rPr>
              <a:t>Chùa thời Lý</a:t>
            </a:r>
            <a:endParaRPr lang="vi-VN" altLang="en-US" sz="4000" b="1" i="1">
              <a:solidFill>
                <a:srgbClr val="FFFF00"/>
              </a:solidFill>
              <a:effectLst>
                <a:outerShdw blurRad="38100" dist="38100" dir="2700000" algn="tl">
                  <a:srgbClr val="000000">
                    <a:alpha val="43137"/>
                  </a:srgbClr>
                </a:outerShdw>
              </a:effectLst>
              <a:latin typeface="HP001" panose="020B0603050302020204" pitchFamily="34" charset="0"/>
              <a:cs typeface="HP001 4H" panose="020B0603050302020204" charset="0"/>
            </a:endParaRPr>
          </a:p>
          <a:p>
            <a:endParaRPr lang="vi-VN" altLang="en-US" sz="4000" b="1" i="1">
              <a:solidFill>
                <a:srgbClr val="FFFF00"/>
              </a:solidFill>
              <a:effectLst>
                <a:outerShdw blurRad="38100" dist="38100" dir="2700000" algn="tl">
                  <a:srgbClr val="000000">
                    <a:alpha val="43137"/>
                  </a:srgbClr>
                </a:outerShdw>
              </a:effectLst>
              <a:latin typeface="HP001" panose="020B0603050302020204" pitchFamily="34" charset="0"/>
              <a:cs typeface="HP001 4H" panose="020B0603050302020204" charset="0"/>
            </a:endParaRPr>
          </a:p>
        </p:txBody>
      </p:sp>
    </p:spTree>
    <p:extLst>
      <p:ext uri="{BB962C8B-B14F-4D97-AF65-F5344CB8AC3E}">
        <p14:creationId xmlns:p14="http://schemas.microsoft.com/office/powerpoint/2010/main" val="40482674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3"/>
          <p:cNvSpPr/>
          <p:nvPr/>
        </p:nvSpPr>
        <p:spPr>
          <a:xfrm>
            <a:off x="1584960" y="1605281"/>
            <a:ext cx="9238827" cy="128778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lIns="121916" tIns="60959" rIns="121916" bIns="60959" anchor="ctr"/>
          <a:lstStyle/>
          <a:p>
            <a:pPr defTabSz="1219170">
              <a:defRPr/>
            </a:pPr>
            <a:endParaRPr lang="vi-VN" sz="2667" b="1" dirty="0">
              <a:solidFill>
                <a:srgbClr val="002060"/>
              </a:solidFill>
              <a:latin typeface="Times New Roman" panose="02020603050405020304" pitchFamily="18" charset="0"/>
              <a:cs typeface="Times New Roman" panose="02020603050405020304" pitchFamily="18" charset="0"/>
            </a:endParaRPr>
          </a:p>
        </p:txBody>
      </p:sp>
      <p:sp>
        <p:nvSpPr>
          <p:cNvPr id="3" name="Rectangle: Rounded Corners 22"/>
          <p:cNvSpPr/>
          <p:nvPr/>
        </p:nvSpPr>
        <p:spPr>
          <a:xfrm>
            <a:off x="1383454" y="3357880"/>
            <a:ext cx="9571567" cy="1127760"/>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lIns="121916" tIns="60959" rIns="121916" bIns="60959" anchor="ctr"/>
          <a:lstStyle/>
          <a:p>
            <a:pPr defTabSz="1219170" eaLnBrk="0" hangingPunct="0">
              <a:defRPr/>
            </a:pPr>
            <a:r>
              <a:rPr lang="en-US" sz="2667" b="1" i="1">
                <a:solidFill>
                  <a:srgbClr val="002060"/>
                </a:solidFill>
                <a:latin typeface="Times New Roman" panose="02020603050405020304" pitchFamily="18" charset="0"/>
                <a:cs typeface="Times New Roman" panose="02020603050405020304" pitchFamily="18" charset="0"/>
              </a:rPr>
              <a:t> </a:t>
            </a:r>
            <a:endParaRPr lang="en-US" sz="2667" b="1" i="1" dirty="0">
              <a:solidFill>
                <a:srgbClr val="002060"/>
              </a:solidFill>
              <a:latin typeface="Times New Roman" panose="02020603050405020304" pitchFamily="18" charset="0"/>
              <a:cs typeface="Times New Roman" panose="02020603050405020304" pitchFamily="18" charset="0"/>
            </a:endParaRPr>
          </a:p>
        </p:txBody>
      </p:sp>
      <p:sp>
        <p:nvSpPr>
          <p:cNvPr id="4" name="Rectangle: Rounded Corners 29"/>
          <p:cNvSpPr/>
          <p:nvPr/>
        </p:nvSpPr>
        <p:spPr>
          <a:xfrm>
            <a:off x="1383454" y="4790440"/>
            <a:ext cx="9571567" cy="1300480"/>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lIns="121916" tIns="60959" rIns="121916" bIns="60959" anchor="ctr"/>
          <a:lstStyle/>
          <a:p>
            <a:pPr defTabSz="1219170" eaLnBrk="0" hangingPunct="0">
              <a:defRPr/>
            </a:pPr>
            <a:r>
              <a:rPr lang="en-US" sz="2667" b="1">
                <a:solidFill>
                  <a:srgbClr val="002060"/>
                </a:solidFill>
                <a:latin typeface="Times New Roman" panose="02020603050405020304" pitchFamily="18" charset="0"/>
                <a:cs typeface="Times New Roman" panose="02020603050405020304" pitchFamily="18" charset="0"/>
              </a:rPr>
              <a:t> </a:t>
            </a:r>
            <a:endParaRPr lang="en-US" sz="2667" b="1" dirty="0">
              <a:solidFill>
                <a:srgbClr val="00206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824954" y="408206"/>
            <a:ext cx="4470125" cy="861772"/>
          </a:xfrm>
          <a:prstGeom prst="rect">
            <a:avLst/>
          </a:prstGeom>
          <a:noFill/>
        </p:spPr>
        <p:txBody>
          <a:bodyPr wrap="none" lIns="121916" tIns="60959" rIns="121916" bIns="609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219170" eaLnBrk="0" hangingPunct="0">
              <a:defRPr/>
            </a:pPr>
            <a:r>
              <a:rPr lang="en-US" sz="4800" b="1" dirty="0" err="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Yêu</a:t>
            </a:r>
            <a:r>
              <a:rPr lang="en-US" sz="48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4800" b="1" dirty="0" err="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cầu</a:t>
            </a:r>
            <a:r>
              <a:rPr lang="en-US" sz="48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4800" b="1" dirty="0" err="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cần</a:t>
            </a:r>
            <a:r>
              <a:rPr lang="en-US" sz="48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4800" b="1" dirty="0" err="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đạt</a:t>
            </a:r>
            <a:endParaRPr lang="en-US" sz="48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10247" name="Rectangle 6"/>
          <p:cNvSpPr/>
          <p:nvPr/>
        </p:nvSpPr>
        <p:spPr>
          <a:xfrm>
            <a:off x="1924383" y="1826820"/>
            <a:ext cx="7991687"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it-IT" sz="2800" b="1">
                <a:solidFill>
                  <a:srgbClr val="002060"/>
                </a:solidFill>
              </a:rPr>
              <a:t>- </a:t>
            </a:r>
            <a:r>
              <a:rPr lang="es-ES" sz="2800" b="1" smtClean="0">
                <a:solidFill>
                  <a:srgbClr val="002060"/>
                </a:solidFill>
              </a:rPr>
              <a:t>Học sinh biết thời Lý, đạo Phật phát triển thịnh đạt nhất.</a:t>
            </a:r>
            <a:endParaRPr lang="en-US" sz="2800" b="1">
              <a:solidFill>
                <a:srgbClr val="002060"/>
              </a:solidFill>
            </a:endParaRPr>
          </a:p>
        </p:txBody>
      </p:sp>
      <p:sp>
        <p:nvSpPr>
          <p:cNvPr id="10248" name="Rectangle 7"/>
          <p:cNvSpPr/>
          <p:nvPr/>
        </p:nvSpPr>
        <p:spPr>
          <a:xfrm>
            <a:off x="1924383" y="3445873"/>
            <a:ext cx="8624147"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es-ES" sz="2800" b="1" smtClean="0">
                <a:solidFill>
                  <a:srgbClr val="002060"/>
                </a:solidFill>
              </a:rPr>
              <a:t>- Học sinh biết thời Lý, chùa được xây dựng ở nhiều nơi.</a:t>
            </a:r>
            <a:endParaRPr lang="en-US" sz="2800" b="1">
              <a:solidFill>
                <a:srgbClr val="002060"/>
              </a:solidFill>
            </a:endParaRPr>
          </a:p>
        </p:txBody>
      </p:sp>
      <p:sp>
        <p:nvSpPr>
          <p:cNvPr id="9" name="Rectangle 7"/>
          <p:cNvSpPr/>
          <p:nvPr/>
        </p:nvSpPr>
        <p:spPr>
          <a:xfrm>
            <a:off x="1747942" y="5179070"/>
            <a:ext cx="8624147"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es-ES" sz="2800" b="1" smtClean="0">
                <a:solidFill>
                  <a:srgbClr val="002060"/>
                </a:solidFill>
              </a:rPr>
              <a:t>- Chùa là công trình kiến trúc đẹp.</a:t>
            </a:r>
            <a:endParaRPr lang="en-US" sz="2800" b="1">
              <a:solidFill>
                <a:srgbClr val="002060"/>
              </a:solidFill>
            </a:endParaRPr>
          </a:p>
        </p:txBody>
      </p:sp>
    </p:spTree>
    <p:extLst>
      <p:ext uri="{BB962C8B-B14F-4D97-AF65-F5344CB8AC3E}">
        <p14:creationId xmlns:p14="http://schemas.microsoft.com/office/powerpoint/2010/main" val="9233831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17123" y="2209800"/>
            <a:ext cx="5401479" cy="1231106"/>
          </a:xfrm>
          <a:prstGeom prst="rect">
            <a:avLst/>
          </a:prstGeom>
          <a:noFill/>
        </p:spPr>
        <p:txBody>
          <a:bodyPr wrap="none" lIns="121920" tIns="60960" rIns="121920" bIns="60960">
            <a:spAutoFit/>
          </a:bodyPr>
          <a:lstStyle/>
          <a:p>
            <a:pPr algn="ctr"/>
            <a:r>
              <a:rPr lang="en-US" sz="7200" b="1"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KHÁM PHÁ</a:t>
            </a:r>
            <a:endParaRPr lang="en-US" sz="7200" b="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37439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4" name="Google Shape;214;p32"/>
          <p:cNvSpPr txBox="1">
            <a:spLocks noGrp="1"/>
          </p:cNvSpPr>
          <p:nvPr>
            <p:ph type="title"/>
          </p:nvPr>
        </p:nvSpPr>
        <p:spPr>
          <a:xfrm>
            <a:off x="3657600" y="1905000"/>
            <a:ext cx="5064000" cy="1087600"/>
          </a:xfrm>
          <a:prstGeom prst="rect">
            <a:avLst/>
          </a:prstGeom>
        </p:spPr>
        <p:txBody>
          <a:bodyPr spcFirstLastPara="1" vert="horz" wrap="square" lIns="121900" tIns="121900" rIns="121900" bIns="121900" rtlCol="0" anchor="t" anchorCtr="0">
            <a:noAutofit/>
          </a:bodyPr>
          <a:lstStyle/>
          <a:p>
            <a:r>
              <a:rPr lang="en-US" b="1">
                <a:solidFill>
                  <a:srgbClr val="FF0000"/>
                </a:solidFill>
                <a:latin typeface="Times New Roman" pitchFamily="18" charset="0"/>
                <a:cs typeface="Times New Roman" pitchFamily="18" charset="0"/>
              </a:rPr>
              <a:t>HOẠT ĐỘNG </a:t>
            </a:r>
            <a:r>
              <a:rPr lang="en-US" b="1" smtClean="0">
                <a:solidFill>
                  <a:srgbClr val="FF0000"/>
                </a:solidFill>
                <a:latin typeface="Times New Roman" pitchFamily="18" charset="0"/>
                <a:cs typeface="Times New Roman" pitchFamily="18" charset="0"/>
              </a:rPr>
              <a:t>1</a:t>
            </a:r>
            <a:endParaRPr b="1">
              <a:solidFill>
                <a:srgbClr val="FF0000"/>
              </a:solidFill>
              <a:latin typeface="Times New Roman" pitchFamily="18" charset="0"/>
              <a:cs typeface="Times New Roman" pitchFamily="18" charset="0"/>
            </a:endParaRPr>
          </a:p>
        </p:txBody>
      </p:sp>
      <p:sp>
        <p:nvSpPr>
          <p:cNvPr id="5" name="Google Shape;214;p32"/>
          <p:cNvSpPr txBox="1">
            <a:spLocks noGrp="1"/>
          </p:cNvSpPr>
          <p:nvPr>
            <p:ph type="title"/>
          </p:nvPr>
        </p:nvSpPr>
        <p:spPr>
          <a:xfrm>
            <a:off x="3048000" y="3225800"/>
            <a:ext cx="5943600" cy="1955800"/>
          </a:xfrm>
          <a:prstGeom prst="rect">
            <a:avLst/>
          </a:prstGeom>
        </p:spPr>
        <p:txBody>
          <a:bodyPr spcFirstLastPara="1" vert="horz" wrap="square" lIns="121900" tIns="121900" rIns="121900" bIns="121900" rtlCol="0" anchor="t" anchorCtr="0">
            <a:noAutofit/>
          </a:bodyPr>
          <a:lstStyle/>
          <a:p>
            <a:pPr fontAlgn="base"/>
            <a:r>
              <a:rPr lang="en-US" sz="3733" b="1" smtClean="0">
                <a:solidFill>
                  <a:srgbClr val="002060"/>
                </a:solidFill>
                <a:latin typeface="Times New Roman" pitchFamily="18" charset="0"/>
                <a:cs typeface="Times New Roman" pitchFamily="18" charset="0"/>
              </a:rPr>
              <a:t>Đạo phật </a:t>
            </a:r>
            <a:br>
              <a:rPr lang="en-US" sz="3733" b="1" smtClean="0">
                <a:solidFill>
                  <a:srgbClr val="002060"/>
                </a:solidFill>
                <a:latin typeface="Times New Roman" pitchFamily="18" charset="0"/>
                <a:cs typeface="Times New Roman" pitchFamily="18" charset="0"/>
              </a:rPr>
            </a:br>
            <a:r>
              <a:rPr lang="en-US" sz="3733" b="1" smtClean="0">
                <a:solidFill>
                  <a:srgbClr val="002060"/>
                </a:solidFill>
                <a:latin typeface="Times New Roman" pitchFamily="18" charset="0"/>
                <a:cs typeface="Times New Roman" pitchFamily="18" charset="0"/>
              </a:rPr>
              <a:t>du nhập vào nước ta</a:t>
            </a:r>
            <a:endParaRPr lang="en-US" sz="3733" b="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845938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
          <p:cNvSpPr>
            <a:spLocks noChangeArrowheads="1"/>
          </p:cNvSpPr>
          <p:nvPr/>
        </p:nvSpPr>
        <p:spPr bwMode="auto">
          <a:xfrm>
            <a:off x="1524000" y="455324"/>
            <a:ext cx="4916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spcBef>
                <a:spcPct val="50000"/>
              </a:spcBef>
            </a:pPr>
            <a:r>
              <a:rPr lang="en-US" sz="2800" b="1">
                <a:solidFill>
                  <a:srgbClr val="FF0000"/>
                </a:solidFill>
                <a:latin typeface="Times New Roman" panose="02020603050405020304" pitchFamily="18" charset="0"/>
              </a:rPr>
              <a:t>1. Đạo phật dạy cho ta điều gì?</a:t>
            </a:r>
          </a:p>
        </p:txBody>
      </p:sp>
      <p:sp>
        <p:nvSpPr>
          <p:cNvPr id="182283" name="Rectangle 11"/>
          <p:cNvSpPr>
            <a:spLocks noChangeArrowheads="1"/>
          </p:cNvSpPr>
          <p:nvPr/>
        </p:nvSpPr>
        <p:spPr bwMode="auto">
          <a:xfrm>
            <a:off x="914400" y="1066801"/>
            <a:ext cx="103632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spcBef>
                <a:spcPct val="50000"/>
              </a:spcBef>
            </a:pPr>
            <a:r>
              <a:rPr lang="en-US" sz="3600" b="1">
                <a:latin typeface="Times New Roman" panose="02020603050405020304" pitchFamily="18" charset="0"/>
              </a:rPr>
              <a:t>       </a:t>
            </a:r>
            <a:r>
              <a:rPr lang="en-US" sz="2800" b="1">
                <a:latin typeface="Times New Roman" panose="02020603050405020304" pitchFamily="18" charset="0"/>
              </a:rPr>
              <a:t>- Đạo Phật dạy con người: Phải biết yêu thương đồng loại, nhường nhịn nhau, giúp đỡ người gặp khó khăn, không đối xử tàn ác với loài vật,…</a:t>
            </a:r>
          </a:p>
        </p:txBody>
      </p:sp>
      <p:sp>
        <p:nvSpPr>
          <p:cNvPr id="182284" name="Rectangle 12"/>
          <p:cNvSpPr>
            <a:spLocks noChangeArrowheads="1"/>
          </p:cNvSpPr>
          <p:nvPr/>
        </p:nvSpPr>
        <p:spPr bwMode="auto">
          <a:xfrm>
            <a:off x="1525137" y="2765276"/>
            <a:ext cx="63321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spcBef>
                <a:spcPct val="50000"/>
              </a:spcBef>
            </a:pPr>
            <a:r>
              <a:rPr lang="en-US" sz="2800" b="1">
                <a:solidFill>
                  <a:srgbClr val="FF0000"/>
                </a:solidFill>
                <a:latin typeface="Times New Roman" panose="02020603050405020304" pitchFamily="18" charset="0"/>
              </a:rPr>
              <a:t>2. Vì sao nhân dân ta tiếp thu đạo Phật?</a:t>
            </a:r>
          </a:p>
        </p:txBody>
      </p:sp>
      <p:sp>
        <p:nvSpPr>
          <p:cNvPr id="182285" name="Rectangle 13"/>
          <p:cNvSpPr>
            <a:spLocks noChangeArrowheads="1"/>
          </p:cNvSpPr>
          <p:nvPr/>
        </p:nvSpPr>
        <p:spPr bwMode="auto">
          <a:xfrm>
            <a:off x="1143000" y="3581400"/>
            <a:ext cx="10134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spcBef>
                <a:spcPct val="50000"/>
              </a:spcBef>
            </a:pPr>
            <a:r>
              <a:rPr lang="en-US" sz="2800" b="1">
                <a:latin typeface="Times New Roman" panose="02020603050405020304" pitchFamily="18" charset="0"/>
              </a:rPr>
              <a:t>        - Vì những điều trên của đạo Phật phù hợp với lối sống và cách nghĩ của người Việt.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2283">
                                            <p:txEl>
                                              <p:pRg st="0" end="0"/>
                                            </p:txEl>
                                          </p:spTgt>
                                        </p:tgtEl>
                                        <p:attrNameLst>
                                          <p:attrName>style.visibility</p:attrName>
                                        </p:attrNameLst>
                                      </p:cBhvr>
                                      <p:to>
                                        <p:strVal val="visible"/>
                                      </p:to>
                                    </p:set>
                                    <p:animEffect transition="in" filter="blinds(horizontal)">
                                      <p:cBhvr>
                                        <p:cTn id="7" dur="500"/>
                                        <p:tgtEl>
                                          <p:spTgt spid="1822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82284">
                                            <p:txEl>
                                              <p:pRg st="0" end="0"/>
                                            </p:txEl>
                                          </p:spTgt>
                                        </p:tgtEl>
                                        <p:attrNameLst>
                                          <p:attrName>style.visibility</p:attrName>
                                        </p:attrNameLst>
                                      </p:cBhvr>
                                      <p:to>
                                        <p:strVal val="visible"/>
                                      </p:to>
                                    </p:set>
                                    <p:animEffect transition="in" filter="blinds(horizontal)">
                                      <p:cBhvr>
                                        <p:cTn id="12" dur="500"/>
                                        <p:tgtEl>
                                          <p:spTgt spid="18228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82285">
                                            <p:txEl>
                                              <p:pRg st="0" end="0"/>
                                            </p:txEl>
                                          </p:spTgt>
                                        </p:tgtEl>
                                        <p:attrNameLst>
                                          <p:attrName>style.visibility</p:attrName>
                                        </p:attrNameLst>
                                      </p:cBhvr>
                                      <p:to>
                                        <p:strVal val="visible"/>
                                      </p:to>
                                    </p:set>
                                    <p:animEffect transition="in" filter="blinds(horizontal)">
                                      <p:cBhvr>
                                        <p:cTn id="17" dur="500"/>
                                        <p:tgtEl>
                                          <p:spTgt spid="1822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Image-5-6 (Picture 8)"/>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4419600" y="337614"/>
            <a:ext cx="3581400" cy="4712368"/>
          </a:xfrm>
          <a:noFill/>
        </p:spPr>
      </p:pic>
      <p:sp>
        <p:nvSpPr>
          <p:cNvPr id="121867" name="Text Box 11"/>
          <p:cNvSpPr txBox="1">
            <a:spLocks noChangeArrowheads="1"/>
          </p:cNvSpPr>
          <p:nvPr/>
        </p:nvSpPr>
        <p:spPr bwMode="auto">
          <a:xfrm>
            <a:off x="914400" y="5029200"/>
            <a:ext cx="10287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spcBef>
                <a:spcPct val="50000"/>
              </a:spcBef>
            </a:pPr>
            <a:r>
              <a:rPr lang="en-US" b="1">
                <a:solidFill>
                  <a:srgbClr val="660066"/>
                </a:solidFill>
                <a:latin typeface="Times New Roman" panose="02020603050405020304" pitchFamily="18" charset="0"/>
              </a:rPr>
              <a:t>Đạo Phật</a:t>
            </a:r>
            <a:r>
              <a:rPr lang="en-US" sz="4000" b="1">
                <a:solidFill>
                  <a:srgbClr val="660066"/>
                </a:solidFill>
              </a:rPr>
              <a:t> </a:t>
            </a:r>
            <a:r>
              <a:rPr lang="en-US" b="1">
                <a:solidFill>
                  <a:srgbClr val="660066"/>
                </a:solidFill>
                <a:latin typeface="Times New Roman" panose="02020603050405020304" pitchFamily="18" charset="0"/>
              </a:rPr>
              <a:t>có nguồn gốc từ Ấn Độ, đạo Phật du nhập vào nước ta từ thời phong kiến phương Bắc đô hộ.</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1867">
                                            <p:txEl>
                                              <p:pRg st="0" end="0"/>
                                            </p:txEl>
                                          </p:spTgt>
                                        </p:tgtEl>
                                        <p:attrNameLst>
                                          <p:attrName>style.visibility</p:attrName>
                                        </p:attrNameLst>
                                      </p:cBhvr>
                                      <p:to>
                                        <p:strVal val="visible"/>
                                      </p:to>
                                    </p:set>
                                    <p:animEffect transition="in" filter="blinds(horizontal)">
                                      <p:cBhvr>
                                        <p:cTn id="7" dur="500"/>
                                        <p:tgtEl>
                                          <p:spTgt spid="1218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nTime"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nTime"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3145</TotalTime>
  <Words>1029</Words>
  <Application>Microsoft Office PowerPoint</Application>
  <PresentationFormat>Widescreen</PresentationFormat>
  <Paragraphs>100</Paragraphs>
  <Slides>34</Slides>
  <Notes>7</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34</vt:i4>
      </vt:variant>
    </vt:vector>
  </HeadingPairs>
  <TitlesOfParts>
    <vt:vector size="46" baseType="lpstr">
      <vt:lpstr>.VnTime</vt:lpstr>
      <vt:lpstr>Arial</vt:lpstr>
      <vt:lpstr>Calibri</vt:lpstr>
      <vt:lpstr>Cambria</vt:lpstr>
      <vt:lpstr>Coming Soon</vt:lpstr>
      <vt:lpstr>HP001</vt:lpstr>
      <vt:lpstr>HP001 4H</vt:lpstr>
      <vt:lpstr>Times New Roman</vt:lpstr>
      <vt:lpstr>VNI-Times</vt:lpstr>
      <vt:lpstr>Wingdings</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HOẠT ĐỘNG 1</vt:lpstr>
      <vt:lpstr>PowerPoint Presentation</vt:lpstr>
      <vt:lpstr>PowerPoint Presentation</vt:lpstr>
      <vt:lpstr>PowerPoint Presentation</vt:lpstr>
      <vt:lpstr>HOẠT ĐỘNG 2</vt:lpstr>
      <vt:lpstr>PowerPoint Presentation</vt:lpstr>
      <vt:lpstr>PowerPoint Presentation</vt:lpstr>
      <vt:lpstr>PowerPoint Presentation</vt:lpstr>
      <vt:lpstr>PowerPoint Presentation</vt:lpstr>
      <vt:lpstr>PowerPoint Presentation</vt:lpstr>
      <vt:lpstr>PowerPoint Presentation</vt:lpstr>
      <vt:lpstr>HOẠT ĐỘNG 3</vt:lpstr>
      <vt:lpstr>PowerPoint Presentation</vt:lpstr>
      <vt:lpstr>PowerPoint Presentation</vt:lpstr>
      <vt:lpstr>PowerPoint Presentation</vt:lpstr>
      <vt:lpstr>      Chùa Keo (Thái Bình)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BA NGÀY 17 THÁNG 11 NĂM 2008</dc:title>
  <dc:creator>User</dc:creator>
  <cp:lastModifiedBy>cam le</cp:lastModifiedBy>
  <cp:revision>643</cp:revision>
  <dcterms:created xsi:type="dcterms:W3CDTF">2007-12-29T08:23:01Z</dcterms:created>
  <dcterms:modified xsi:type="dcterms:W3CDTF">2021-11-17T04:16:02Z</dcterms:modified>
</cp:coreProperties>
</file>