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79" r:id="rId7"/>
    <p:sldId id="280" r:id="rId8"/>
    <p:sldId id="281" r:id="rId9"/>
    <p:sldId id="275" r:id="rId10"/>
    <p:sldId id="262" r:id="rId11"/>
    <p:sldId id="285" r:id="rId12"/>
    <p:sldId id="286" r:id="rId13"/>
    <p:sldId id="282" r:id="rId14"/>
    <p:sldId id="283" r:id="rId15"/>
    <p:sldId id="266" r:id="rId16"/>
    <p:sldId id="287" r:id="rId17"/>
    <p:sldId id="284" r:id="rId18"/>
    <p:sldId id="270" r:id="rId19"/>
    <p:sldId id="288" r:id="rId20"/>
    <p:sldId id="271" r:id="rId21"/>
    <p:sldId id="272" r:id="rId22"/>
    <p:sldId id="274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 </a:t>
            </a:r>
            <a:b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CON NGƯỜI VÀ SỨC KHỎE</a:t>
            </a:r>
            <a:b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676" y="2859782"/>
            <a:ext cx="5903778" cy="216024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259632" y="627534"/>
            <a:ext cx="6696744" cy="223224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CỐC NƯỚC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51520" y="627534"/>
            <a:ext cx="8712968" cy="43924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latin typeface="Lato" pitchFamily="34" charset="0"/>
                <a:cs typeface="Lato" pitchFamily="34" charset="0"/>
              </a:rPr>
              <a:t>?</a:t>
            </a:r>
            <a:endParaRPr lang="en-US" sz="2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…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vận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nghỉ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ngơi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.</a:t>
            </a:r>
            <a:endParaRPr lang="en-US" sz="2600" dirty="0">
              <a:solidFill>
                <a:srgbClr val="FF0000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i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bộ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tưới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cây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ngủ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Hằng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ngày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,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em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đã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tham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gia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nào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?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19" y="1635646"/>
            <a:ext cx="4309966" cy="1948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6601" y="1563638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6601" y="3507854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65617"/>
            <a:ext cx="3168352" cy="168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2" y="1374617"/>
            <a:ext cx="3384376" cy="253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79237"/>
            <a:ext cx="4876800" cy="286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6" y="2883770"/>
            <a:ext cx="3064290" cy="2141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2169714"/>
            <a:ext cx="4626021" cy="2891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1956136"/>
            <a:ext cx="4142611" cy="3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331</Words>
  <Application>Microsoft Office PowerPoint</Application>
  <PresentationFormat>On-screen Show (16:9)</PresentationFormat>
  <Paragraphs>50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Lato</vt:lpstr>
      <vt:lpstr>Times New Roman</vt:lpstr>
      <vt:lpstr>Calibri</vt:lpstr>
      <vt:lpstr>iCiel Panton Black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vinhhuan</cp:lastModifiedBy>
  <cp:revision>51</cp:revision>
  <dcterms:created xsi:type="dcterms:W3CDTF">2020-04-28T02:36:50Z</dcterms:created>
  <dcterms:modified xsi:type="dcterms:W3CDTF">2021-03-27T12:02:44Z</dcterms:modified>
</cp:coreProperties>
</file>