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3" r:id="rId2"/>
  </p:sldMasterIdLst>
  <p:notesMasterIdLst>
    <p:notesMasterId r:id="rId8"/>
  </p:notesMasterIdLst>
  <p:sldIdLst>
    <p:sldId id="265" r:id="rId3"/>
    <p:sldId id="257" r:id="rId4"/>
    <p:sldId id="259" r:id="rId5"/>
    <p:sldId id="266" r:id="rId6"/>
    <p:sldId id="268" r:id="rId7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FFFF66"/>
    <a:srgbClr val="66FF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75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8223AE-93AE-47D0-A329-7E9D6C940971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29E82-352A-4974-AEE8-4E7EC2A25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331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1803400"/>
            <a:ext cx="5825202" cy="1234727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3038125"/>
            <a:ext cx="5825202" cy="82267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337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880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025651"/>
            <a:ext cx="6447501" cy="136993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2722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620442"/>
            <a:ext cx="3138026" cy="29105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1620442"/>
            <a:ext cx="3138026" cy="29105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6/8/2021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9301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1620737"/>
            <a:ext cx="3139217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052934"/>
            <a:ext cx="3139217" cy="24780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1620737"/>
            <a:ext cx="313921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052934"/>
            <a:ext cx="3139213" cy="24780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5170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129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9645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123953"/>
            <a:ext cx="2890896" cy="958850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386193"/>
            <a:ext cx="3385156" cy="41448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082802"/>
            <a:ext cx="2890896" cy="193833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6/8/2021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451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600450"/>
            <a:ext cx="644750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457200"/>
            <a:ext cx="6447501" cy="288428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4025504"/>
            <a:ext cx="6447500" cy="505518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3236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25527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4023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2724150"/>
            <a:ext cx="5418393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35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810458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48991"/>
            <a:ext cx="6447501" cy="1946595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8923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702865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6441152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8704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6/8/2021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2893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457200"/>
            <a:ext cx="978557" cy="3938588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457200"/>
            <a:ext cx="5295113" cy="39385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0523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23554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620442"/>
            <a:ext cx="6447501" cy="2910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539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1" r:id="rId17"/>
    <p:sldLayoutId id="2147483660" r:id="rId18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08194678-FC60-4468-89C6-C3339EB07C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1131590"/>
            <a:ext cx="698477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맑은 고딕" pitchFamily="50" charset="-127"/>
                <a:cs typeface="Arial" pitchFamily="34" charset="0"/>
              </a:rPr>
              <a:t>Bài 3</a:t>
            </a:r>
            <a:endParaRPr lang="en-US" altLang="ko-KR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ea typeface="맑은 고딕" pitchFamily="50" charset="-127"/>
              <a:cs typeface="Arial" pitchFamily="34" charset="0"/>
            </a:endParaRPr>
          </a:p>
          <a:p>
            <a:pPr algn="ctr"/>
            <a:r>
              <a:rPr lang="en-US" altLang="ko-K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맑은 고딕" pitchFamily="50" charset="-127"/>
                <a:cs typeface="Arial" pitchFamily="34" charset="0"/>
              </a:rPr>
              <a:t>NHIỀU HƠN, ÍT HƠN, BẰNG NHAU</a:t>
            </a:r>
            <a:endParaRPr lang="en-US" altLang="ko-K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ea typeface="맑은 고딕" pitchFamily="50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254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"/>
            <a:ext cx="2123728" cy="855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DF2AE2C-F919-420A-88C4-F14D7E3C7FE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8" t="14895" r="54813" b="9045"/>
          <a:stretch/>
        </p:blipFill>
        <p:spPr>
          <a:xfrm>
            <a:off x="-36512" y="843402"/>
            <a:ext cx="3312368" cy="16561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0F97CBB-3E34-41E0-8568-7A7204175D8F}"/>
              </a:ext>
            </a:extLst>
          </p:cNvPr>
          <p:cNvSpPr txBox="1"/>
          <p:nvPr/>
        </p:nvSpPr>
        <p:spPr>
          <a:xfrm>
            <a:off x="4211960" y="919747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9FAD19-B66C-44B5-A2F7-69907CB42A57}"/>
              </a:ext>
            </a:extLst>
          </p:cNvPr>
          <p:cNvSpPr txBox="1"/>
          <p:nvPr/>
        </p:nvSpPr>
        <p:spPr>
          <a:xfrm>
            <a:off x="4211960" y="1383740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6F998FA-FCC2-4492-BF93-899294A7C88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" r="50880"/>
          <a:stretch/>
        </p:blipFill>
        <p:spPr>
          <a:xfrm>
            <a:off x="35496" y="2771009"/>
            <a:ext cx="3960440" cy="211092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0BF4851-F918-40B4-8A3D-143DE4E151CC}"/>
              </a:ext>
            </a:extLst>
          </p:cNvPr>
          <p:cNvSpPr txBox="1"/>
          <p:nvPr/>
        </p:nvSpPr>
        <p:spPr>
          <a:xfrm>
            <a:off x="4283968" y="3291830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rốt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122" y="-16320"/>
            <a:ext cx="2143878" cy="994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179512" y="89583"/>
            <a:ext cx="6719114" cy="720080"/>
            <a:chOff x="827584" y="1491630"/>
            <a:chExt cx="6719114" cy="720080"/>
          </a:xfrm>
        </p:grpSpPr>
        <p:sp>
          <p:nvSpPr>
            <p:cNvPr id="11" name="Oval 10"/>
            <p:cNvSpPr/>
            <p:nvPr/>
          </p:nvSpPr>
          <p:spPr>
            <a:xfrm>
              <a:off x="827584" y="1491630"/>
              <a:ext cx="720080" cy="72008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1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11661" y="1606029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bướm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nhiều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hơn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hay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hoa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nhiều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hơn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A30230B1-E751-4955-AB84-9362E4C070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0" t="15413" r="4549" b="5473"/>
          <a:stretch/>
        </p:blipFill>
        <p:spPr>
          <a:xfrm>
            <a:off x="1075010" y="915566"/>
            <a:ext cx="5749695" cy="28083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E335EE2-80E2-44A7-B860-1EA8ACFA10C4}"/>
              </a:ext>
            </a:extLst>
          </p:cNvPr>
          <p:cNvSpPr txBox="1"/>
          <p:nvPr/>
        </p:nvSpPr>
        <p:spPr>
          <a:xfrm>
            <a:off x="179512" y="4043268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0A9C51-0AC6-4A2F-A8C0-35307FC7E3BA}"/>
              </a:ext>
            </a:extLst>
          </p:cNvPr>
          <p:cNvSpPr txBox="1"/>
          <p:nvPr/>
        </p:nvSpPr>
        <p:spPr>
          <a:xfrm>
            <a:off x="4211960" y="4043941"/>
            <a:ext cx="3507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AFE8D2-5D9D-4710-917E-49DD38A94491}"/>
              </a:ext>
            </a:extLst>
          </p:cNvPr>
          <p:cNvSpPr txBox="1"/>
          <p:nvPr/>
        </p:nvSpPr>
        <p:spPr>
          <a:xfrm>
            <a:off x="182729" y="4043268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107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13DDA79-4675-46B2-B0E9-B93A1AB6BA26}"/>
              </a:ext>
            </a:extLst>
          </p:cNvPr>
          <p:cNvGrpSpPr/>
          <p:nvPr/>
        </p:nvGrpSpPr>
        <p:grpSpPr>
          <a:xfrm>
            <a:off x="118478" y="-92546"/>
            <a:ext cx="6719114" cy="576064"/>
            <a:chOff x="827584" y="1491630"/>
            <a:chExt cx="6719114" cy="576064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302CB66-C1AF-44D1-81DB-920F16136F81}"/>
                </a:ext>
              </a:extLst>
            </p:cNvPr>
            <p:cNvSpPr/>
            <p:nvPr/>
          </p:nvSpPr>
          <p:spPr>
            <a:xfrm>
              <a:off x="827584" y="1491630"/>
              <a:ext cx="684077" cy="576064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2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4C1203F-5212-4D52-A1CB-C60EC3D7FE47}"/>
                </a:ext>
              </a:extLst>
            </p:cNvPr>
            <p:cNvSpPr txBox="1"/>
            <p:nvPr/>
          </p:nvSpPr>
          <p:spPr>
            <a:xfrm>
              <a:off x="1511661" y="1606029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đúng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404ADB05-ABF1-4A5D-8838-49BA72D5E6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" t="7844" r="1045" b="7832"/>
          <a:stretch/>
        </p:blipFill>
        <p:spPr>
          <a:xfrm>
            <a:off x="395536" y="519002"/>
            <a:ext cx="6336704" cy="309634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4CEFC0B-FA83-4BC2-A8EF-4A55EE612BAD}"/>
              </a:ext>
            </a:extLst>
          </p:cNvPr>
          <p:cNvSpPr txBox="1"/>
          <p:nvPr/>
        </p:nvSpPr>
        <p:spPr>
          <a:xfrm>
            <a:off x="2121799" y="4515966"/>
            <a:ext cx="4965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ổ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A966559-AE6E-4AF7-80B4-F5AB3169EE10}"/>
              </a:ext>
            </a:extLst>
          </p:cNvPr>
          <p:cNvSpPr txBox="1"/>
          <p:nvPr/>
        </p:nvSpPr>
        <p:spPr>
          <a:xfrm>
            <a:off x="2125336" y="3898493"/>
            <a:ext cx="482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ổ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4A70524-0799-4042-ABCC-5BA51A4CD56A}"/>
              </a:ext>
            </a:extLst>
          </p:cNvPr>
          <p:cNvSpPr txBox="1"/>
          <p:nvPr/>
        </p:nvSpPr>
        <p:spPr>
          <a:xfrm>
            <a:off x="2121799" y="3887861"/>
            <a:ext cx="482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ổ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24611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589FA91-C2BA-4990-81E7-CA99848CC43F}"/>
              </a:ext>
            </a:extLst>
          </p:cNvPr>
          <p:cNvGrpSpPr/>
          <p:nvPr/>
        </p:nvGrpSpPr>
        <p:grpSpPr>
          <a:xfrm>
            <a:off x="118478" y="-92546"/>
            <a:ext cx="6719114" cy="576064"/>
            <a:chOff x="827584" y="1491630"/>
            <a:chExt cx="6719114" cy="576064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6A1977C5-CC8F-49FD-9072-BB0B141F098A}"/>
                </a:ext>
              </a:extLst>
            </p:cNvPr>
            <p:cNvSpPr/>
            <p:nvPr/>
          </p:nvSpPr>
          <p:spPr>
            <a:xfrm>
              <a:off x="827584" y="1491630"/>
              <a:ext cx="684077" cy="576064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3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6CEF8F2-CF45-47D5-802C-66D14FC5B444}"/>
                </a:ext>
              </a:extLst>
            </p:cNvPr>
            <p:cNvSpPr txBox="1"/>
            <p:nvPr/>
          </p:nvSpPr>
          <p:spPr>
            <a:xfrm>
              <a:off x="1511661" y="1606029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đúng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813A7115-E239-4077-AFAE-A14F990801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8" r="11242"/>
          <a:stretch/>
        </p:blipFill>
        <p:spPr>
          <a:xfrm>
            <a:off x="-14177" y="483518"/>
            <a:ext cx="4896544" cy="355428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9A81499-7FD6-4A1D-81A1-1964010BA25F}"/>
              </a:ext>
            </a:extLst>
          </p:cNvPr>
          <p:cNvSpPr txBox="1"/>
          <p:nvPr/>
        </p:nvSpPr>
        <p:spPr>
          <a:xfrm>
            <a:off x="4909007" y="771550"/>
            <a:ext cx="482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32F9F4-A1AE-476A-9A4D-59ED5D6CF930}"/>
              </a:ext>
            </a:extLst>
          </p:cNvPr>
          <p:cNvSpPr txBox="1"/>
          <p:nvPr/>
        </p:nvSpPr>
        <p:spPr>
          <a:xfrm>
            <a:off x="4942735" y="1347614"/>
            <a:ext cx="482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D14893-621B-404D-AC8C-2C34B024ED09}"/>
              </a:ext>
            </a:extLst>
          </p:cNvPr>
          <p:cNvSpPr txBox="1"/>
          <p:nvPr/>
        </p:nvSpPr>
        <p:spPr>
          <a:xfrm>
            <a:off x="4942735" y="1940406"/>
            <a:ext cx="482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EB8C3D6-4530-4052-AAFB-C62541E9B983}"/>
              </a:ext>
            </a:extLst>
          </p:cNvPr>
          <p:cNvSpPr txBox="1"/>
          <p:nvPr/>
        </p:nvSpPr>
        <p:spPr>
          <a:xfrm>
            <a:off x="4937359" y="1351951"/>
            <a:ext cx="482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7083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776</TotalTime>
  <Words>140</Words>
  <Application>Microsoft Office PowerPoint</Application>
  <PresentationFormat>On-screen Show (16:9)</PresentationFormat>
  <Paragraphs>21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6" baseType="lpstr">
      <vt:lpstr>맑은 고딕</vt:lpstr>
      <vt:lpstr>Aharoni</vt:lpstr>
      <vt:lpstr>Arial</vt:lpstr>
      <vt:lpstr>Calibri</vt:lpstr>
      <vt:lpstr>Constantia</vt:lpstr>
      <vt:lpstr>HY그래픽M</vt:lpstr>
      <vt:lpstr>Times New Roman</vt:lpstr>
      <vt:lpstr>Trebuchet MS</vt:lpstr>
      <vt:lpstr>Wingdings 3</vt:lpstr>
      <vt:lpstr>Custom Design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PC</cp:lastModifiedBy>
  <cp:revision>125</cp:revision>
  <dcterms:created xsi:type="dcterms:W3CDTF">2014-04-01T16:27:38Z</dcterms:created>
  <dcterms:modified xsi:type="dcterms:W3CDTF">2021-06-08T15:35:23Z</dcterms:modified>
</cp:coreProperties>
</file>