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1" r:id="rId12"/>
    <p:sldId id="302" r:id="rId13"/>
    <p:sldId id="289" r:id="rId14"/>
    <p:sldId id="303" r:id="rId15"/>
    <p:sldId id="290" r:id="rId16"/>
    <p:sldId id="304" r:id="rId17"/>
    <p:sldId id="305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42" d="100"/>
          <a:sy n="42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400" y="457200"/>
            <a:ext cx="3657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7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2286000"/>
            <a:ext cx="41148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 ô .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4" y="585216"/>
            <a:ext cx="4466844" cy="59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" y="1654158"/>
            <a:ext cx="3499866" cy="466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6" y="1605344"/>
            <a:ext cx="3573087" cy="47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168896" cy="4998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715000"/>
            <a:ext cx="386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bể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cá.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63246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619999" cy="549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52400"/>
            <a:ext cx="222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cộ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62271" y="357523"/>
            <a:ext cx="8759288" cy="5987853"/>
            <a:chOff x="349695" y="357522"/>
            <a:chExt cx="11679050" cy="5987853"/>
          </a:xfrm>
        </p:grpSpPr>
        <p:grpSp>
          <p:nvGrpSpPr>
            <p:cNvPr id="4" name="Group 4"/>
            <p:cNvGrpSpPr/>
            <p:nvPr/>
          </p:nvGrpSpPr>
          <p:grpSpPr>
            <a:xfrm>
              <a:off x="349695" y="357522"/>
              <a:ext cx="11679050" cy="4497861"/>
              <a:chOff x="326046" y="435900"/>
              <a:chExt cx="11679050" cy="4497861"/>
            </a:xfrm>
          </p:grpSpPr>
          <p:grpSp>
            <p:nvGrpSpPr>
              <p:cNvPr id="5" name="Group 14"/>
              <p:cNvGrpSpPr/>
              <p:nvPr/>
            </p:nvGrpSpPr>
            <p:grpSpPr>
              <a:xfrm>
                <a:off x="3001339" y="435900"/>
                <a:ext cx="9003757" cy="4497861"/>
                <a:chOff x="3156389" y="343960"/>
                <a:chExt cx="9003757" cy="44978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6389" y="343960"/>
                  <a:ext cx="5687568" cy="2666332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5451" y="1677126"/>
                  <a:ext cx="3164695" cy="3164695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46" y="2875057"/>
                <a:ext cx="3830419" cy="194561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378" y="3715868"/>
              <a:ext cx="4207212" cy="2629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8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567422" cy="49722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43000" y="5562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48" y="1430062"/>
            <a:ext cx="2191103" cy="368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95" y="1901000"/>
            <a:ext cx="2867830" cy="3182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9" y="1643326"/>
            <a:ext cx="2535942" cy="360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300251"/>
            <a:ext cx="106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300251"/>
            <a:ext cx="1704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bé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529401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ổ cò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è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é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bè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cæ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410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c«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dfacbb4b59dfd14668e7b998ba2c7e991bd9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695</TotalTime>
  <Words>65</Words>
  <Application>Microsoft Office PowerPoint</Application>
  <PresentationFormat>On-screen Show (4:3)</PresentationFormat>
  <Paragraphs>38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.VnAvant</vt:lpstr>
      <vt:lpstr>Arial</vt:lpstr>
      <vt:lpstr>Arial-Rounded</vt:lpstr>
      <vt:lpstr>Calibri</vt:lpstr>
      <vt:lpstr>Lato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</cp:lastModifiedBy>
  <cp:revision>64</cp:revision>
  <dcterms:created xsi:type="dcterms:W3CDTF">2020-08-10T13:41:50Z</dcterms:created>
  <dcterms:modified xsi:type="dcterms:W3CDTF">2021-06-08T15:40:29Z</dcterms:modified>
</cp:coreProperties>
</file>