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177246" y="3045552"/>
            <a:ext cx="2987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Kết thúc tiết học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61672" y="-185142"/>
            <a:ext cx="1270827" cy="273093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4491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032859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Stop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PC</cp:lastModifiedBy>
  <cp:revision>9</cp:revision>
  <dcterms:created xsi:type="dcterms:W3CDTF">2020-08-18T03:47:36Z</dcterms:created>
  <dcterms:modified xsi:type="dcterms:W3CDTF">2021-06-08T16:39:43Z</dcterms:modified>
</cp:coreProperties>
</file>