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9" r:id="rId1"/>
  </p:sldMasterIdLst>
  <p:notesMasterIdLst>
    <p:notesMasterId r:id="rId11"/>
  </p:notesMasterIdLst>
  <p:sldIdLst>
    <p:sldId id="256" r:id="rId2"/>
    <p:sldId id="289" r:id="rId3"/>
    <p:sldId id="258" r:id="rId4"/>
    <p:sldId id="266" r:id="rId5"/>
    <p:sldId id="287" r:id="rId6"/>
    <p:sldId id="284" r:id="rId7"/>
    <p:sldId id="270" r:id="rId8"/>
    <p:sldId id="271" r:id="rId9"/>
    <p:sldId id="274" r:id="rId10"/>
  </p:sldIdLst>
  <p:sldSz cx="9144000" cy="5143500" type="screen16x9"/>
  <p:notesSz cx="6858000" cy="9144000"/>
  <p:embeddedFontLst>
    <p:embeddedFont>
      <p:font typeface="Lato" panose="020B060402020202020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9349"/>
    <a:srgbClr val="C7D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/>
          <a:lstStyle>
            <a:lvl1pPr algn="r">
              <a:defRPr sz="1200"/>
            </a:lvl1pPr>
          </a:lstStyle>
          <a:p>
            <a:fld id="{947415D0-E0A0-4545-A922-A313990F89C3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numCol="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numCol="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numCol="1" rtlCol="0" anchor="b"/>
          <a:lstStyle>
            <a:lvl1pPr algn="r">
              <a:defRPr sz="1200"/>
            </a:lvl1pPr>
          </a:lstStyle>
          <a:p>
            <a:fld id="{9DDA4FBD-7542-4AA4-9710-407A1E096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88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1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0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2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numCol="1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numCol="1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0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0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numCol="1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7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6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numCol="1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numCol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numCol="1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fld id="{95BEA16F-2FB2-439C-92FE-968188109694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EA16F-2FB2-439C-92FE-968188109694}" type="datetimeFigureOut">
              <a:rPr lang="en-US" smtClean="0"/>
              <a:t>3/26/2022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D488-A34F-4C26-885B-40113315A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457" y="581542"/>
            <a:ext cx="8964488" cy="1296144"/>
          </a:xfrm>
        </p:spPr>
        <p:txBody>
          <a:bodyPr numCol="1">
            <a:noAutofit/>
          </a:bodyPr>
          <a:lstStyle/>
          <a:p>
            <a:pPr algn="l"/>
            <a:r>
              <a:rPr lang="en-US" sz="38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</a:t>
            </a:r>
            <a:r>
              <a:rPr lang="en-US" sz="3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5: </a:t>
            </a:r>
            <a:br>
              <a:rPr lang="en-US" sz="3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800" b="1" dirty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CON NGƯỜI VÀ SỨC KHỎE</a:t>
            </a:r>
            <a:br>
              <a:rPr lang="en-US" sz="38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3800" b="1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1" b="100000" l="0" r="994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50" y="2139702"/>
            <a:ext cx="3823945" cy="292027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131840" y="1347614"/>
            <a:ext cx="6228184" cy="3168352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Ciel Panton Black" pitchFamily="50" charset="0"/>
                <a:ea typeface="+mj-ea"/>
                <a:cs typeface="+mj-cs"/>
              </a:defRPr>
            </a:lvl1pPr>
          </a:lstStyle>
          <a:p>
            <a:r>
              <a:rPr lang="en-US" sz="4000" b="1" u="sng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4000" b="1" u="sng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23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lang="en-US" sz="4000" b="1" dirty="0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ngơi</a:t>
            </a:r>
            <a:endParaRPr lang="en-US" sz="4000" b="1" dirty="0">
              <a:solidFill>
                <a:srgbClr val="CC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120" y="123478"/>
            <a:ext cx="4032448" cy="648072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KHỞI ĐỘNG</a:t>
            </a:r>
            <a:endParaRPr lang="en-US" b="1"/>
          </a:p>
        </p:txBody>
      </p:sp>
      <p:pic>
        <p:nvPicPr>
          <p:cNvPr id="3" name="Bé Khỏe Bé Ngoan ♪ bé KHÁNH NGỌC [MV Official] ☀ Nhạc Thiếu Nhi Cho Bé Hay Nhất 202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88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216" y="799435"/>
            <a:ext cx="7676256" cy="431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9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724985"/>
            <a:ext cx="5372005" cy="16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024" y="605019"/>
            <a:ext cx="2807749" cy="2127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389" y="44165"/>
            <a:ext cx="8830110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9" y="235846"/>
            <a:ext cx="268380" cy="385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1854">
            <a:off x="436042" y="839319"/>
            <a:ext cx="2306041" cy="1946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1663" y="819913"/>
            <a:ext cx="2357920" cy="1985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199" y="3094857"/>
            <a:ext cx="2676525" cy="2031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30403">
            <a:off x="3051247" y="2820876"/>
            <a:ext cx="2629163" cy="22304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0062" y="2891978"/>
            <a:ext cx="2810711" cy="22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1923678"/>
            <a:ext cx="8830110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0" y="582893"/>
            <a:ext cx="785213" cy="7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4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97" y="1875633"/>
            <a:ext cx="5372005" cy="13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9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84747"/>
            <a:ext cx="8309502" cy="43088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ngơi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?</a:t>
            </a:r>
            <a:endParaRPr lang="en-US" sz="22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4" y="61326"/>
            <a:ext cx="372363" cy="385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561900"/>
            <a:ext cx="6772963" cy="4581600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7596336" y="4227934"/>
            <a:ext cx="664606" cy="64807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7744563" y="2011744"/>
            <a:ext cx="664606" cy="648072"/>
          </a:xfrm>
          <a:prstGeom prst="smileyFace">
            <a:avLst>
              <a:gd name="adj" fmla="val -465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493175" y="4282558"/>
            <a:ext cx="664606" cy="648072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00085" y="1997310"/>
            <a:ext cx="664606" cy="648072"/>
          </a:xfrm>
          <a:prstGeom prst="smileyFace">
            <a:avLst>
              <a:gd name="adj" fmla="val -4653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9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7534"/>
            <a:ext cx="3877499" cy="1144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2139702"/>
            <a:ext cx="8237494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544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47614"/>
            <a:ext cx="3651214" cy="23042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899" y="221869"/>
            <a:ext cx="5664101" cy="495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0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</TotalTime>
  <Words>89</Words>
  <Application>Microsoft Office PowerPoint</Application>
  <PresentationFormat>On-screen Show (16:9)</PresentationFormat>
  <Paragraphs>11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Lato</vt:lpstr>
      <vt:lpstr>iCiel Panton Black</vt:lpstr>
      <vt:lpstr>Calibri</vt:lpstr>
      <vt:lpstr>Times New Roman</vt:lpstr>
      <vt:lpstr>Arial</vt:lpstr>
      <vt:lpstr>Office Theme</vt:lpstr>
      <vt:lpstr>CHỦ ĐỀ 5:                CON NGƯỜI VÀ SỨC KHỎE 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Windows User</cp:lastModifiedBy>
  <cp:revision>56</cp:revision>
  <dcterms:created xsi:type="dcterms:W3CDTF">2020-04-28T02:36:50Z</dcterms:created>
  <dcterms:modified xsi:type="dcterms:W3CDTF">2022-03-26T06:47:35Z</dcterms:modified>
</cp:coreProperties>
</file>