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6"/>
  </p:notesMasterIdLst>
  <p:sldIdLst>
    <p:sldId id="494" r:id="rId3"/>
    <p:sldId id="310" r:id="rId4"/>
    <p:sldId id="499" r:id="rId5"/>
    <p:sldId id="500" r:id="rId6"/>
    <p:sldId id="501" r:id="rId7"/>
    <p:sldId id="502" r:id="rId8"/>
    <p:sldId id="504" r:id="rId9"/>
    <p:sldId id="469" r:id="rId10"/>
    <p:sldId id="470" r:id="rId11"/>
    <p:sldId id="456" r:id="rId12"/>
    <p:sldId id="440" r:id="rId13"/>
    <p:sldId id="441" r:id="rId14"/>
    <p:sldId id="492" r:id="rId15"/>
    <p:sldId id="495" r:id="rId16"/>
    <p:sldId id="463" r:id="rId17"/>
    <p:sldId id="496" r:id="rId18"/>
    <p:sldId id="497" r:id="rId19"/>
    <p:sldId id="482" r:id="rId20"/>
    <p:sldId id="483" r:id="rId21"/>
    <p:sldId id="493" r:id="rId22"/>
    <p:sldId id="453" r:id="rId23"/>
    <p:sldId id="422" r:id="rId24"/>
    <p:sldId id="261" r:id="rId25"/>
  </p:sldIdLst>
  <p:sldSz cx="9144000" cy="5143500" type="screen16x9"/>
  <p:notesSz cx="6858000" cy="9144000"/>
  <p:embeddedFontLst>
    <p:embeddedFont>
      <p:font typeface="Arial-Rounded" panose="020B0500000000000000" charset="0"/>
      <p:regular r:id="rId27"/>
      <p:bold r:id="rId28"/>
    </p:embeddedFont>
    <p:embeddedFont>
      <p:font typeface="Quicksand Medium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Arial-SGK-TV" pitchFamily="2" charset="0"/>
      <p:regular r:id="rId32"/>
      <p:bold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ato" panose="020B0604020202020204" charset="0"/>
      <p:regular r:id="rId39"/>
      <p:bold r:id="rId40"/>
      <p:italic r:id="rId41"/>
      <p:boldItalic r:id="rId42"/>
    </p:embeddedFont>
    <p:embeddedFont>
      <p:font typeface="HP001 4 hàng" panose="020B060305030202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F3399"/>
    <a:srgbClr val="FF00FF"/>
    <a:srgbClr val="E14B84"/>
    <a:srgbClr val="002F8E"/>
    <a:srgbClr val="FF66CC"/>
    <a:srgbClr val="47CFFF"/>
    <a:srgbClr val="FF3B3B"/>
    <a:srgbClr val="D4588D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5501" autoAdjust="0"/>
  </p:normalViewPr>
  <p:slideViewPr>
    <p:cSldViewPr snapToGrid="0">
      <p:cViewPr varScale="1">
        <p:scale>
          <a:sx n="92" d="100"/>
          <a:sy n="92" d="100"/>
        </p:scale>
        <p:origin x="62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2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image" Target="../media/image12.png"/><Relationship Id="rId21" Type="http://schemas.openxmlformats.org/officeDocument/2006/relationships/slide" Target="slide5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microsoft.com/office/2007/relationships/hdphoto" Target="../media/hdphoto8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24" Type="http://schemas.openxmlformats.org/officeDocument/2006/relationships/image" Target="../media/image21.gif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microsoft.com/office/2007/relationships/hdphoto" Target="../media/hdphoto10.wdp"/><Relationship Id="rId10" Type="http://schemas.microsoft.com/office/2007/relationships/hdphoto" Target="../media/hdphoto5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microsoft.com/office/2007/relationships/hdphoto" Target="../media/hdphoto7.wdp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3"/>
            <a:ext cx="9144000" cy="5077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973" y="765142"/>
            <a:ext cx="53222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 hai ngày 28 tháng 3 năm 2022</a:t>
            </a:r>
            <a:endParaRPr lang="en-US" sz="23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1440" y="1278367"/>
            <a:ext cx="14670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23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1893" y="1781201"/>
            <a:ext cx="342273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4: Chú bé chăn cừu</a:t>
            </a:r>
            <a:endParaRPr lang="en-US" sz="23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27"/>
            <a:ext cx="9144000" cy="49848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0164" y="249382"/>
            <a:ext cx="8873836" cy="430887"/>
            <a:chOff x="322730" y="108483"/>
            <a:chExt cx="2187146" cy="430887"/>
          </a:xfrm>
        </p:grpSpPr>
        <p:sp>
          <p:nvSpPr>
            <p:cNvPr id="9" name="矩形 8"/>
            <p:cNvSpPr/>
            <p:nvPr/>
          </p:nvSpPr>
          <p:spPr>
            <a:xfrm>
              <a:off x="464043" y="108483"/>
              <a:ext cx="204583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sát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tranh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con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2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tranh</a:t>
              </a:r>
              <a:r>
                <a:rPr lang="en-US" altLang="zh-CN" sz="2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22730" y="122577"/>
              <a:ext cx="141313" cy="371922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1496" y="12899"/>
            <a:ext cx="309340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Chú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bé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chăn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cừu</a:t>
            </a:r>
            <a:endParaRPr lang="en-US" altLang="zh-CN" sz="2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45472" y="604721"/>
            <a:ext cx="8780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ó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núi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vờ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toáng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tôi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đang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Nhưng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chí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lắm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thật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hốt hoảng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xin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giúp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vẫn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thịt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hết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đàn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                                                                         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( </a:t>
            </a:r>
            <a:r>
              <a:rPr lang="en-US" sz="2200" i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Ê –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đốp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)</a:t>
            </a:r>
            <a:endParaRPr lang="en-US" sz="2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9708" y="2623440"/>
            <a:ext cx="8996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8262" y="3990342"/>
            <a:ext cx="1282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33919" y="4312227"/>
            <a:ext cx="1201563" cy="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[hanhtrangso.nxbgd.vn] Đọc_ Chú bé chăn cừu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919" y="-20857"/>
            <a:ext cx="70687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48" y="-20781"/>
            <a:ext cx="9172575" cy="4810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0204" y="3771897"/>
            <a:ext cx="1626652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109" y="3771897"/>
            <a:ext cx="1512519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9553" y="3751114"/>
            <a:ext cx="1307574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01311" y="-20781"/>
            <a:ext cx="9172575" cy="4810125"/>
            <a:chOff x="-101311" y="-20781"/>
            <a:chExt cx="9172575" cy="4810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311" y="-20781"/>
              <a:ext cx="9172575" cy="48101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06067" y="3771897"/>
              <a:ext cx="141922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1419" y="3771897"/>
              <a:ext cx="1319646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4728" y="3751114"/>
              <a:ext cx="114083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791655" y="3729388"/>
            <a:ext cx="1929426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hỏa</a:t>
            </a:r>
            <a:r>
              <a:rPr lang="en-US" sz="2800" b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64715" y="724854"/>
            <a:ext cx="2917247" cy="11403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ngay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lập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rất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gấp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..</a:t>
            </a:r>
          </a:p>
        </p:txBody>
      </p:sp>
      <p:sp>
        <p:nvSpPr>
          <p:cNvPr id="20" name="Cloud 19"/>
          <p:cNvSpPr/>
          <p:nvPr/>
        </p:nvSpPr>
        <p:spPr>
          <a:xfrm>
            <a:off x="2620028" y="481719"/>
            <a:ext cx="3531391" cy="166026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dáng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vẻ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như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coi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như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xảy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endParaRPr lang="en-US" sz="2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320605" y="513471"/>
            <a:ext cx="3447565" cy="167102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mãn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sung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sướng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</a:t>
            </a:r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được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hưởng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điều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mong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muốn</a:t>
            </a:r>
            <a:r>
              <a:rPr lang="en-US" sz="20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2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069" y="3788737"/>
            <a:ext cx="1397540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ức</a:t>
            </a:r>
            <a:r>
              <a:rPr lang="en-US" sz="2800" b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71466" y="3729387"/>
            <a:ext cx="2105500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hản</a:t>
            </a:r>
            <a:r>
              <a:rPr lang="en-US" sz="2800" b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1496" y="12899"/>
            <a:ext cx="309340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Chú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bé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chăn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cừu</a:t>
            </a:r>
            <a:endParaRPr lang="en-US" altLang="zh-CN" sz="2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45472" y="604721"/>
            <a:ext cx="8780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ó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núi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Một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Chú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vờ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toáng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tôi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đang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Nhưng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đâu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Thấy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chí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lắm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Các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Rồi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thật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    Chú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hốt hoảng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xin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giúp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    Các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vẫn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    Thế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thịt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hết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đàn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                                                                         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( </a:t>
            </a:r>
            <a:r>
              <a:rPr lang="en-US" sz="2200" i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Ê –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đốp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)</a:t>
            </a:r>
            <a:endParaRPr lang="en-US" sz="2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9708" y="2623440"/>
            <a:ext cx="8996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1768" y="3945470"/>
            <a:ext cx="790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934849" y="4298084"/>
            <a:ext cx="1201563" cy="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1556" y="4459252"/>
            <a:ext cx="376628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2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2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tiếp</a:t>
            </a:r>
            <a:r>
              <a:rPr lang="en-US" sz="22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2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câu</a:t>
            </a:r>
            <a:endParaRPr lang="en-US" sz="2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89720" y="610934"/>
            <a:ext cx="361836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11" name="Oval 10"/>
          <p:cNvSpPr/>
          <p:nvPr/>
        </p:nvSpPr>
        <p:spPr>
          <a:xfrm>
            <a:off x="7547250" y="604721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6736900" y="958110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17461" y="2012889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15" name="Oval 14"/>
          <p:cNvSpPr/>
          <p:nvPr/>
        </p:nvSpPr>
        <p:spPr>
          <a:xfrm>
            <a:off x="2205788" y="2267431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5</a:t>
            </a:r>
            <a:endParaRPr lang="en-US" sz="2000" b="1" dirty="0"/>
          </a:p>
        </p:txBody>
      </p:sp>
      <p:sp>
        <p:nvSpPr>
          <p:cNvPr id="16" name="Oval 15"/>
          <p:cNvSpPr/>
          <p:nvPr/>
        </p:nvSpPr>
        <p:spPr>
          <a:xfrm>
            <a:off x="6275983" y="2275962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6</a:t>
            </a:r>
            <a:endParaRPr lang="en-US" sz="2000" b="1" dirty="0"/>
          </a:p>
        </p:txBody>
      </p:sp>
      <p:sp>
        <p:nvSpPr>
          <p:cNvPr id="17" name="Oval 16"/>
          <p:cNvSpPr/>
          <p:nvPr/>
        </p:nvSpPr>
        <p:spPr>
          <a:xfrm>
            <a:off x="394920" y="2953096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7</a:t>
            </a:r>
            <a:endParaRPr lang="en-US" sz="2000" b="1" dirty="0"/>
          </a:p>
        </p:txBody>
      </p:sp>
      <p:sp>
        <p:nvSpPr>
          <p:cNvPr id="18" name="Oval 17"/>
          <p:cNvSpPr/>
          <p:nvPr/>
        </p:nvSpPr>
        <p:spPr>
          <a:xfrm>
            <a:off x="5163925" y="2953095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</a:t>
            </a:r>
          </a:p>
        </p:txBody>
      </p:sp>
      <p:sp>
        <p:nvSpPr>
          <p:cNvPr id="19" name="Oval 18"/>
          <p:cNvSpPr/>
          <p:nvPr/>
        </p:nvSpPr>
        <p:spPr>
          <a:xfrm>
            <a:off x="644368" y="3282751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9</a:t>
            </a:r>
            <a:endParaRPr lang="en-US" sz="2000" b="1" dirty="0"/>
          </a:p>
        </p:txBody>
      </p:sp>
      <p:sp>
        <p:nvSpPr>
          <p:cNvPr id="20" name="Oval 19"/>
          <p:cNvSpPr/>
          <p:nvPr/>
        </p:nvSpPr>
        <p:spPr>
          <a:xfrm>
            <a:off x="4273325" y="3282751"/>
            <a:ext cx="641152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/>
              <a:t>10</a:t>
            </a:r>
            <a:endParaRPr lang="en-US" sz="1800" b="1" dirty="0"/>
          </a:p>
        </p:txBody>
      </p:sp>
      <p:sp>
        <p:nvSpPr>
          <p:cNvPr id="21" name="Oval 20"/>
          <p:cNvSpPr/>
          <p:nvPr/>
        </p:nvSpPr>
        <p:spPr>
          <a:xfrm>
            <a:off x="851556" y="3592081"/>
            <a:ext cx="641152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/>
              <a:t>11</a:t>
            </a:r>
            <a:endParaRPr lang="en-US" sz="1800" b="1" dirty="0"/>
          </a:p>
        </p:txBody>
      </p:sp>
      <p:sp>
        <p:nvSpPr>
          <p:cNvPr id="22" name="Oval 21"/>
          <p:cNvSpPr/>
          <p:nvPr/>
        </p:nvSpPr>
        <p:spPr>
          <a:xfrm>
            <a:off x="2057471" y="3930141"/>
            <a:ext cx="641152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/>
              <a:t>12</a:t>
            </a:r>
            <a:endParaRPr lang="en-US" sz="18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26229" y="4311205"/>
            <a:ext cx="790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1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115" y="2493020"/>
            <a:ext cx="8125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vẫn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1179" y="198131"/>
            <a:ext cx="4383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dài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569135" y="2493020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2234" y="1115991"/>
            <a:ext cx="7966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đang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đấy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777726" y="1115991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680579" y="1495233"/>
            <a:ext cx="193576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6753322" y="1096153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44785" y="159269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304796" y="2463124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336187" y="2899671"/>
            <a:ext cx="193576" cy="539491"/>
            <a:chOff x="8299525" y="1442232"/>
            <a:chExt cx="175709" cy="539491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1496" y="12899"/>
            <a:ext cx="309340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Chú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bé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chăn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cừu</a:t>
            </a:r>
            <a:endParaRPr lang="en-US" altLang="zh-CN" sz="2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45472" y="604721"/>
            <a:ext cx="8780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ó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núi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vờ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toáng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tôi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đang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Nhưng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chí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lắm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thật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hốt hoảng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xin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giúp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vẫn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thịt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hết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đàn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                                                                         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( </a:t>
            </a:r>
            <a:r>
              <a:rPr lang="en-US" sz="2200" i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Ê –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đốp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)</a:t>
            </a:r>
            <a:endParaRPr lang="en-US" sz="2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9708" y="2623440"/>
            <a:ext cx="8996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8262" y="3990342"/>
            <a:ext cx="1282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33919" y="4312227"/>
            <a:ext cx="1201563" cy="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77017" y="604721"/>
            <a:ext cx="361836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11" name="Oval 10"/>
          <p:cNvSpPr/>
          <p:nvPr/>
        </p:nvSpPr>
        <p:spPr>
          <a:xfrm>
            <a:off x="377017" y="2973400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39708" y="4665616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800" dirty="0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endParaRPr lang="en-US" sz="2800" dirty="0">
              <a:solidFill>
                <a:srgbClr val="CC009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2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1496" y="12899"/>
            <a:ext cx="309340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Chú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bé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chăn</a:t>
            </a:r>
            <a:r>
              <a:rPr lang="en-US" altLang="zh-CN" sz="22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cừu</a:t>
            </a:r>
            <a:endParaRPr lang="en-US" altLang="zh-CN" sz="2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45472" y="604721"/>
            <a:ext cx="8780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ó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núi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vờ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toáng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tôi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đang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Nhưng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chí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lắm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thật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hốt hoảng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xin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giúp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vẫn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thịt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hết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đàn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r>
              <a:rPr lang="en-US" sz="220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2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                                                                          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( </a:t>
            </a:r>
            <a:r>
              <a:rPr lang="en-US" sz="2200" i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Ê – </a:t>
            </a:r>
            <a:r>
              <a:rPr lang="en-US" sz="22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đốp</a:t>
            </a:r>
            <a:r>
              <a:rPr lang="en-US" sz="22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)</a:t>
            </a:r>
            <a:endParaRPr lang="en-US" sz="2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9708" y="2623440"/>
            <a:ext cx="8996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8262" y="3990342"/>
            <a:ext cx="1282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33919" y="4312227"/>
            <a:ext cx="1201563" cy="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017" y="4642160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smtClean="0">
                <a:solidFill>
                  <a:srgbClr val="CC0099"/>
                </a:solidFill>
                <a:latin typeface="Arial-SGK-TV" pitchFamily="2" charset="0"/>
                <a:cs typeface="Arial-SGK-TV" pitchFamily="2" charset="0"/>
              </a:rPr>
              <a:t> toàn bài</a:t>
            </a:r>
            <a:endParaRPr lang="en-US" sz="2800" dirty="0">
              <a:solidFill>
                <a:srgbClr val="CC009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002409" y="119860"/>
            <a:ext cx="26500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thầm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đoạn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1</a:t>
            </a:r>
            <a:endParaRPr lang="en-US" altLang="zh-CN" sz="2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54" y="3123748"/>
            <a:ext cx="2216347" cy="201975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227018" y="1371172"/>
            <a:ext cx="3044724" cy="147820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a. Ban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1742" y="612745"/>
            <a:ext cx="5742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chăn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chân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núi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vờ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toáng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tôi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đang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gần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đấy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tức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tốc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Nhưng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đâu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vậy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khoái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chí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lắm</a:t>
            </a:r>
            <a:r>
              <a:rPr lang="en-US" sz="2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66113" y="2495548"/>
            <a:ext cx="158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2816600"/>
            <a:ext cx="5630150" cy="232690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271559" y="1351819"/>
            <a:ext cx="2955642" cy="156485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cậu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như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nào</a:t>
            </a:r>
            <a:r>
              <a:rPr lang="en-US" sz="20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819696" y="2783289"/>
            <a:ext cx="289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8" grpId="2" animBg="1"/>
      <p:bldP spid="11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sp>
        <p:nvSpPr>
          <p:cNvPr id="4" name="Oval Callout 3"/>
          <p:cNvSpPr/>
          <p:nvPr/>
        </p:nvSpPr>
        <p:spPr>
          <a:xfrm>
            <a:off x="119473" y="1237785"/>
            <a:ext cx="4032732" cy="1749987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con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tính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xem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cậu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đã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được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lần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24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6" y="3123748"/>
            <a:ext cx="2056308" cy="2019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2408" y="119860"/>
            <a:ext cx="26500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thầm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đoạn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2</a:t>
            </a:r>
            <a:endParaRPr lang="en-US" altLang="zh-CN" sz="2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7038" y="809646"/>
            <a:ext cx="49680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ấy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chạy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tới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một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thật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40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hốt hoảng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kêu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xin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cứu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giúp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nông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dân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lừa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vẫn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thản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nhiên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thịt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đàn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  </a:t>
            </a:r>
            <a:endParaRPr lang="en-US" sz="2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2205" y="2642839"/>
            <a:ext cx="4378478" cy="26582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152205" y="2987772"/>
            <a:ext cx="4489990" cy="22302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17333" y="3364647"/>
            <a:ext cx="591250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377291" y="1967168"/>
            <a:ext cx="508002" cy="49757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4141" y="1167466"/>
            <a:ext cx="3032538" cy="184260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bầy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sói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thỏa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thuê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thịt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đàn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</a:t>
            </a:r>
            <a:r>
              <a:rPr lang="en-US" sz="2400" dirty="0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24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2" grpId="0"/>
      <p:bldP spid="14" grpId="0" animBg="1"/>
      <p:bldP spid="14" grpId="1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2915" y="2557030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927" y="680951"/>
            <a:ext cx="636016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CÁC BẠN HỌC SINH ĐẾN VỚI TIẾT HỌC HÔM NAY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702" y="100012"/>
            <a:ext cx="5921298" cy="504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7" y="2089188"/>
            <a:ext cx="3109593" cy="3054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2639" y="1757819"/>
            <a:ext cx="5648697" cy="1052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Hãy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đúng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chỗ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đúng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lúc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lấy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nói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dối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trò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đùa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r>
              <a:rPr lang="en-US" sz="26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72640" y="3036469"/>
            <a:ext cx="5648697" cy="579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 </a:t>
            </a:r>
            <a:r>
              <a:rPr lang="en-US" sz="26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hông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nói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dối</a:t>
            </a:r>
            <a:r>
              <a:rPr lang="en-US" sz="2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87235" y="66748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c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  <a:endParaRPr lang="en-US" sz="24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188196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Em w</a:t>
              </a:r>
              <a:r>
                <a:rPr lang="el-GR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θ</a:t>
              </a:r>
              <a:r>
                <a:rPr lang="vi-VN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ĩ ǟằng </a:t>
              </a:r>
              <a:r>
                <a:rPr lang="el-GR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ε</a:t>
              </a:r>
              <a:r>
                <a:rPr lang="vi-VN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úng Ǉa </a:t>
              </a:r>
              <a:r>
                <a:rPr lang="el-GR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δ</a:t>
              </a:r>
              <a:r>
                <a:rPr lang="vi-VN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Ūg </a:t>
              </a:r>
              <a:r>
                <a:rPr lang="el-GR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Ζ</a:t>
              </a:r>
              <a:r>
                <a:rPr lang="vi-VN" sz="2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itchFamily="34" charset="0"/>
                  <a:cs typeface="Arial-SGK-TV" pitchFamily="2" charset="0"/>
                </a:rPr>
                <a:t>łn wĀ dĒ .</a:t>
              </a:r>
              <a:endParaRPr lang="en-US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  Viết</a:t>
              </a:r>
              <a:endParaRPr lang="en-US" sz="24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13242" y="728472"/>
            <a:ext cx="8219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2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rằng</a:t>
            </a:r>
            <a:r>
              <a:rPr lang="en-US" sz="2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(….                                        )</a:t>
            </a:r>
            <a:endParaRPr lang="en-US" sz="2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6611" y="704102"/>
            <a:ext cx="4605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2800" dirty="0" err="1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húng</a:t>
            </a:r>
            <a:r>
              <a:rPr lang="en-US" sz="2800" dirty="0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ta </a:t>
            </a:r>
            <a:r>
              <a:rPr lang="en-US" sz="2800" dirty="0" err="1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800" dirty="0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nên</a:t>
            </a:r>
            <a:r>
              <a:rPr lang="en-US" sz="2800" dirty="0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nói</a:t>
            </a:r>
            <a:r>
              <a:rPr lang="en-US" sz="2800" dirty="0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dối</a:t>
            </a:r>
            <a:r>
              <a:rPr lang="en-US" sz="2800" dirty="0" smtClean="0">
                <a:solidFill>
                  <a:srgbClr val="0418AC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418AC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21"/>
            <a:ext cx="9219304" cy="5129777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51" y="4472708"/>
            <a:ext cx="1028699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1485900"/>
            <a:ext cx="457200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3341"/>
          </a:xfr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Khởi động ngày mới bằng cách cùng chúng mình trồng thêm cây xanh bảo vệ trái đấy thân yêu nhé các bạn ơi!</a:t>
            </a:r>
          </a:p>
        </p:txBody>
      </p:sp>
    </p:spTree>
    <p:extLst>
      <p:ext uri="{BB962C8B-B14F-4D97-AF65-F5344CB8AC3E}">
        <p14:creationId xmlns:p14="http://schemas.microsoft.com/office/powerpoint/2010/main" val="22218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15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8600" y="-194941"/>
            <a:ext cx="8915400" cy="3157027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8361487" y="4479134"/>
            <a:ext cx="782513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0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21452" y="610312"/>
            <a:ext cx="5529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có rễ mà hoa, quả, lá như thế nào?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7463" y="3428222"/>
            <a:ext cx="4137671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Cây chẳng đâm chồi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115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57151" y="-99988"/>
            <a:ext cx="9429749" cy="31570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845026" y="3102738"/>
            <a:ext cx="2858036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tốt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810455" y="3703597"/>
            <a:ext cx="2858036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đâm chồi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838492" y="3703597"/>
            <a:ext cx="2858036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hoa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4810456" y="3102738"/>
            <a:ext cx="2858036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 héo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30" y="3078184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76" y="3102736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64" y="3783165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83" y="3723522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8345901" y="4499916"/>
            <a:ext cx="782513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0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0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0200" y="1162821"/>
            <a:ext cx="6343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sẽ như thế nào nếu không có rễ</a:t>
            </a:r>
            <a:endParaRPr lang="en-US" sz="1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115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6791" y="-249683"/>
            <a:ext cx="8629649" cy="31570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004905" y="3075798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004904" y="365673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073581" y="3011934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Tốt bụng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5073581" y="3703656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 đồng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05" y="3051244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83" y="3779472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6" y="3668373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83" y="3024574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8159481" y="4472079"/>
            <a:ext cx="782513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0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0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8567" y="998230"/>
            <a:ext cx="564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 nào nói về sự đáng quý của rễ?</a:t>
            </a:r>
            <a:endParaRPr lang="en-US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4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143001" y="163160"/>
            <a:ext cx="6857999" cy="1297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4649303" y="1918970"/>
            <a:ext cx="703523" cy="1015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3577460" y="1654331"/>
            <a:ext cx="670030" cy="1338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82294" y="3189298"/>
            <a:ext cx="971550" cy="577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03" y="2588637"/>
            <a:ext cx="1608161" cy="1719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7541214" y="2476297"/>
            <a:ext cx="792295" cy="1519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595331" y="2427930"/>
            <a:ext cx="722105" cy="11407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1736379" y="2511830"/>
            <a:ext cx="804321" cy="108146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024899" y="149985"/>
            <a:ext cx="662493" cy="28101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Cloud 20"/>
          <p:cNvSpPr/>
          <p:nvPr/>
        </p:nvSpPr>
        <p:spPr>
          <a:xfrm>
            <a:off x="5980731" y="227617"/>
            <a:ext cx="527970" cy="12574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Cloud 21"/>
          <p:cNvSpPr/>
          <p:nvPr/>
        </p:nvSpPr>
        <p:spPr>
          <a:xfrm>
            <a:off x="6915151" y="430994"/>
            <a:ext cx="638543" cy="2310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3921333" y="2543760"/>
            <a:ext cx="901912" cy="535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7058567" y="3639518"/>
            <a:ext cx="833260" cy="494872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1337803" y="3662879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7315556" y="3964395"/>
            <a:ext cx="358272" cy="366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4160298" y="2990782"/>
            <a:ext cx="362350" cy="285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016083" y="2700672"/>
            <a:ext cx="931756" cy="13839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940900" y="1654332"/>
            <a:ext cx="867793" cy="1288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82294" y="2153360"/>
            <a:ext cx="942086" cy="13992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48" y="2441006"/>
            <a:ext cx="308663" cy="1911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91" y="1980036"/>
            <a:ext cx="527970" cy="3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40894"/>
            <a:ext cx="9077325" cy="5076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29" y="2553526"/>
            <a:ext cx="1061844" cy="25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7211</TotalTime>
  <Words>1202</Words>
  <Application>Microsoft Office PowerPoint</Application>
  <PresentationFormat>On-screen Show (16:9)</PresentationFormat>
  <Paragraphs>107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Arial-Rounded</vt:lpstr>
      <vt:lpstr>Times New Roman</vt:lpstr>
      <vt:lpstr>Quicksand Medium</vt:lpstr>
      <vt:lpstr>Calibri Light</vt:lpstr>
      <vt:lpstr>Arial-SGK-TV</vt:lpstr>
      <vt:lpstr>Calibri</vt:lpstr>
      <vt:lpstr>Lato</vt:lpstr>
      <vt:lpstr>HP001 4 hàng</vt:lpstr>
      <vt:lpstr>Simple Light</vt:lpstr>
      <vt:lpstr>Office Theme</vt:lpstr>
      <vt:lpstr>PowerPoint Presentation</vt:lpstr>
      <vt:lpstr>PowerPoint Presentation</vt:lpstr>
      <vt:lpstr>1. Khởi động ngày mới bằng cách cùng chúng mình trồng thêm cây xanh bảo vệ trái đấy thân yêu nhé các bạn ơi!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PC</cp:lastModifiedBy>
  <cp:revision>652</cp:revision>
  <dcterms:modified xsi:type="dcterms:W3CDTF">2022-03-28T13:58:50Z</dcterms:modified>
</cp:coreProperties>
</file>