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</p:sldMasterIdLst>
  <p:notesMasterIdLst>
    <p:notesMasterId r:id="rId25"/>
  </p:notesMasterIdLst>
  <p:sldIdLst>
    <p:sldId id="492" r:id="rId4"/>
    <p:sldId id="493" r:id="rId5"/>
    <p:sldId id="259" r:id="rId6"/>
    <p:sldId id="280" r:id="rId7"/>
    <p:sldId id="261" r:id="rId8"/>
    <p:sldId id="262" r:id="rId9"/>
    <p:sldId id="263" r:id="rId10"/>
    <p:sldId id="264" r:id="rId11"/>
    <p:sldId id="273" r:id="rId12"/>
    <p:sldId id="499" r:id="rId13"/>
    <p:sldId id="284" r:id="rId14"/>
    <p:sldId id="500" r:id="rId15"/>
    <p:sldId id="503" r:id="rId16"/>
    <p:sldId id="504" r:id="rId17"/>
    <p:sldId id="505" r:id="rId18"/>
    <p:sldId id="506" r:id="rId19"/>
    <p:sldId id="501" r:id="rId20"/>
    <p:sldId id="285" r:id="rId21"/>
    <p:sldId id="496" r:id="rId22"/>
    <p:sldId id="498" r:id="rId23"/>
    <p:sldId id="49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4" autoAdjust="0"/>
    <p:restoredTop sz="94660"/>
  </p:normalViewPr>
  <p:slideViewPr>
    <p:cSldViewPr>
      <p:cViewPr varScale="1">
        <p:scale>
          <a:sx n="63" d="100"/>
          <a:sy n="63" d="100"/>
        </p:scale>
        <p:origin x="-114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92C6C-3BB0-4A7F-BE95-CA896182D186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B059A-B6CA-4D6F-834F-EA94B421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7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8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0961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0337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3106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279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6991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016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847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2044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8260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2247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1" y="2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329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26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53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98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62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88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4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1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10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68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6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6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2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8C9-CD94-497C-A969-5C993A9D6625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3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jpe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jpe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210471" y="1844888"/>
            <a:ext cx="2457355" cy="141917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902066" y="3636264"/>
            <a:ext cx="1798034" cy="8969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9105785" y="3592557"/>
            <a:ext cx="1390596" cy="205732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1524176" y="4543383"/>
            <a:ext cx="1581090" cy="666725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03684" y="895674"/>
            <a:ext cx="2457355" cy="14191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3574" y="1333937"/>
            <a:ext cx="10019914" cy="1708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6">
              <a:defRPr/>
            </a:pPr>
            <a:r>
              <a:rPr lang="en-US" altLang="zh-CN" sz="5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ĐẠO ĐỨC </a:t>
            </a:r>
            <a:endParaRPr lang="en-US" altLang="zh-CN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356">
              <a:defRPr/>
            </a:pPr>
            <a:r>
              <a:rPr lang="en-US" altLang="zh-CN" sz="5501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678791" y="2124079"/>
            <a:ext cx="809211" cy="78657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96" y="2666371"/>
            <a:ext cx="861102" cy="716436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1524178" y="5002470"/>
            <a:ext cx="9143647" cy="1855530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4596348" y="3401456"/>
            <a:ext cx="4441773" cy="3004979"/>
            <a:chOff x="-10644573" y="2159948"/>
            <a:chExt cx="4819010" cy="3381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 flipH="1">
              <a:off x="-10644573" y="2159948"/>
              <a:ext cx="4819010" cy="338102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8797625" y="4180961"/>
              <a:ext cx="1596574" cy="33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6">
                <a:defRPr/>
              </a:pP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274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D6300A2-75DB-481C-9CDD-CF7E933D97B9}"/>
              </a:ext>
            </a:extLst>
          </p:cNvPr>
          <p:cNvSpPr/>
          <p:nvPr/>
        </p:nvSpPr>
        <p:spPr>
          <a:xfrm>
            <a:off x="5040828" y="2369039"/>
            <a:ext cx="2227467" cy="969496"/>
          </a:xfrm>
          <a:prstGeom prst="rect">
            <a:avLst/>
          </a:prstGeom>
          <a:noFill/>
        </p:spPr>
        <p:txBody>
          <a:bodyPr wrap="square" lIns="45718" tIns="22860" rIns="45718" bIns="22860">
            <a:spAutoFit/>
          </a:bodyPr>
          <a:lstStyle/>
          <a:p>
            <a:pPr algn="ctr" defTabSz="457190"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Lớp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909EAA5-23A2-49F3-9D5F-826E1126109E}"/>
              </a:ext>
            </a:extLst>
          </p:cNvPr>
          <p:cNvSpPr/>
          <p:nvPr/>
        </p:nvSpPr>
        <p:spPr>
          <a:xfrm>
            <a:off x="2086467" y="630755"/>
            <a:ext cx="8305800" cy="35321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A8BE12-D080-47F7-813B-4A94661202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206" y="3238925"/>
            <a:ext cx="2267921" cy="2344732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972" y="4350436"/>
            <a:ext cx="2580983" cy="1801054"/>
          </a:xfrm>
          <a:prstGeom prst="rect">
            <a:avLst/>
          </a:prstGeom>
        </p:spPr>
      </p:pic>
      <p:pic>
        <p:nvPicPr>
          <p:cNvPr id="24" name="Picture 22" descr="1-16">
            <a:extLst>
              <a:ext uri="{FF2B5EF4-FFF2-40B4-BE49-F238E27FC236}">
                <a16:creationId xmlns:a16="http://schemas.microsoft.com/office/drawing/2014/main" xmlns="" id="{676649EC-AB0F-41AF-9510-4DCC8AE9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990" y="207260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1-16">
            <a:extLst>
              <a:ext uri="{FF2B5EF4-FFF2-40B4-BE49-F238E27FC236}">
                <a16:creationId xmlns:a16="http://schemas.microsoft.com/office/drawing/2014/main" xmlns="" id="{8CBB4784-C3C2-4688-9521-01271B81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52" y="360110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80598"/>
            <a:ext cx="4873900" cy="237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66" y="1044232"/>
            <a:ext cx="4724196" cy="2316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76481"/>
            <a:ext cx="3902224" cy="3064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3676482"/>
            <a:ext cx="2592288" cy="3061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30" y="3673001"/>
            <a:ext cx="3686169" cy="3064888"/>
          </a:xfrm>
          <a:prstGeom prst="rect">
            <a:avLst/>
          </a:prstGeom>
        </p:spPr>
      </p:pic>
      <p:pic>
        <p:nvPicPr>
          <p:cNvPr id="12" name="nhạc đã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0456" y="6280568"/>
            <a:ext cx="457321" cy="4573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A4593C2-4FFA-4B55-A303-6704BF8B6914}"/>
              </a:ext>
            </a:extLst>
          </p:cNvPr>
          <p:cNvSpPr txBox="1">
            <a:spLocks/>
          </p:cNvSpPr>
          <p:nvPr/>
        </p:nvSpPr>
        <p:spPr>
          <a:xfrm>
            <a:off x="3733801" y="1"/>
            <a:ext cx="6934200" cy="84174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28575">
            <a:solidFill>
              <a:srgbClr val="C0504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cha 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xmlns="" id="{081C11B5-98B3-4F24-A519-9C0F60629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1371600" y="-16115"/>
            <a:ext cx="2362201" cy="816993"/>
          </a:xfrm>
          <a:prstGeom prst="rect">
            <a:avLst/>
          </a:prstGeom>
          <a:noFill/>
          <a:ln w="28575">
            <a:solidFill>
              <a:srgbClr val="C0504D">
                <a:lumMod val="40000"/>
                <a:lumOff val="6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E560B37-E4D9-43F1-830D-657AF2CFCAAB}"/>
              </a:ext>
            </a:extLst>
          </p:cNvPr>
          <p:cNvSpPr txBox="1"/>
          <p:nvPr/>
        </p:nvSpPr>
        <p:spPr>
          <a:xfrm>
            <a:off x="2209801" y="339214"/>
            <a:ext cx="1524000" cy="40011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FF0000"/>
                </a:solidFill>
                <a:latin typeface="Calibri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17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5537" y="2708921"/>
            <a:ext cx="7600927" cy="1015663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Hoạt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động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2: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Luyện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tập</a:t>
            </a:r>
            <a:endParaRPr lang="en-US" sz="6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5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3DEB85-02A3-4AF0-B412-5AC6690A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2860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8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A27513-BA1E-4F84-867E-12DBD81036B7}"/>
              </a:ext>
            </a:extLst>
          </p:cNvPr>
          <p:cNvSpPr txBox="1"/>
          <p:nvPr/>
        </p:nvSpPr>
        <p:spPr>
          <a:xfrm>
            <a:off x="2933700" y="228600"/>
            <a:ext cx="6324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Kh«ng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V×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280AEE-155B-49AC-8191-FF3866A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686" y="1519313"/>
            <a:ext cx="4434026" cy="5333999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A3FE24-B8DA-47A5-85CB-B86A4806E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17"/>
          <a:stretch/>
        </p:blipFill>
        <p:spPr>
          <a:xfrm>
            <a:off x="2286000" y="1219200"/>
            <a:ext cx="2707086" cy="3329226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6050D09F-F562-4C50-9A03-83B3463BA8CC}"/>
              </a:ext>
            </a:extLst>
          </p:cNvPr>
          <p:cNvSpPr/>
          <p:nvPr/>
        </p:nvSpPr>
        <p:spPr>
          <a:xfrm>
            <a:off x="4731786" y="2057401"/>
            <a:ext cx="522601" cy="660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841F89-CF6A-4F32-A278-DABF4AF8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1" y="1090375"/>
            <a:ext cx="903792" cy="6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A27513-BA1E-4F84-867E-12DBD81036B7}"/>
              </a:ext>
            </a:extLst>
          </p:cNvPr>
          <p:cNvSpPr txBox="1"/>
          <p:nvPr/>
        </p:nvSpPr>
        <p:spPr>
          <a:xfrm>
            <a:off x="2933700" y="228600"/>
            <a:ext cx="6324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Kh«ng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V×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280AEE-155B-49AC-8191-FF3866A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977" y="1295402"/>
            <a:ext cx="4434026" cy="5333999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59D2E7-5A1F-486F-8499-B2BED24AC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003" y="1090374"/>
            <a:ext cx="2323742" cy="3710226"/>
          </a:xfrm>
          <a:prstGeom prst="flowChartConnector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CC00829-CF06-48A2-A048-6C90BC03A7BB}"/>
              </a:ext>
            </a:extLst>
          </p:cNvPr>
          <p:cNvSpPr/>
          <p:nvPr/>
        </p:nvSpPr>
        <p:spPr>
          <a:xfrm>
            <a:off x="9127837" y="1674770"/>
            <a:ext cx="522601" cy="660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5BF4BF-3F34-47A4-9E55-18D3A0B23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071" y="1161887"/>
            <a:ext cx="903792" cy="6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A27513-BA1E-4F84-867E-12DBD81036B7}"/>
              </a:ext>
            </a:extLst>
          </p:cNvPr>
          <p:cNvSpPr txBox="1"/>
          <p:nvPr/>
        </p:nvSpPr>
        <p:spPr>
          <a:xfrm>
            <a:off x="2933700" y="228600"/>
            <a:ext cx="6324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Kh«ng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V×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280AEE-155B-49AC-8191-FF3866A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686" y="1519313"/>
            <a:ext cx="4434026" cy="5333999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10737F-EFC3-48AF-9CBF-924302238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5" y="2971800"/>
            <a:ext cx="2662756" cy="3657600"/>
          </a:xfrm>
          <a:prstGeom prst="flowChartConnector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57E0C33A-0371-4030-8B1E-B7E855B637A9}"/>
              </a:ext>
            </a:extLst>
          </p:cNvPr>
          <p:cNvSpPr/>
          <p:nvPr/>
        </p:nvSpPr>
        <p:spPr>
          <a:xfrm>
            <a:off x="4579386" y="3733801"/>
            <a:ext cx="522601" cy="660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BE4CE8-1B8C-48E4-A5AA-636B23A6C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592" y="2407334"/>
            <a:ext cx="851388" cy="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A27513-BA1E-4F84-867E-12DBD81036B7}"/>
              </a:ext>
            </a:extLst>
          </p:cNvPr>
          <p:cNvSpPr txBox="1"/>
          <p:nvPr/>
        </p:nvSpPr>
        <p:spPr>
          <a:xfrm>
            <a:off x="2933700" y="228600"/>
            <a:ext cx="6324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Kh«ng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V×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280AEE-155B-49AC-8191-FF3866A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977" y="1090375"/>
            <a:ext cx="4434026" cy="5539026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9A8235-FB7A-46D0-B9E7-9369B57B2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71" t="25224" r="16260" b="61925"/>
          <a:stretch/>
        </p:blipFill>
        <p:spPr>
          <a:xfrm>
            <a:off x="7162800" y="2614374"/>
            <a:ext cx="2667000" cy="4015027"/>
          </a:xfrm>
          <a:prstGeom prst="flowChartConnector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4FC8F31-A902-4883-AF53-A85F8AAB508B}"/>
              </a:ext>
            </a:extLst>
          </p:cNvPr>
          <p:cNvSpPr/>
          <p:nvPr/>
        </p:nvSpPr>
        <p:spPr>
          <a:xfrm>
            <a:off x="9258301" y="3429001"/>
            <a:ext cx="522601" cy="660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53A18A-EA68-4BD9-B7C5-6522CBBAD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998" y="2133601"/>
            <a:ext cx="851388" cy="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3DEB85-02A3-4AF0-B412-5AC6690A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C4955F-C560-4681-A6F2-68D9E9853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114" y="2118256"/>
            <a:ext cx="633386" cy="475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E6FD6D-4059-4F57-A77F-AED5AD9D0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118256"/>
            <a:ext cx="633386" cy="475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A2041F-E5ED-4EB4-B862-DFB16ACD1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5387914"/>
            <a:ext cx="527822" cy="422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AD5BC4-E8B8-485A-A20F-089D631D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5789465"/>
            <a:ext cx="527822" cy="4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4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5601" y="1092369"/>
            <a:ext cx="7465633" cy="1015663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Hoạt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động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 3: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Vận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dụng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8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57401"/>
            <a:ext cx="3792585" cy="14779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84807" r="21129" b="70"/>
          <a:stretch/>
        </p:blipFill>
        <p:spPr bwMode="auto">
          <a:xfrm>
            <a:off x="1645058" y="2458"/>
            <a:ext cx="2794452" cy="129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25B4B-E7C8-465F-A4F2-0516F93D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86" y="76200"/>
            <a:ext cx="6113413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">
            <a:extLst>
              <a:ext uri="{FF2B5EF4-FFF2-40B4-BE49-F238E27FC236}">
                <a16:creationId xmlns:a16="http://schemas.microsoft.com/office/drawing/2014/main" xmlns="" id="{CA877D0B-1CA0-4ED5-9582-FC38634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0" y="152400"/>
            <a:ext cx="11124985" cy="6858000"/>
          </a:xfrm>
          <a:prstGeom prst="rect">
            <a:avLst/>
          </a:prstGeom>
        </p:spPr>
      </p:pic>
      <p:pic>
        <p:nvPicPr>
          <p:cNvPr id="9" name="Picture 2" descr="C:\Users\Loi Meo\Desktop\Đạo đức 1\67ace44ad22c2c72753d.jpg">
            <a:extLst>
              <a:ext uri="{FF2B5EF4-FFF2-40B4-BE49-F238E27FC236}">
                <a16:creationId xmlns:a16="http://schemas.microsoft.com/office/drawing/2014/main" xmlns="" id="{3B5E487A-0CD1-4CD9-8EE0-7F23264CC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50928" r="22302" b="3224"/>
          <a:stretch/>
        </p:blipFill>
        <p:spPr bwMode="auto">
          <a:xfrm rot="16200000">
            <a:off x="3336017" y="-1702870"/>
            <a:ext cx="5562597" cy="111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0D469E-80C4-43E0-B6BD-A5D5F7C8B048}"/>
              </a:ext>
            </a:extLst>
          </p:cNvPr>
          <p:cNvSpPr txBox="1"/>
          <p:nvPr/>
        </p:nvSpPr>
        <p:spPr>
          <a:xfrm>
            <a:off x="540875" y="216971"/>
            <a:ext cx="111254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8: Quan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tâm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chăm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sóc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lang="en-US" sz="4500" b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cha mẹ.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ea typeface="Segoe UI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-21097"/>
            <a:ext cx="9144000" cy="2078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pPr>
              <a:defRPr/>
            </a:pP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con ngoan. 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9" descr="1-15">
            <a:extLst>
              <a:ext uri="{FF2B5EF4-FFF2-40B4-BE49-F238E27FC236}">
                <a16:creationId xmlns:a16="http://schemas.microsoft.com/office/drawing/2014/main" xmlns="" id="{6FDB0A7C-4FE7-4A60-BFFE-5BA645C1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06" y="2627672"/>
            <a:ext cx="5415095" cy="423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5B8AB3-4762-4047-A438-BFB750DDC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38018"/>
            <a:ext cx="3551772" cy="44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00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415A74-824B-4152-8125-C914786E5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10D028-B7CB-4B5C-9A48-6CAABB95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665"/>
            <a:ext cx="9144000" cy="6858000"/>
          </a:xfrm>
          <a:prstGeom prst="rect">
            <a:avLst/>
          </a:prstGeom>
        </p:spPr>
      </p:pic>
      <p:pic>
        <p:nvPicPr>
          <p:cNvPr id="5" name="Picture 19" descr="1-15">
            <a:extLst>
              <a:ext uri="{FF2B5EF4-FFF2-40B4-BE49-F238E27FC236}">
                <a16:creationId xmlns:a16="http://schemas.microsoft.com/office/drawing/2014/main" xmlns="" id="{7974A3C7-7EBC-486F-8805-98C4E99C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5" y="1648031"/>
            <a:ext cx="6908790" cy="349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xmlns="" id="{2AF92DDC-5191-4F93-BD13-419A3EF1C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232" y="589936"/>
            <a:ext cx="90960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Chào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tạm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biệt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các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con!</a:t>
            </a:r>
            <a:endParaRPr lang="zh-CN" altLang="en-US" sz="6000" b="1" i="1" dirty="0">
              <a:solidFill>
                <a:srgbClr val="FF0000"/>
              </a:solidFill>
              <a:latin typeface="UTM Sharnay" panose="02040603050506020204" pitchFamily="18" charset="0"/>
              <a:ea typeface="SimHei"/>
            </a:endParaRPr>
          </a:p>
        </p:txBody>
      </p:sp>
    </p:spTree>
    <p:extLst>
      <p:ext uri="{BB962C8B-B14F-4D97-AF65-F5344CB8AC3E}">
        <p14:creationId xmlns:p14="http://schemas.microsoft.com/office/powerpoint/2010/main" val="3927529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4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576" y="2780929"/>
            <a:ext cx="7700442" cy="1015663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Hoạt</a:t>
            </a:r>
            <a:r>
              <a:rPr lang="en-US" sz="6000" b="1" dirty="0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động</a:t>
            </a:r>
            <a:r>
              <a:rPr lang="en-US" sz="6000" b="1" dirty="0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1: </a:t>
            </a:r>
            <a:r>
              <a:rPr lang="en-US" sz="6000" b="1" dirty="0" err="1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Khám</a:t>
            </a:r>
            <a:r>
              <a:rPr lang="en-US" sz="6000" b="1" dirty="0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phá</a:t>
            </a:r>
            <a:endParaRPr lang="en-US" sz="6000" b="1" dirty="0">
              <a:ln/>
              <a:solidFill>
                <a:srgbClr val="9BBB5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80598"/>
            <a:ext cx="4721500" cy="237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66" y="1044232"/>
            <a:ext cx="3804200" cy="2316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0" y="3676481"/>
            <a:ext cx="3396104" cy="3064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3676482"/>
            <a:ext cx="2819790" cy="3061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83" y="3657328"/>
            <a:ext cx="3457569" cy="306488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55735" y="924574"/>
            <a:ext cx="454067" cy="46326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6556103" y="935146"/>
            <a:ext cx="454067" cy="4526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4727848" y="3469788"/>
            <a:ext cx="493890" cy="46326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1785686" y="3469788"/>
            <a:ext cx="493890" cy="46326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7547638" y="3469788"/>
            <a:ext cx="493890" cy="46326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pic>
        <p:nvPicPr>
          <p:cNvPr id="12" name="nhạc đã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0456" y="6280568"/>
            <a:ext cx="457321" cy="4573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A4593C2-4FFA-4B55-A303-6704BF8B6914}"/>
              </a:ext>
            </a:extLst>
          </p:cNvPr>
          <p:cNvSpPr txBox="1">
            <a:spLocks/>
          </p:cNvSpPr>
          <p:nvPr/>
        </p:nvSpPr>
        <p:spPr>
          <a:xfrm>
            <a:off x="3733801" y="1"/>
            <a:ext cx="6934200" cy="84174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28575">
            <a:solidFill>
              <a:srgbClr val="C0504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cha 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xmlns="" id="{081C11B5-98B3-4F24-A519-9C0F60629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1371600" y="-16115"/>
            <a:ext cx="2362201" cy="816993"/>
          </a:xfrm>
          <a:prstGeom prst="rect">
            <a:avLst/>
          </a:prstGeom>
          <a:noFill/>
          <a:ln w="28575">
            <a:solidFill>
              <a:srgbClr val="C0504D">
                <a:lumMod val="40000"/>
                <a:lumOff val="6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E560B37-E4D9-43F1-830D-657AF2CFCAAB}"/>
              </a:ext>
            </a:extLst>
          </p:cNvPr>
          <p:cNvSpPr txBox="1"/>
          <p:nvPr/>
        </p:nvSpPr>
        <p:spPr>
          <a:xfrm>
            <a:off x="2209801" y="339214"/>
            <a:ext cx="1524000" cy="40011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FF0000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91928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0837" y="6197094"/>
            <a:ext cx="8657384" cy="634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755F77-3C01-48A3-BB66-EE63F2AEC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"/>
            <a:ext cx="9372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1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0226" y="5784118"/>
            <a:ext cx="10580771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F86990-CBD1-4C97-BE29-98D5731FE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1056"/>
            <a:ext cx="9677400" cy="53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26499" y="6096001"/>
            <a:ext cx="9022426" cy="609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6FAFA2-733F-4349-A214-9423176EF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868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6324600"/>
            <a:ext cx="7543798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8CE748-4C28-4E48-BD52-337BCBD1D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"/>
            <a:ext cx="7543799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647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0855" y="6041879"/>
            <a:ext cx="10477919" cy="734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E62C5D-41FB-48A3-8A21-D05976CE1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968"/>
            <a:ext cx="9829800" cy="57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492&quot;/&gt;&lt;/object&gt;&lt;object type=&quot;3&quot; unique_id=&quot;10004&quot;&gt;&lt;property id=&quot;20148&quot; value=&quot;5&quot;/&gt;&lt;property id=&quot;20300&quot; value=&quot;Slide 2&quot;/&gt;&lt;property id=&quot;20307&quot; value=&quot;493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8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73&quot;/&gt;&lt;/object&gt;&lt;object type=&quot;3&quot; unique_id=&quot;10013&quot;&gt;&lt;property id=&quot;20148&quot; value=&quot;5&quot;/&gt;&lt;property id=&quot;20300&quot; value=&quot;Slide 10&quot;/&gt;&lt;property id=&quot;20307&quot; value=&quot;499&quot;/&gt;&lt;/object&gt;&lt;object type=&quot;3&quot; unique_id=&quot;10014&quot;&gt;&lt;property id=&quot;20148&quot; value=&quot;5&quot;/&gt;&lt;property id=&quot;20300&quot; value=&quot;Slide 11&quot;/&gt;&lt;property id=&quot;20307&quot; value=&quot;284&quot;/&gt;&lt;/object&gt;&lt;object type=&quot;3&quot; unique_id=&quot;10015&quot;&gt;&lt;property id=&quot;20148&quot; value=&quot;5&quot;/&gt;&lt;property id=&quot;20300&quot; value=&quot;Slide 12&quot;/&gt;&lt;property id=&quot;20307&quot; value=&quot;500&quot;/&gt;&lt;/object&gt;&lt;object type=&quot;3&quot; unique_id=&quot;10016&quot;&gt;&lt;property id=&quot;20148&quot; value=&quot;5&quot;/&gt;&lt;property id=&quot;20300&quot; value=&quot;Slide 13&quot;/&gt;&lt;property id=&quot;20307&quot; value=&quot;503&quot;/&gt;&lt;/object&gt;&lt;object type=&quot;3&quot; unique_id=&quot;10017&quot;&gt;&lt;property id=&quot;20148&quot; value=&quot;5&quot;/&gt;&lt;property id=&quot;20300&quot; value=&quot;Slide 14&quot;/&gt;&lt;property id=&quot;20307&quot; value=&quot;504&quot;/&gt;&lt;/object&gt;&lt;object type=&quot;3&quot; unique_id=&quot;10018&quot;&gt;&lt;property id=&quot;20148&quot; value=&quot;5&quot;/&gt;&lt;property id=&quot;20300&quot; value=&quot;Slide 15&quot;/&gt;&lt;property id=&quot;20307&quot; value=&quot;505&quot;/&gt;&lt;/object&gt;&lt;object type=&quot;3&quot; unique_id=&quot;10019&quot;&gt;&lt;property id=&quot;20148&quot; value=&quot;5&quot;/&gt;&lt;property id=&quot;20300&quot; value=&quot;Slide 16&quot;/&gt;&lt;property id=&quot;20307&quot; value=&quot;506&quot;/&gt;&lt;/object&gt;&lt;object type=&quot;3&quot; unique_id=&quot;10020&quot;&gt;&lt;property id=&quot;20148&quot; value=&quot;5&quot;/&gt;&lt;property id=&quot;20300&quot; value=&quot;Slide 17&quot;/&gt;&lt;property id=&quot;20307&quot; value=&quot;501&quot;/&gt;&lt;/object&gt;&lt;object type=&quot;3&quot; unique_id=&quot;10021&quot;&gt;&lt;property id=&quot;20148&quot; value=&quot;5&quot;/&gt;&lt;property id=&quot;20300&quot; value=&quot;Slide 18&quot;/&gt;&lt;property id=&quot;20307&quot; value=&quot;285&quot;/&gt;&lt;/object&gt;&lt;object type=&quot;3&quot; unique_id=&quot;10022&quot;&gt;&lt;property id=&quot;20148&quot; value=&quot;5&quot;/&gt;&lt;property id=&quot;20300&quot; value=&quot;Slide 19 - &amp;quot;Bố đi làm về vừa nóng, vừa mệt. Em sẽ làm gì?&amp;quot;&quot;/&gt;&lt;property id=&quot;20307&quot; value=&quot;496&quot;/&gt;&lt;/object&gt;&lt;object type=&quot;3&quot; unique_id=&quot;10023&quot;&gt;&lt;property id=&quot;20148&quot; value=&quot;5&quot;/&gt;&lt;property id=&quot;20300&quot; value=&quot;Slide 20&quot;/&gt;&lt;property id=&quot;20307&quot; value=&quot;498&quot;/&gt;&lt;/object&gt;&lt;object type=&quot;3&quot; unique_id=&quot;10024&quot;&gt;&lt;property id=&quot;20148&quot; value=&quot;5&quot;/&gt;&lt;property id=&quot;20300&quot; value=&quot;Slide 21&quot;/&gt;&lt;property id=&quot;20307&quot; value=&quot;497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253</Words>
  <Application>Microsoft Office PowerPoint</Application>
  <PresentationFormat>Custom</PresentationFormat>
  <Paragraphs>37</Paragraphs>
  <Slides>21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第一PPT，www.1ppt.com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Bố đi làm về vừa nóng, vừa mệt. Em sẽ làm gì?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Loi Meo</dc:creator>
  <cp:lastModifiedBy>MTC</cp:lastModifiedBy>
  <cp:revision>52</cp:revision>
  <dcterms:created xsi:type="dcterms:W3CDTF">2020-10-14T11:24:27Z</dcterms:created>
  <dcterms:modified xsi:type="dcterms:W3CDTF">2022-11-17T06:25:03Z</dcterms:modified>
</cp:coreProperties>
</file>