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85" r:id="rId10"/>
    <p:sldId id="265" r:id="rId11"/>
    <p:sldId id="275" r:id="rId12"/>
    <p:sldId id="280" r:id="rId13"/>
    <p:sldId id="282" r:id="rId14"/>
    <p:sldId id="268" r:id="rId15"/>
    <p:sldId id="271" r:id="rId16"/>
    <p:sldId id="284" r:id="rId17"/>
    <p:sldId id="272" r:id="rId18"/>
    <p:sldId id="269" r:id="rId19"/>
    <p:sldId id="283" r:id="rId20"/>
    <p:sldId id="273" r:id="rId21"/>
    <p:sldId id="287" r:id="rId22"/>
  </p:sldIdLst>
  <p:sldSz cx="9144000" cy="5143500" type="screen16x9"/>
  <p:notesSz cx="6858000" cy="9144000"/>
  <p:embeddedFontLst>
    <p:embeddedFont>
      <p:font typeface="iCiel Cadena" charset="0"/>
      <p:bold r:id="rId24"/>
    </p:embeddedFont>
    <p:embeddedFont>
      <p:font typeface="Lato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CC"/>
    <a:srgbClr val="003300"/>
    <a:srgbClr val="FF3300"/>
    <a:srgbClr val="FF9966"/>
    <a:srgbClr val="000099"/>
    <a:srgbClr val="BF2174"/>
    <a:srgbClr val="FF0000"/>
    <a:srgbClr val="00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41151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356724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2748439" cy="3790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3873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-9909"/>
            <a:ext cx="44725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=""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=""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=""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=""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=""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=""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=""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=""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=""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=""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=""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=""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=""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=""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=""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=""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=""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=""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=""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=""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=""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=""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=""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=""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=""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=""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=""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=""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=""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=""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=""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=""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=""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=""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8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=""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=""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=""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=""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=""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=""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=""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=""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=""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=""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=""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=""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=""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=""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=""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=""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=""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2"/>
            <a:ext cx="6102334" cy="34325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1"/>
            <a:ext cx="4571999" cy="203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9" y="1347615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=""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30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=""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8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203599"/>
            <a:ext cx="6179577" cy="3628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1"/>
            <a:ext cx="5219700" cy="1708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175098"/>
            <a:ext cx="6179577" cy="362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9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60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6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8"/>
            <a:ext cx="2984768" cy="1923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7" y="1339832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55608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80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283&quot;/&gt;&lt;/object&gt;&lt;object type=&quot;3&quot; unique_id=&quot;10022&quot;&gt;&lt;property id=&quot;20148&quot; value=&quot;5&quot;/&gt;&lt;property id=&quot;20300&quot; value=&quot;Slide 19&quot;/&gt;&lt;property id=&quot;20307&quot; value=&quot;273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310</Words>
  <Application>Microsoft Office PowerPoint</Application>
  <PresentationFormat>On-screen Show (16:9)</PresentationFormat>
  <Paragraphs>43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iCiel Cucho Bold</vt:lpstr>
      <vt:lpstr>Times New Roman</vt:lpstr>
      <vt:lpstr>iCiel Cadena</vt:lpstr>
      <vt:lpstr>iCiel Cucho</vt:lpstr>
      <vt:lpstr>Lato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MTC</cp:lastModifiedBy>
  <cp:revision>49</cp:revision>
  <dcterms:created xsi:type="dcterms:W3CDTF">2020-04-29T11:34:14Z</dcterms:created>
  <dcterms:modified xsi:type="dcterms:W3CDTF">2022-10-18T00:32:52Z</dcterms:modified>
</cp:coreProperties>
</file>