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1" r:id="rId2"/>
    <p:sldId id="307" r:id="rId3"/>
    <p:sldId id="311" r:id="rId4"/>
    <p:sldId id="312" r:id="rId5"/>
    <p:sldId id="313" r:id="rId6"/>
    <p:sldId id="259" r:id="rId7"/>
    <p:sldId id="260" r:id="rId8"/>
    <p:sldId id="314" r:id="rId9"/>
    <p:sldId id="315" r:id="rId10"/>
    <p:sldId id="316" r:id="rId11"/>
    <p:sldId id="266" r:id="rId12"/>
    <p:sldId id="321" r:id="rId13"/>
    <p:sldId id="262" r:id="rId14"/>
    <p:sldId id="324" r:id="rId15"/>
    <p:sldId id="263" r:id="rId16"/>
    <p:sldId id="325" r:id="rId17"/>
    <p:sldId id="317" r:id="rId18"/>
    <p:sldId id="326" r:id="rId19"/>
    <p:sldId id="318" r:id="rId20"/>
    <p:sldId id="319" r:id="rId21"/>
    <p:sldId id="264" r:id="rId22"/>
    <p:sldId id="265" r:id="rId23"/>
    <p:sldId id="320" r:id="rId24"/>
    <p:sldId id="322" r:id="rId25"/>
    <p:sldId id="323" r:id="rId26"/>
    <p:sldId id="267" r:id="rId27"/>
    <p:sldId id="268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B5B46-B35C-4A76-B0E9-01DA6647944B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E9F04-10AD-4660-8155-D21DCA28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3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32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32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9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28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67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7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1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1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0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7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9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8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6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2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0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AB989-32C8-4B2E-8C4C-09366F252BE0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7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tags" Target="../tags/tag3.xml"/><Relationship Id="rId7" Type="http://schemas.openxmlformats.org/officeDocument/2006/relationships/image" Target="../media/image28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32.gif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1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19" y="-23054"/>
            <a:ext cx="12219119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937941" y="4758248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0" y="6148899"/>
            <a:ext cx="1581150" cy="66675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706497" y="2310258"/>
            <a:ext cx="4806119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0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319195" y="128039"/>
            <a:ext cx="5051512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ĐỨC GIANG</a:t>
            </a:r>
            <a:endParaRPr lang="zh-CN" altLang="en-US" sz="2400" b="1" dirty="0">
              <a:solidFill>
                <a:schemeClr val="bg1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504508" y="1150013"/>
            <a:ext cx="7369825" cy="5182213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947" y="-429625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6089" y="57011"/>
            <a:ext cx="1811311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33166"/>
            <a:ext cx="720777" cy="66978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33960" y="510451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biếc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04" y="4644531"/>
            <a:ext cx="3584857" cy="221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549" y="2280034"/>
            <a:ext cx="3487914" cy="212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176" y="0"/>
            <a:ext cx="3487914" cy="2036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4D04EB-CC82-4FA2-8741-4CA8B974D52A}"/>
              </a:ext>
            </a:extLst>
          </p:cNvPr>
          <p:cNvSpPr txBox="1"/>
          <p:nvPr/>
        </p:nvSpPr>
        <p:spPr>
          <a:xfrm>
            <a:off x="7664333" y="2921168"/>
            <a:ext cx="3141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biển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AF40D7-E95D-4EA6-A58C-87C6F5DCA8A8}"/>
              </a:ext>
            </a:extLst>
          </p:cNvPr>
          <p:cNvSpPr txBox="1"/>
          <p:nvPr/>
        </p:nvSpPr>
        <p:spPr>
          <a:xfrm>
            <a:off x="7664333" y="5243433"/>
            <a:ext cx="3141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sò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điệp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2B4EC2-A11F-4311-A7B1-AF055A21C77A}"/>
              </a:ext>
            </a:extLst>
          </p:cNvPr>
          <p:cNvCxnSpPr>
            <a:cxnSpLocks/>
          </p:cNvCxnSpPr>
          <p:nvPr/>
        </p:nvCxnSpPr>
        <p:spPr>
          <a:xfrm flipH="1">
            <a:off x="5927464" y="1295400"/>
            <a:ext cx="1706496" cy="4724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965988-EA64-4121-BF9B-1BE475797C71}"/>
              </a:ext>
            </a:extLst>
          </p:cNvPr>
          <p:cNvCxnSpPr>
            <a:cxnSpLocks/>
          </p:cNvCxnSpPr>
          <p:nvPr/>
        </p:nvCxnSpPr>
        <p:spPr>
          <a:xfrm>
            <a:off x="5897090" y="1295400"/>
            <a:ext cx="1736870" cy="4267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B20F1B-79B0-4F92-9F4B-11711CA04534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5897090" y="3429000"/>
            <a:ext cx="1767243" cy="112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07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8A117A-06B6-417F-88B8-D6D4252FB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60" y="0"/>
            <a:ext cx="10036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43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734"/>
            <a:ext cx="7315200" cy="686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6802" y="2828835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4140760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0"/>
            <a:ext cx="19812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  <a:latin typeface=".VnAvant" pitchFamily="34" charset="0"/>
              </a:rPr>
              <a:t>Viết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-29305"/>
            <a:ext cx="838200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7D79EB-891F-4682-95D6-5D91C0CD5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77" t="9259" r="34428" b="5555"/>
          <a:stretch/>
        </p:blipFill>
        <p:spPr>
          <a:xfrm rot="16200000">
            <a:off x="4643086" y="-3117837"/>
            <a:ext cx="3276600" cy="1256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25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0"/>
            <a:ext cx="1981200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  <a:latin typeface=".VnAvant" pitchFamily="34" charset="0"/>
              </a:rPr>
              <a:t>Viết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-29305"/>
            <a:ext cx="838200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" name="IÊC">
            <a:hlinkClick r:id="" action="ppaction://media"/>
            <a:extLst>
              <a:ext uri="{FF2B5EF4-FFF2-40B4-BE49-F238E27FC236}">
                <a16:creationId xmlns:a16="http://schemas.microsoft.com/office/drawing/2014/main" id="{27FC215B-A0D8-48F6-9E19-5FB003CEBC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99" y="1143000"/>
            <a:ext cx="1119187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3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506669-17AE-4594-AE24-13460DCD8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56" y="0"/>
            <a:ext cx="1159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52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ÊN">
            <a:hlinkClick r:id="" action="ppaction://media"/>
            <a:extLst>
              <a:ext uri="{FF2B5EF4-FFF2-40B4-BE49-F238E27FC236}">
                <a16:creationId xmlns:a16="http://schemas.microsoft.com/office/drawing/2014/main" id="{E9E1690A-7713-4A5E-842C-14BD824616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829" y="1066800"/>
            <a:ext cx="1180234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5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2E2A1C-A405-44E2-8A05-D3C3D0EDA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00" y="0"/>
            <a:ext cx="1148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93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ÊP">
            <a:hlinkClick r:id="" action="ppaction://media"/>
            <a:extLst>
              <a:ext uri="{FF2B5EF4-FFF2-40B4-BE49-F238E27FC236}">
                <a16:creationId xmlns:a16="http://schemas.microsoft.com/office/drawing/2014/main" id="{E790AD40-9AD0-4309-98F1-D8D26B0CCD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71500"/>
            <a:ext cx="1143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9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A0B87-E222-4D2B-9B64-0204C5CE2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81" y="0"/>
            <a:ext cx="11624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45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1385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5" name="TextBox 1"/>
          <p:cNvSpPr txBox="1"/>
          <p:nvPr/>
        </p:nvSpPr>
        <p:spPr>
          <a:xfrm>
            <a:off x="2514600" y="1600200"/>
            <a:ext cx="7010400" cy="27853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1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sz="1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hởi</a:t>
            </a:r>
            <a:r>
              <a:rPr sz="1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endParaRPr sz="1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6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118748"/>
      </p:ext>
    </p:extLst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660C01-16A8-47B3-A38E-28A8096C3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77" y="0"/>
            <a:ext cx="11605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73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52AB6E-F2AD-4F54-9EF1-FCA8CCB54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" t="21111" r="5086" b="30000"/>
          <a:stretch/>
        </p:blipFill>
        <p:spPr>
          <a:xfrm>
            <a:off x="914400" y="-6246"/>
            <a:ext cx="9552653" cy="677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97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4419600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Vịnh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Long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hòn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đảo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điệp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soi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Du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khách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ngắm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tắm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dạo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52400"/>
            <a:ext cx="8915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2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381000"/>
            <a:ext cx="11734800" cy="5495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>
                <a:latin typeface=".VnAvant" pitchFamily="34" charset="0"/>
              </a:rPr>
              <a:t>    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Vịnh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Hạ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Long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hòn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đảo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điệp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, soi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. Du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khách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ngắm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tắm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dạo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6383A-12E9-4FAF-A107-4DC1C90221D7}"/>
              </a:ext>
            </a:extLst>
          </p:cNvPr>
          <p:cNvSpPr/>
          <p:nvPr/>
        </p:nvSpPr>
        <p:spPr>
          <a:xfrm>
            <a:off x="914400" y="381000"/>
            <a:ext cx="533400" cy="5334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62563B4-3420-4740-A613-13353E2589BA}"/>
              </a:ext>
            </a:extLst>
          </p:cNvPr>
          <p:cNvSpPr/>
          <p:nvPr/>
        </p:nvSpPr>
        <p:spPr>
          <a:xfrm>
            <a:off x="1905000" y="1295400"/>
            <a:ext cx="533400" cy="5334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412DF1A-3853-4AAC-9DC8-5C168AFF653B}"/>
              </a:ext>
            </a:extLst>
          </p:cNvPr>
          <p:cNvSpPr/>
          <p:nvPr/>
        </p:nvSpPr>
        <p:spPr>
          <a:xfrm>
            <a:off x="1447800" y="3585907"/>
            <a:ext cx="533400" cy="5334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9F70F2-7BC8-4988-97BD-BA2134E8D924}"/>
              </a:ext>
            </a:extLst>
          </p:cNvPr>
          <p:cNvCxnSpPr/>
          <p:nvPr/>
        </p:nvCxnSpPr>
        <p:spPr>
          <a:xfrm>
            <a:off x="10530590" y="132538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7614C2-0567-4698-8D28-73BE2BA73A8D}"/>
              </a:ext>
            </a:extLst>
          </p:cNvPr>
          <p:cNvCxnSpPr>
            <a:cxnSpLocks/>
          </p:cNvCxnSpPr>
          <p:nvPr/>
        </p:nvCxnSpPr>
        <p:spPr>
          <a:xfrm>
            <a:off x="266700" y="2438400"/>
            <a:ext cx="1638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151AD3-A08D-4870-A550-B6C0AE834DE2}"/>
              </a:ext>
            </a:extLst>
          </p:cNvPr>
          <p:cNvCxnSpPr/>
          <p:nvPr/>
        </p:nvCxnSpPr>
        <p:spPr>
          <a:xfrm>
            <a:off x="1905000" y="3585907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FDF27D-4236-4FE6-B5F0-2DDEF9205258}"/>
              </a:ext>
            </a:extLst>
          </p:cNvPr>
          <p:cNvCxnSpPr/>
          <p:nvPr/>
        </p:nvCxnSpPr>
        <p:spPr>
          <a:xfrm>
            <a:off x="8991600" y="3554677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91BAAE-974C-4386-B579-CE1AF16FF5A1}"/>
              </a:ext>
            </a:extLst>
          </p:cNvPr>
          <p:cNvCxnSpPr/>
          <p:nvPr/>
        </p:nvCxnSpPr>
        <p:spPr>
          <a:xfrm>
            <a:off x="271384" y="46482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AACCCF-1517-4587-8E9F-FC6FA3861125}"/>
              </a:ext>
            </a:extLst>
          </p:cNvPr>
          <p:cNvCxnSpPr/>
          <p:nvPr/>
        </p:nvCxnSpPr>
        <p:spPr>
          <a:xfrm>
            <a:off x="9427564" y="57150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F67016-85B2-4AA6-9A82-0990990EBB61}"/>
              </a:ext>
            </a:extLst>
          </p:cNvPr>
          <p:cNvCxnSpPr/>
          <p:nvPr/>
        </p:nvCxnSpPr>
        <p:spPr>
          <a:xfrm flipH="1">
            <a:off x="2491490" y="5117131"/>
            <a:ext cx="266700" cy="6948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71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8A117A-06B6-417F-88B8-D6D4252FB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760" y="0"/>
            <a:ext cx="10036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45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4419600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Vịnh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Long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thiên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hòn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đảo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điệp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soi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bóng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 Du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khách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ngắm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cảnh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tắm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dạo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52400"/>
            <a:ext cx="8915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81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7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lớp 1 năm 2020 -2021 knttvcs\ảnh tiếng việt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266" y="3824203"/>
            <a:ext cx="4283592" cy="29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lớp 1 năm 2020 -2021 knttvcs\ảnh tiếng việt\tải xuống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64227"/>
            <a:ext cx="428359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lớp 1 năm 2020 -2021 knttvcs\ảnh tiếng việt\tải xuống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545" y="3824203"/>
            <a:ext cx="4076856" cy="295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lớp 1 năm 2020 -2021 knttvcs\ảnh tiếng việt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6" y="1295400"/>
            <a:ext cx="40481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801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0" y="1857378"/>
            <a:ext cx="1234440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em chăm ngoan,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9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</a:t>
            </a:r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en-US" sz="29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789732" y="390525"/>
            <a:ext cx="6365083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 dirty="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 dirty="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72" y="289709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1" y="48953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1091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806" y="4095749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745" y="3112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31" y="395761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22" y="492918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06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3666652" y="533400"/>
            <a:ext cx="7467600" cy="175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cong</a:t>
            </a:r>
            <a:r>
              <a:rPr lang="en-US" sz="8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tròn</a:t>
            </a:r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215156"/>
            <a:ext cx="1112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rực</a:t>
            </a:r>
            <a:r>
              <a:rPr lang="en-US" sz="8000" b="1" dirty="0"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744" y="5379445"/>
            <a:ext cx="1045256" cy="147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0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336949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Dòng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chảy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êm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latin typeface="Arial-SGK-TV" pitchFamily="2" charset="0"/>
                <a:cs typeface="Arial-SGK-TV" pitchFamily="2" charset="0"/>
              </a:rPr>
              <a:t>đềm</a:t>
            </a:r>
            <a:r>
              <a:rPr lang="en-US" sz="72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744" y="5379445"/>
            <a:ext cx="1045256" cy="147855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3657600" y="533400"/>
            <a:ext cx="4572000" cy="175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đồ</a:t>
            </a:r>
            <a:r>
              <a:rPr lang="en-US" sz="8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dùng</a:t>
            </a:r>
            <a:endParaRPr lang="en-US" sz="8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681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0838" y="3429000"/>
            <a:ext cx="12149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xung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phong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bảng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744" y="5379445"/>
            <a:ext cx="1045256" cy="147855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3733800" y="838200"/>
            <a:ext cx="5257800" cy="175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7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7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xưng</a:t>
            </a:r>
            <a:r>
              <a:rPr lang="en-US" sz="72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hô</a:t>
            </a:r>
            <a:endParaRPr lang="en-US" sz="72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306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4"/>
          <a:stretch/>
        </p:blipFill>
        <p:spPr bwMode="auto">
          <a:xfrm>
            <a:off x="41105" y="587115"/>
            <a:ext cx="12109789" cy="568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3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6089" y="57011"/>
            <a:ext cx="1811311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33166"/>
            <a:ext cx="720777" cy="66978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" y="742811"/>
            <a:ext cx="3124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iêc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8F335F-0C70-49ED-9F62-22AE75E9D6CC}"/>
              </a:ext>
            </a:extLst>
          </p:cNvPr>
          <p:cNvSpPr txBox="1"/>
          <p:nvPr/>
        </p:nvSpPr>
        <p:spPr>
          <a:xfrm>
            <a:off x="508104" y="731968"/>
            <a:ext cx="1828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826063-F78E-454C-9B3B-B697397EBB2E}"/>
              </a:ext>
            </a:extLst>
          </p:cNvPr>
          <p:cNvSpPr txBox="1"/>
          <p:nvPr/>
        </p:nvSpPr>
        <p:spPr>
          <a:xfrm>
            <a:off x="4775616" y="753256"/>
            <a:ext cx="3124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4C0A0B-BBCF-442F-B26A-E5E097B534D5}"/>
              </a:ext>
            </a:extLst>
          </p:cNvPr>
          <p:cNvSpPr txBox="1"/>
          <p:nvPr/>
        </p:nvSpPr>
        <p:spPr>
          <a:xfrm>
            <a:off x="4775616" y="753256"/>
            <a:ext cx="1828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679646-3B22-48D3-8A2E-5C9C997AEE44}"/>
              </a:ext>
            </a:extLst>
          </p:cNvPr>
          <p:cNvSpPr txBox="1"/>
          <p:nvPr/>
        </p:nvSpPr>
        <p:spPr>
          <a:xfrm>
            <a:off x="8852316" y="742811"/>
            <a:ext cx="3124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iêp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550E0-F506-4B87-8E74-DAE6C9E03A08}"/>
              </a:ext>
            </a:extLst>
          </p:cNvPr>
          <p:cNvSpPr txBox="1"/>
          <p:nvPr/>
        </p:nvSpPr>
        <p:spPr>
          <a:xfrm>
            <a:off x="8834827" y="734067"/>
            <a:ext cx="1828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endParaRPr lang="en-US" sz="13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7">
            <a:extLst>
              <a:ext uri="{FF2B5EF4-FFF2-40B4-BE49-F238E27FC236}">
                <a16:creationId xmlns:a16="http://schemas.microsoft.com/office/drawing/2014/main" id="{DC7F3EDE-0E64-425C-9B27-6F80E5CFF831}"/>
              </a:ext>
            </a:extLst>
          </p:cNvPr>
          <p:cNvSpPr/>
          <p:nvPr/>
        </p:nvSpPr>
        <p:spPr>
          <a:xfrm>
            <a:off x="2270838" y="3210457"/>
            <a:ext cx="3124200" cy="15523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24" name="Rounded Rectangle 8">
            <a:extLst>
              <a:ext uri="{FF2B5EF4-FFF2-40B4-BE49-F238E27FC236}">
                <a16:creationId xmlns:a16="http://schemas.microsoft.com/office/drawing/2014/main" id="{E69C7516-701F-4BF3-85BD-277B8D510B1E}"/>
              </a:ext>
            </a:extLst>
          </p:cNvPr>
          <p:cNvSpPr/>
          <p:nvPr/>
        </p:nvSpPr>
        <p:spPr>
          <a:xfrm>
            <a:off x="5497468" y="3200400"/>
            <a:ext cx="2960731" cy="156235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iêc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id="{4B89BB0B-42ED-487E-BD84-D28B9D5B1CB8}"/>
              </a:ext>
            </a:extLst>
          </p:cNvPr>
          <p:cNvSpPr/>
          <p:nvPr/>
        </p:nvSpPr>
        <p:spPr>
          <a:xfrm>
            <a:off x="2270838" y="4897235"/>
            <a:ext cx="6187361" cy="17036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biếc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  <p:sp>
        <p:nvSpPr>
          <p:cNvPr id="26" name="Rounded Rectangle 18">
            <a:extLst>
              <a:ext uri="{FF2B5EF4-FFF2-40B4-BE49-F238E27FC236}">
                <a16:creationId xmlns:a16="http://schemas.microsoft.com/office/drawing/2014/main" id="{CE731C80-2B2A-4984-84A6-096CA0CF2F7F}"/>
              </a:ext>
            </a:extLst>
          </p:cNvPr>
          <p:cNvSpPr/>
          <p:nvPr/>
        </p:nvSpPr>
        <p:spPr>
          <a:xfrm>
            <a:off x="4785609" y="5196333"/>
            <a:ext cx="1878051" cy="11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Arial-SGK-TV" pitchFamily="2" charset="0"/>
                <a:ea typeface="AvantGarde" pitchFamily="2" charset="0"/>
                <a:cs typeface="Arial-SGK-TV" pitchFamily="2" charset="0"/>
              </a:rPr>
              <a:t>iêc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vantGarde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8" grpId="1"/>
      <p:bldP spid="18" grpId="2"/>
      <p:bldP spid="19" grpId="0"/>
      <p:bldP spid="20" grpId="0"/>
      <p:bldP spid="20" grpId="1"/>
      <p:bldP spid="20" grpId="2"/>
      <p:bldP spid="21" grpId="0"/>
      <p:bldP spid="22" grpId="0"/>
      <p:bldP spid="22" grpId="1"/>
      <p:bldP spid="22" grpId="2"/>
      <p:bldP spid="23" grpId="0" bldLvl="0" animBg="1"/>
      <p:bldP spid="24" grpId="0" bldLvl="0" animBg="1"/>
      <p:bldP spid="25" grpId="0" bldLvl="0" animBg="1"/>
      <p:bldP spid="26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6089" y="57011"/>
            <a:ext cx="1811311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33166"/>
            <a:ext cx="720777" cy="66978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0" y="914400"/>
            <a:ext cx="2840012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thiếc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điện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diệp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085843-73FC-4701-8507-984350CA0D70}"/>
              </a:ext>
            </a:extLst>
          </p:cNvPr>
          <p:cNvSpPr txBox="1"/>
          <p:nvPr/>
        </p:nvSpPr>
        <p:spPr>
          <a:xfrm>
            <a:off x="4800600" y="914400"/>
            <a:ext cx="2840012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tiệc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kiến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thiếp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B21296-7582-4C86-9814-FC1FBF9A24CE}"/>
              </a:ext>
            </a:extLst>
          </p:cNvPr>
          <p:cNvSpPr txBox="1"/>
          <p:nvPr/>
        </p:nvSpPr>
        <p:spPr>
          <a:xfrm>
            <a:off x="8970990" y="928141"/>
            <a:ext cx="2840012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xiếc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thiện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8000" b="1" dirty="0" err="1">
                <a:latin typeface="Arial-SGK-TV" pitchFamily="2" charset="0"/>
                <a:cs typeface="Arial-SGK-TV" pitchFamily="2" charset="0"/>
              </a:rPr>
              <a:t>tiệp</a:t>
            </a:r>
            <a:endParaRPr lang="en-US" sz="8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F8C4C-DD41-4D44-AEC7-580A8B0E638A}"/>
              </a:ext>
            </a:extLst>
          </p:cNvPr>
          <p:cNvSpPr txBox="1"/>
          <p:nvPr/>
        </p:nvSpPr>
        <p:spPr>
          <a:xfrm>
            <a:off x="1347554" y="906905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iêc</a:t>
            </a:r>
            <a:endParaRPr lang="en-US" sz="8000" b="1" dirty="0">
              <a:solidFill>
                <a:schemeClr val="tx2">
                  <a:lumMod val="60000"/>
                  <a:lumOff val="4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C5BCDD-6AF3-493E-948D-42BAEEFBBC31}"/>
              </a:ext>
            </a:extLst>
          </p:cNvPr>
          <p:cNvSpPr txBox="1"/>
          <p:nvPr/>
        </p:nvSpPr>
        <p:spPr>
          <a:xfrm>
            <a:off x="5153806" y="913151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iêc</a:t>
            </a:r>
            <a:endParaRPr lang="en-US" sz="8000" b="1" dirty="0">
              <a:solidFill>
                <a:schemeClr val="tx2">
                  <a:lumMod val="60000"/>
                  <a:lumOff val="4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CD9852-8497-4F31-B1EA-7702CFEB8E55}"/>
              </a:ext>
            </a:extLst>
          </p:cNvPr>
          <p:cNvSpPr txBox="1"/>
          <p:nvPr/>
        </p:nvSpPr>
        <p:spPr>
          <a:xfrm>
            <a:off x="9538586" y="921895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iêc</a:t>
            </a:r>
            <a:endParaRPr lang="en-US" sz="8000" b="1" dirty="0">
              <a:solidFill>
                <a:schemeClr val="tx2">
                  <a:lumMod val="60000"/>
                  <a:lumOff val="4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B433F6-9B96-4BEB-BF50-C6EEA6CD4151}"/>
              </a:ext>
            </a:extLst>
          </p:cNvPr>
          <p:cNvSpPr txBox="1"/>
          <p:nvPr/>
        </p:nvSpPr>
        <p:spPr>
          <a:xfrm>
            <a:off x="998251" y="2742321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509C86-F53F-424B-9B6E-EB996893BC00}"/>
              </a:ext>
            </a:extLst>
          </p:cNvPr>
          <p:cNvSpPr txBox="1"/>
          <p:nvPr/>
        </p:nvSpPr>
        <p:spPr>
          <a:xfrm>
            <a:off x="5368196" y="2742321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5C8A72-8FDC-4A7C-8F1D-08C85663206A}"/>
              </a:ext>
            </a:extLst>
          </p:cNvPr>
          <p:cNvSpPr txBox="1"/>
          <p:nvPr/>
        </p:nvSpPr>
        <p:spPr>
          <a:xfrm>
            <a:off x="9941290" y="2756687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F05045-F8A9-4406-B6A2-6CB4CAF87E76}"/>
              </a:ext>
            </a:extLst>
          </p:cNvPr>
          <p:cNvSpPr txBox="1"/>
          <p:nvPr/>
        </p:nvSpPr>
        <p:spPr>
          <a:xfrm>
            <a:off x="998251" y="4577737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iêp</a:t>
            </a:r>
            <a:endParaRPr lang="en-US" sz="80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483A33-4AE9-4C97-9483-0B22D62C0EC9}"/>
              </a:ext>
            </a:extLst>
          </p:cNvPr>
          <p:cNvSpPr txBox="1"/>
          <p:nvPr/>
        </p:nvSpPr>
        <p:spPr>
          <a:xfrm>
            <a:off x="9324039" y="4585233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iêp</a:t>
            </a:r>
            <a:endParaRPr lang="en-US" sz="80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8D9F15-8C21-4263-8DA0-BA211FF5B8A5}"/>
              </a:ext>
            </a:extLst>
          </p:cNvPr>
          <p:cNvSpPr txBox="1"/>
          <p:nvPr/>
        </p:nvSpPr>
        <p:spPr>
          <a:xfrm>
            <a:off x="5785892" y="4571493"/>
            <a:ext cx="1794760" cy="171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iêp</a:t>
            </a:r>
            <a:endParaRPr lang="en-US" sz="80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3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6089" y="57011"/>
            <a:ext cx="1811311" cy="685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bg1"/>
                </a:solidFill>
              </a:rPr>
              <a:t>Đọc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33166"/>
            <a:ext cx="720777" cy="66978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39000" y="582673"/>
            <a:ext cx="449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biếc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04" y="4644531"/>
            <a:ext cx="3584857" cy="221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549" y="2280034"/>
            <a:ext cx="3487914" cy="212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176" y="0"/>
            <a:ext cx="3487914" cy="2036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4D04EB-CC82-4FA2-8741-4CA8B974D52A}"/>
              </a:ext>
            </a:extLst>
          </p:cNvPr>
          <p:cNvSpPr txBox="1"/>
          <p:nvPr/>
        </p:nvSpPr>
        <p:spPr>
          <a:xfrm>
            <a:off x="7240249" y="2921168"/>
            <a:ext cx="449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biển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AF40D7-E95D-4EA6-A58C-87C6F5DCA8A8}"/>
              </a:ext>
            </a:extLst>
          </p:cNvPr>
          <p:cNvSpPr txBox="1"/>
          <p:nvPr/>
        </p:nvSpPr>
        <p:spPr>
          <a:xfrm>
            <a:off x="7239000" y="5267159"/>
            <a:ext cx="449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sò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điệp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1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280</Words>
  <Application>Microsoft Office PowerPoint</Application>
  <PresentationFormat>Widescreen</PresentationFormat>
  <Paragraphs>77</Paragraphs>
  <Slides>28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Microsoft YaHei</vt:lpstr>
      <vt:lpstr>宋体</vt:lpstr>
      <vt:lpstr>宋体</vt:lpstr>
      <vt:lpstr>.VnAvant</vt:lpstr>
      <vt:lpstr>Arial</vt:lpstr>
      <vt:lpstr>Arial-SGK-TV</vt:lpstr>
      <vt:lpstr>AvantGarde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thế giới dưới biển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9</cp:revision>
  <dcterms:created xsi:type="dcterms:W3CDTF">2020-08-18T12:22:49Z</dcterms:created>
  <dcterms:modified xsi:type="dcterms:W3CDTF">2021-12-14T11:46:15Z</dcterms:modified>
</cp:coreProperties>
</file>