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1" r:id="rId2"/>
    <p:sldId id="266" r:id="rId3"/>
    <p:sldId id="274" r:id="rId4"/>
    <p:sldId id="275" r:id="rId5"/>
    <p:sldId id="257" r:id="rId6"/>
    <p:sldId id="258" r:id="rId7"/>
    <p:sldId id="272" r:id="rId8"/>
    <p:sldId id="282" r:id="rId9"/>
    <p:sldId id="283" r:id="rId10"/>
    <p:sldId id="259" r:id="rId11"/>
    <p:sldId id="284" r:id="rId12"/>
    <p:sldId id="260" r:id="rId13"/>
    <p:sldId id="294" r:id="rId14"/>
    <p:sldId id="293" r:id="rId15"/>
    <p:sldId id="285" r:id="rId16"/>
    <p:sldId id="286" r:id="rId17"/>
    <p:sldId id="295" r:id="rId18"/>
    <p:sldId id="287" r:id="rId19"/>
    <p:sldId id="288" r:id="rId20"/>
    <p:sldId id="268" r:id="rId21"/>
    <p:sldId id="261" r:id="rId22"/>
    <p:sldId id="290" r:id="rId23"/>
    <p:sldId id="291" r:id="rId24"/>
    <p:sldId id="292" r:id="rId25"/>
    <p:sldId id="262" r:id="rId26"/>
    <p:sldId id="270" r:id="rId27"/>
    <p:sldId id="271" r:id="rId28"/>
    <p:sldId id="26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2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408D5-4DB7-498D-A061-F063D950D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AF83E-866A-4395-9C61-34C24973A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6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AF83E-866A-4395-9C61-34C24973A6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33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HS </a:t>
            </a:r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nối</a:t>
            </a:r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nhé</a:t>
            </a:r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AF83E-866A-4395-9C61-34C24973A6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02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84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62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17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01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11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00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1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27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75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67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79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17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tags" Target="../tags/tag3.xml"/><Relationship Id="rId7" Type="http://schemas.openxmlformats.org/officeDocument/2006/relationships/image" Target="../media/image33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37.gif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6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3" y="-42351"/>
            <a:ext cx="12219119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937941" y="4758248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0" y="6148899"/>
            <a:ext cx="1581150" cy="66675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696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15069" y="5154930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706497" y="2310258"/>
            <a:ext cx="4806119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60965" y="3277057"/>
            <a:ext cx="4184162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319195" y="128039"/>
            <a:ext cx="5051512" cy="4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5" tIns="34288" rIns="68485" bIns="3428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ĐỨC GIANG</a:t>
            </a:r>
            <a:endParaRPr lang="zh-CN" altLang="en-US" sz="2400" b="1" dirty="0">
              <a:solidFill>
                <a:schemeClr val="bg1"/>
              </a:solidFill>
              <a:latin typeface="Tahoma" panose="020B0604030504040204" pitchFamily="34" charset="0"/>
              <a:ea typeface="Microsoft YaHei" panose="020B050302020402020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2424645" y="1239976"/>
            <a:ext cx="7369825" cy="5182213"/>
          </a:xfrm>
          <a:prstGeom prst="rect">
            <a:avLst/>
          </a:prstGeom>
        </p:spPr>
        <p:txBody>
          <a:bodyPr spcFirstLastPara="1" wrap="none" lIns="68485" tIns="34288" rIns="68485" bIns="3428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77" y="-377854"/>
            <a:ext cx="1729280" cy="323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bldLvl="0" animBg="1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66C83C9-1B0A-45B9-AACB-420F27FDF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22" t="18652" r="18788" b="15793"/>
          <a:stretch/>
        </p:blipFill>
        <p:spPr>
          <a:xfrm>
            <a:off x="533400" y="0"/>
            <a:ext cx="10439400" cy="692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0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0"/>
            <a:ext cx="11887200" cy="691486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0"/>
            <a:ext cx="3962400" cy="1143000"/>
          </a:xfrm>
        </p:spPr>
        <p:txBody>
          <a:bodyPr>
            <a:noAutofit/>
          </a:bodyPr>
          <a:lstStyle/>
          <a:p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Giải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lao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76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3590" y="74951"/>
            <a:ext cx="1828800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  <a:latin typeface=".VnAvant" pitchFamily="34" charset="0"/>
              </a:rPr>
              <a:t>Viết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4990" y="74952"/>
            <a:ext cx="762000" cy="65649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9AAA67-4122-499B-9BF0-5075DC6E12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43" r="38730"/>
          <a:stretch/>
        </p:blipFill>
        <p:spPr>
          <a:xfrm rot="16200000">
            <a:off x="4592773" y="-3068773"/>
            <a:ext cx="2971801" cy="1215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9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3590" y="74951"/>
            <a:ext cx="1828800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  <a:latin typeface=".VnAvant" pitchFamily="34" charset="0"/>
              </a:rPr>
              <a:t>Viết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4990" y="74952"/>
            <a:ext cx="762000" cy="65649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2" name="ONG">
            <a:hlinkClick r:id="" action="ppaction://media"/>
            <a:extLst>
              <a:ext uri="{FF2B5EF4-FFF2-40B4-BE49-F238E27FC236}">
                <a16:creationId xmlns:a16="http://schemas.microsoft.com/office/drawing/2014/main" id="{4890EB0E-23A1-420A-BFEA-EBB2DCB8CD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7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3590" y="74951"/>
            <a:ext cx="1828800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  <a:latin typeface=".VnAvant" pitchFamily="34" charset="0"/>
              </a:rPr>
              <a:t>Viết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4990" y="74952"/>
            <a:ext cx="762000" cy="65649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2" name="ÔNG">
            <a:hlinkClick r:id="" action="ppaction://media"/>
            <a:extLst>
              <a:ext uri="{FF2B5EF4-FFF2-40B4-BE49-F238E27FC236}">
                <a16:creationId xmlns:a16="http://schemas.microsoft.com/office/drawing/2014/main" id="{AB5751C2-AABF-4B03-915E-3D31261965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7990" y="990600"/>
            <a:ext cx="91059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4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E9E778-4E1D-4C09-9505-029937407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0"/>
            <a:ext cx="11506200" cy="686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4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EAC950-47E7-4AF8-AF6B-6E156B26F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00" y="0"/>
            <a:ext cx="1148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8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ƯNG">
            <a:hlinkClick r:id="" action="ppaction://media"/>
            <a:extLst>
              <a:ext uri="{FF2B5EF4-FFF2-40B4-BE49-F238E27FC236}">
                <a16:creationId xmlns:a16="http://schemas.microsoft.com/office/drawing/2014/main" id="{1DE1D1B0-E94D-4750-8270-BB3AAB7DF1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533400"/>
            <a:ext cx="10972800" cy="55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7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82D3EA-1CEE-480A-BB07-E0EC0C8C2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89" y="0"/>
            <a:ext cx="1151422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BE9C8D-3B72-43EB-86CA-2DB07F1BD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89" y="152400"/>
            <a:ext cx="11514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49C5F2-ECC9-49AA-B70F-0DFAA53F5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28" y="0"/>
            <a:ext cx="11667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7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7BBB1F-6E69-4D18-B881-3C88E0F32A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15000" r="20312" b="18750"/>
          <a:stretch/>
        </p:blipFill>
        <p:spPr>
          <a:xfrm>
            <a:off x="152400" y="1143000"/>
            <a:ext cx="12039600" cy="5761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0" y="3360771"/>
            <a:ext cx="426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túp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lều</a:t>
            </a:r>
            <a:endParaRPr lang="en-US" sz="8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A2221F-FFCD-4638-B06E-EE9286797A90}"/>
              </a:ext>
            </a:extLst>
          </p:cNvPr>
          <p:cNvSpPr txBox="1"/>
          <p:nvPr/>
        </p:nvSpPr>
        <p:spPr>
          <a:xfrm>
            <a:off x="6515101" y="3360771"/>
            <a:ext cx="5257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vầng</a:t>
            </a:r>
            <a:r>
              <a:rPr lang="en-US" sz="7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trăng</a:t>
            </a:r>
            <a:endParaRPr lang="en-US" sz="72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58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5F5783-690C-45F3-9C56-E2F68048DD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78" r="5796" b="26667"/>
          <a:stretch/>
        </p:blipFill>
        <p:spPr>
          <a:xfrm>
            <a:off x="1752600" y="29980"/>
            <a:ext cx="7924800" cy="5115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1E6F2C-3264-44D5-A0A4-7C6A0A1106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0" t="6667" r="5070" b="80000"/>
          <a:stretch/>
        </p:blipFill>
        <p:spPr>
          <a:xfrm>
            <a:off x="1752600" y="5220905"/>
            <a:ext cx="8103952" cy="159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1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4553424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-SGK-TV" pitchFamily="2" charset="0"/>
                <a:cs typeface="Arial-SGK-TV" pitchFamily="2" charset="0"/>
              </a:rPr>
              <a:t>       Nam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bán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đủ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Ngay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cổng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dãy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dùng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hang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thịt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lắm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lần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8915400" cy="425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4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2400" y="228600"/>
            <a:ext cx="11811000" cy="6170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dirty="0">
                <a:latin typeface="Arial-SGK-TV" pitchFamily="2" charset="0"/>
                <a:cs typeface="Arial-SGK-TV" pitchFamily="2" charset="0"/>
              </a:rPr>
              <a:t>       Nam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bán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đủ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Ngay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cổng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dãy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dùng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thịt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lắm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lần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F066943-44BD-49A5-AAA6-73EFAEFB1C15}"/>
              </a:ext>
            </a:extLst>
          </p:cNvPr>
          <p:cNvSpPr/>
          <p:nvPr/>
        </p:nvSpPr>
        <p:spPr>
          <a:xfrm>
            <a:off x="990600" y="304800"/>
            <a:ext cx="533400" cy="533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2E6DE33-024B-429F-84C8-03FF7B94947F}"/>
              </a:ext>
            </a:extLst>
          </p:cNvPr>
          <p:cNvSpPr/>
          <p:nvPr/>
        </p:nvSpPr>
        <p:spPr>
          <a:xfrm>
            <a:off x="8229600" y="228600"/>
            <a:ext cx="533400" cy="533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C28B9E-8660-4CB2-8EC4-4C20650A3778}"/>
              </a:ext>
            </a:extLst>
          </p:cNvPr>
          <p:cNvSpPr/>
          <p:nvPr/>
        </p:nvSpPr>
        <p:spPr>
          <a:xfrm>
            <a:off x="6096000" y="1371600"/>
            <a:ext cx="533400" cy="533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B49D7B-E8E0-4B33-BE56-B2366B7FB87A}"/>
              </a:ext>
            </a:extLst>
          </p:cNvPr>
          <p:cNvSpPr/>
          <p:nvPr/>
        </p:nvSpPr>
        <p:spPr>
          <a:xfrm>
            <a:off x="0" y="3810000"/>
            <a:ext cx="533400" cy="533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120DB3-8F72-4EB9-A561-577122064490}"/>
              </a:ext>
            </a:extLst>
          </p:cNvPr>
          <p:cNvSpPr/>
          <p:nvPr/>
        </p:nvSpPr>
        <p:spPr>
          <a:xfrm>
            <a:off x="10058400" y="3821243"/>
            <a:ext cx="533400" cy="533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EA41DF9-0C65-4E0B-82E0-BC09D5530E3E}"/>
              </a:ext>
            </a:extLst>
          </p:cNvPr>
          <p:cNvCxnSpPr>
            <a:cxnSpLocks/>
          </p:cNvCxnSpPr>
          <p:nvPr/>
        </p:nvCxnSpPr>
        <p:spPr>
          <a:xfrm>
            <a:off x="10363200" y="1371600"/>
            <a:ext cx="152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980C64-C48E-4574-AFF6-6EA9E79A1F3A}"/>
              </a:ext>
            </a:extLst>
          </p:cNvPr>
          <p:cNvCxnSpPr>
            <a:cxnSpLocks/>
          </p:cNvCxnSpPr>
          <p:nvPr/>
        </p:nvCxnSpPr>
        <p:spPr>
          <a:xfrm>
            <a:off x="9525000" y="2637020"/>
            <a:ext cx="152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24961E-0BC8-40DC-BA22-D29DD9CB34EA}"/>
              </a:ext>
            </a:extLst>
          </p:cNvPr>
          <p:cNvCxnSpPr>
            <a:cxnSpLocks/>
          </p:cNvCxnSpPr>
          <p:nvPr/>
        </p:nvCxnSpPr>
        <p:spPr>
          <a:xfrm>
            <a:off x="291060" y="3787515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21C830A-AABA-46DB-BC38-710F23192B5A}"/>
              </a:ext>
            </a:extLst>
          </p:cNvPr>
          <p:cNvCxnSpPr>
            <a:cxnSpLocks/>
          </p:cNvCxnSpPr>
          <p:nvPr/>
        </p:nvCxnSpPr>
        <p:spPr>
          <a:xfrm>
            <a:off x="7086600" y="3814997"/>
            <a:ext cx="152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579391-D6A3-43BA-BF1E-E37BFA9D6BD4}"/>
              </a:ext>
            </a:extLst>
          </p:cNvPr>
          <p:cNvCxnSpPr>
            <a:cxnSpLocks/>
          </p:cNvCxnSpPr>
          <p:nvPr/>
        </p:nvCxnSpPr>
        <p:spPr>
          <a:xfrm>
            <a:off x="1676400" y="5105400"/>
            <a:ext cx="152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1C70A6-4FC0-40F7-B06F-CAF3B2CA641E}"/>
              </a:ext>
            </a:extLst>
          </p:cNvPr>
          <p:cNvCxnSpPr>
            <a:cxnSpLocks/>
          </p:cNvCxnSpPr>
          <p:nvPr/>
        </p:nvCxnSpPr>
        <p:spPr>
          <a:xfrm>
            <a:off x="6324600" y="6334499"/>
            <a:ext cx="152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00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66C83C9-1B0A-45B9-AACB-420F27FDF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22" t="18652" r="18788" b="15793"/>
          <a:stretch/>
        </p:blipFill>
        <p:spPr>
          <a:xfrm>
            <a:off x="533400" y="0"/>
            <a:ext cx="10439400" cy="692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5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4553424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-SGK-TV" pitchFamily="2" charset="0"/>
                <a:cs typeface="Arial-SGK-TV" pitchFamily="2" charset="0"/>
              </a:rPr>
              <a:t>       Nam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bán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đủ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Ngay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cổng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dãy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dùng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hang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thịt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lắm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lần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8915400" cy="425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15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10515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96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lớp 1 năm 2020 -2021 knttvcs\ảnh tiếng việt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524" y="1219200"/>
            <a:ext cx="4066573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lớp 1 năm 2020 -2021 knttvcs\ảnh tiếng việt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962400"/>
            <a:ext cx="412229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lớp 1 năm 2020 -2021 knttvcs\ảnh tiếng việt\tải xuống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82" y="4114801"/>
            <a:ext cx="3858765" cy="264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lớp 1 năm 2020 -2021 knttvcs\ảnh tiếng việt\unname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3879546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86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lớp 1 năm 2020 -2021 knttvcs\ảnh tiếng việt\sieu-thi-15833789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0"/>
            <a:ext cx="4142508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lớp 1 năm 2020 -2021 knttvcs\ảnh tiếng việt\tải xuống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6" y="1143000"/>
            <a:ext cx="4227742" cy="25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lớp 1 năm 2020 -2021 knttvcs\ảnh tiếng việt\tải xuống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10" y="3810000"/>
            <a:ext cx="4355091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lớp 1 năm 2020 -2021 knttvcs\ảnh tiếng việt\images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2" y="1066800"/>
            <a:ext cx="4300538" cy="261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26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52400" y="1857378"/>
            <a:ext cx="1203960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em chăm ngoan, </a:t>
            </a:r>
            <a:r>
              <a:rPr lang="vi-VN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giỏi</a:t>
            </a:r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endParaRPr lang="en-US" sz="29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148871" y="390525"/>
            <a:ext cx="5537595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 dirty="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 dirty="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4" y="582147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686" y="3223935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5731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" y="3579815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640" y="3752850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338" y="27146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337" y="3752851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265" y="5133416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961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7BBB1F-6E69-4D18-B881-3C88E0F32A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15000" r="20312" b="18750"/>
          <a:stretch/>
        </p:blipFill>
        <p:spPr>
          <a:xfrm>
            <a:off x="152400" y="1143000"/>
            <a:ext cx="12039600" cy="5761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3185" y="2823539"/>
            <a:ext cx="5486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ngựa</a:t>
            </a:r>
            <a:r>
              <a:rPr lang="en-US" sz="7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bạch</a:t>
            </a:r>
            <a:endParaRPr lang="en-US" sz="7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A2221F-FFCD-4638-B06E-EE9286797A90}"/>
              </a:ext>
            </a:extLst>
          </p:cNvPr>
          <p:cNvSpPr txBox="1"/>
          <p:nvPr/>
        </p:nvSpPr>
        <p:spPr>
          <a:xfrm>
            <a:off x="7060372" y="2823539"/>
            <a:ext cx="5257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7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đình</a:t>
            </a:r>
            <a:endParaRPr lang="en-US" sz="72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7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7BBB1F-6E69-4D18-B881-3C88E0F32A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7" t="15000" r="20312" b="18750"/>
          <a:stretch/>
        </p:blipFill>
        <p:spPr>
          <a:xfrm>
            <a:off x="76202" y="0"/>
            <a:ext cx="12115798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5273" y="2485682"/>
            <a:ext cx="1066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sắp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xếp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đạc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gọn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gàng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6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23077" b="11538"/>
          <a:stretch/>
        </p:blipFill>
        <p:spPr bwMode="auto">
          <a:xfrm>
            <a:off x="8744" y="0"/>
            <a:ext cx="12183256" cy="5547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11DDBA-CDF0-4CCB-BBF5-1F1E542D2E9A}"/>
              </a:ext>
            </a:extLst>
          </p:cNvPr>
          <p:cNvSpPr/>
          <p:nvPr/>
        </p:nvSpPr>
        <p:spPr>
          <a:xfrm>
            <a:off x="76200" y="5715000"/>
            <a:ext cx="1203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hồng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rung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rinh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010F69-9ABD-46C4-9C70-FBDC1DAB95E5}"/>
              </a:ext>
            </a:extLst>
          </p:cNvPr>
          <p:cNvSpPr/>
          <p:nvPr/>
        </p:nvSpPr>
        <p:spPr>
          <a:xfrm>
            <a:off x="76200" y="5715000"/>
            <a:ext cx="1203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ững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ồng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r</a:t>
            </a:r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ung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rinh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ong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458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6030" y="65146"/>
            <a:ext cx="1905000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</a:rPr>
              <a:t>Đọc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1230" y="35841"/>
            <a:ext cx="730770" cy="6857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223" y="990600"/>
            <a:ext cx="2930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ong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9EBDFB-9317-46E8-91CA-FEB5E41D53CE}"/>
              </a:ext>
            </a:extLst>
          </p:cNvPr>
          <p:cNvSpPr txBox="1"/>
          <p:nvPr/>
        </p:nvSpPr>
        <p:spPr>
          <a:xfrm>
            <a:off x="9285157" y="1013085"/>
            <a:ext cx="2930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ưng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51F89C-6DA2-4DCD-A0B3-4E113C8D5CE2}"/>
              </a:ext>
            </a:extLst>
          </p:cNvPr>
          <p:cNvSpPr txBox="1"/>
          <p:nvPr/>
        </p:nvSpPr>
        <p:spPr>
          <a:xfrm>
            <a:off x="3200400" y="990600"/>
            <a:ext cx="26595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ông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5973D5-F787-4AC1-A06F-6F48AA0DFE6C}"/>
              </a:ext>
            </a:extLst>
          </p:cNvPr>
          <p:cNvSpPr txBox="1"/>
          <p:nvPr/>
        </p:nvSpPr>
        <p:spPr>
          <a:xfrm>
            <a:off x="6263390" y="990600"/>
            <a:ext cx="2930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ung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3672DB87-9B1B-410A-BA9F-FA678CBCAF79}"/>
              </a:ext>
            </a:extLst>
          </p:cNvPr>
          <p:cNvSpPr/>
          <p:nvPr/>
        </p:nvSpPr>
        <p:spPr>
          <a:xfrm>
            <a:off x="2689484" y="2728081"/>
            <a:ext cx="3025516" cy="15696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tr</a:t>
            </a:r>
          </a:p>
        </p:txBody>
      </p:sp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0716464E-867A-4769-91A8-294BF08AE817}"/>
              </a:ext>
            </a:extLst>
          </p:cNvPr>
          <p:cNvSpPr/>
          <p:nvPr/>
        </p:nvSpPr>
        <p:spPr>
          <a:xfrm>
            <a:off x="5886921" y="2726832"/>
            <a:ext cx="2964689" cy="15696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ong</a:t>
            </a:r>
            <a:endParaRPr lang="en-US" sz="88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15" name="Rounded Rectangle 10">
            <a:extLst>
              <a:ext uri="{FF2B5EF4-FFF2-40B4-BE49-F238E27FC236}">
                <a16:creationId xmlns:a16="http://schemas.microsoft.com/office/drawing/2014/main" id="{259131DF-A98B-4A99-AC78-CB693B8883E9}"/>
              </a:ext>
            </a:extLst>
          </p:cNvPr>
          <p:cNvSpPr/>
          <p:nvPr/>
        </p:nvSpPr>
        <p:spPr>
          <a:xfrm>
            <a:off x="2664500" y="4463064"/>
            <a:ext cx="6187110" cy="20475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trong</a:t>
            </a:r>
            <a:endParaRPr lang="en-US" sz="88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BBCE654D-EA49-42F0-92F5-B39171CA3C6F}"/>
              </a:ext>
            </a:extLst>
          </p:cNvPr>
          <p:cNvSpPr/>
          <p:nvPr/>
        </p:nvSpPr>
        <p:spPr>
          <a:xfrm>
            <a:off x="4835652" y="4455136"/>
            <a:ext cx="2670596" cy="20475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ong</a:t>
            </a:r>
            <a:endParaRPr lang="en-US" sz="88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F76198-648F-4E39-8D6A-75A46505404B}"/>
              </a:ext>
            </a:extLst>
          </p:cNvPr>
          <p:cNvSpPr txBox="1"/>
          <p:nvPr/>
        </p:nvSpPr>
        <p:spPr>
          <a:xfrm>
            <a:off x="793459" y="990600"/>
            <a:ext cx="1851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55B739-23A1-492B-8312-3FA1F4585CF6}"/>
              </a:ext>
            </a:extLst>
          </p:cNvPr>
          <p:cNvSpPr txBox="1"/>
          <p:nvPr/>
        </p:nvSpPr>
        <p:spPr>
          <a:xfrm>
            <a:off x="10039731" y="1013085"/>
            <a:ext cx="1851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13D2F6-AC64-48B2-9C46-E37D8B203095}"/>
              </a:ext>
            </a:extLst>
          </p:cNvPr>
          <p:cNvSpPr txBox="1"/>
          <p:nvPr/>
        </p:nvSpPr>
        <p:spPr>
          <a:xfrm>
            <a:off x="7000556" y="979614"/>
            <a:ext cx="1851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B947B5-8F43-4627-A59F-EDFA0590C1F1}"/>
              </a:ext>
            </a:extLst>
          </p:cNvPr>
          <p:cNvSpPr txBox="1"/>
          <p:nvPr/>
        </p:nvSpPr>
        <p:spPr>
          <a:xfrm>
            <a:off x="3961381" y="982672"/>
            <a:ext cx="1851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1800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11" grpId="0"/>
      <p:bldP spid="12" grpId="0"/>
      <p:bldP spid="13" grpId="0" bldLvl="0" animBg="1"/>
      <p:bldP spid="14" grpId="0" bldLvl="0" animBg="1"/>
      <p:bldP spid="15" grpId="0" bldLvl="0" animBg="1"/>
      <p:bldP spid="16" grpId="0" bldLvl="0"/>
      <p:bldP spid="17" grpId="0"/>
      <p:bldP spid="17" grpId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6030" y="65146"/>
            <a:ext cx="1905000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</a:rPr>
              <a:t>Đọc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1230" y="35841"/>
            <a:ext cx="730770" cy="6857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524000"/>
            <a:ext cx="1234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dòng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	 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võng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	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bổng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cộng</a:t>
            </a:r>
            <a:endParaRPr lang="en-US" sz="8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837581-AD38-4ECD-91C5-66F653954C41}"/>
              </a:ext>
            </a:extLst>
          </p:cNvPr>
          <p:cNvSpPr txBox="1"/>
          <p:nvPr/>
        </p:nvSpPr>
        <p:spPr>
          <a:xfrm>
            <a:off x="0" y="3452734"/>
            <a:ext cx="1249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thúng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	 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vũng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	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đựng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hửng</a:t>
            </a:r>
            <a:endParaRPr lang="en-US" sz="8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60AE1E-91A5-42EF-9E54-105C799B351C}"/>
              </a:ext>
            </a:extLst>
          </p:cNvPr>
          <p:cNvSpPr txBox="1"/>
          <p:nvPr/>
        </p:nvSpPr>
        <p:spPr>
          <a:xfrm>
            <a:off x="564630" y="1524000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ong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5A6871-F431-4BD3-8131-9093B6AB85A3}"/>
              </a:ext>
            </a:extLst>
          </p:cNvPr>
          <p:cNvSpPr txBox="1"/>
          <p:nvPr/>
        </p:nvSpPr>
        <p:spPr>
          <a:xfrm>
            <a:off x="3810000" y="1524000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ong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F31B7C-9F0B-41CB-BA55-155EDA06CE7A}"/>
              </a:ext>
            </a:extLst>
          </p:cNvPr>
          <p:cNvSpPr txBox="1"/>
          <p:nvPr/>
        </p:nvSpPr>
        <p:spPr>
          <a:xfrm>
            <a:off x="7255240" y="1526499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ông</a:t>
            </a:r>
            <a:endParaRPr lang="en-US" sz="80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C2ECD8-630A-4AB5-B14D-FCDB26DC1E2B}"/>
              </a:ext>
            </a:extLst>
          </p:cNvPr>
          <p:cNvSpPr txBox="1"/>
          <p:nvPr/>
        </p:nvSpPr>
        <p:spPr>
          <a:xfrm>
            <a:off x="10304489" y="1521501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ông</a:t>
            </a:r>
            <a:endParaRPr lang="en-US" sz="80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B89654-B660-4B43-AE2B-51EE3AB110FB}"/>
              </a:ext>
            </a:extLst>
          </p:cNvPr>
          <p:cNvSpPr txBox="1"/>
          <p:nvPr/>
        </p:nvSpPr>
        <p:spPr>
          <a:xfrm>
            <a:off x="836950" y="3446488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chemeClr val="accent4"/>
                </a:solidFill>
                <a:latin typeface="Arial-SGK-TV" pitchFamily="2" charset="0"/>
                <a:cs typeface="Arial-SGK-TV" pitchFamily="2" charset="0"/>
              </a:rPr>
              <a:t>ung</a:t>
            </a:r>
            <a:endParaRPr lang="en-US" sz="8000" dirty="0">
              <a:solidFill>
                <a:schemeClr val="accent4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BAB83A-8846-433D-A107-A063A7964BAE}"/>
              </a:ext>
            </a:extLst>
          </p:cNvPr>
          <p:cNvSpPr txBox="1"/>
          <p:nvPr/>
        </p:nvSpPr>
        <p:spPr>
          <a:xfrm>
            <a:off x="3810000" y="3429000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chemeClr val="accent4"/>
                </a:solidFill>
                <a:latin typeface="Arial-SGK-TV" pitchFamily="2" charset="0"/>
                <a:cs typeface="Arial-SGK-TV" pitchFamily="2" charset="0"/>
              </a:rPr>
              <a:t>ung</a:t>
            </a:r>
            <a:endParaRPr lang="en-US" sz="8000" dirty="0">
              <a:solidFill>
                <a:schemeClr val="accent4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2444D5-C5B4-49BD-8021-6E4BDC502DD9}"/>
              </a:ext>
            </a:extLst>
          </p:cNvPr>
          <p:cNvSpPr txBox="1"/>
          <p:nvPr/>
        </p:nvSpPr>
        <p:spPr>
          <a:xfrm>
            <a:off x="7280223" y="3443988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9900"/>
                </a:solidFill>
                <a:latin typeface="Arial-SGK-TV" pitchFamily="2" charset="0"/>
                <a:cs typeface="Arial-SGK-TV" pitchFamily="2" charset="0"/>
              </a:rPr>
              <a:t>ưng</a:t>
            </a:r>
            <a:endParaRPr lang="en-US" sz="8000" dirty="0">
              <a:solidFill>
                <a:srgbClr val="FF99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736C73-B6CB-43A4-818E-20E8DF69BB2D}"/>
              </a:ext>
            </a:extLst>
          </p:cNvPr>
          <p:cNvSpPr txBox="1"/>
          <p:nvPr/>
        </p:nvSpPr>
        <p:spPr>
          <a:xfrm>
            <a:off x="10387560" y="3446490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9900"/>
                </a:solidFill>
                <a:latin typeface="Arial-SGK-TV" pitchFamily="2" charset="0"/>
                <a:cs typeface="Arial-SGK-TV" pitchFamily="2" charset="0"/>
              </a:rPr>
              <a:t>ưng</a:t>
            </a:r>
            <a:endParaRPr lang="en-US" sz="8000" dirty="0">
              <a:solidFill>
                <a:srgbClr val="FF99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25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6030" y="65146"/>
            <a:ext cx="1905000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</a:rPr>
              <a:t>Đọc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1230" y="35841"/>
            <a:ext cx="730770" cy="6857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9050" y="5368498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chong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chóng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52643" y="5368498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súng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056" y="1346623"/>
            <a:ext cx="3486713" cy="276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06940"/>
            <a:ext cx="3619500" cy="265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486" y="1346623"/>
            <a:ext cx="3486714" cy="276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F641B7-79A4-4642-8A2E-BE7B54575FB8}"/>
              </a:ext>
            </a:extLst>
          </p:cNvPr>
          <p:cNvSpPr txBox="1"/>
          <p:nvPr/>
        </p:nvSpPr>
        <p:spPr>
          <a:xfrm>
            <a:off x="8485807" y="5368497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SGK-TV" pitchFamily="2" charset="0"/>
                <a:cs typeface="Arial-SGK-TV" pitchFamily="2" charset="0"/>
              </a:rPr>
              <a:t>bánh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chưng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33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6030" y="65146"/>
            <a:ext cx="1905000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</a:rPr>
              <a:t>Đọc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1230" y="35841"/>
            <a:ext cx="730770" cy="6857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981" y="5336311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chong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chóng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5800" y="533631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súng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056" y="1346623"/>
            <a:ext cx="3486713" cy="276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06940"/>
            <a:ext cx="3619500" cy="265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486" y="1346623"/>
            <a:ext cx="3486714" cy="276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F641B7-79A4-4642-8A2E-BE7B54575FB8}"/>
              </a:ext>
            </a:extLst>
          </p:cNvPr>
          <p:cNvSpPr txBox="1"/>
          <p:nvPr/>
        </p:nvSpPr>
        <p:spPr>
          <a:xfrm>
            <a:off x="8534400" y="5336309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SGK-TV" pitchFamily="2" charset="0"/>
                <a:cs typeface="Arial-SGK-TV" pitchFamily="2" charset="0"/>
              </a:rPr>
              <a:t>bánh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chưng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E530CF-B989-40D7-B0AB-61A68152D6A1}"/>
              </a:ext>
            </a:extLst>
          </p:cNvPr>
          <p:cNvCxnSpPr>
            <a:cxnSpLocks/>
          </p:cNvCxnSpPr>
          <p:nvPr/>
        </p:nvCxnSpPr>
        <p:spPr>
          <a:xfrm>
            <a:off x="2241030" y="3962400"/>
            <a:ext cx="3648823" cy="15886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EF41DE7-E3CB-4533-A6AB-2CFBD3060E46}"/>
              </a:ext>
            </a:extLst>
          </p:cNvPr>
          <p:cNvCxnSpPr>
            <a:cxnSpLocks/>
          </p:cNvCxnSpPr>
          <p:nvPr/>
        </p:nvCxnSpPr>
        <p:spPr>
          <a:xfrm>
            <a:off x="5933607" y="4115483"/>
            <a:ext cx="3896193" cy="13958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0EA333-1FF0-43D5-B0CB-AF3ABDB61CF7}"/>
              </a:ext>
            </a:extLst>
          </p:cNvPr>
          <p:cNvCxnSpPr>
            <a:cxnSpLocks/>
          </p:cNvCxnSpPr>
          <p:nvPr/>
        </p:nvCxnSpPr>
        <p:spPr>
          <a:xfrm flipH="1">
            <a:off x="1828800" y="4115483"/>
            <a:ext cx="8122170" cy="14355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54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297</Words>
  <Application>Microsoft Office PowerPoint</Application>
  <PresentationFormat>Widescreen</PresentationFormat>
  <Paragraphs>73</Paragraphs>
  <Slides>28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Microsoft YaHei</vt:lpstr>
      <vt:lpstr>宋体</vt:lpstr>
      <vt:lpstr>宋体</vt:lpstr>
      <vt:lpstr>.VnAvant</vt:lpstr>
      <vt:lpstr>Arial</vt:lpstr>
      <vt:lpstr>Arial-SGK-TV</vt:lpstr>
      <vt:lpstr>AvantGarde</vt:lpstr>
      <vt:lpstr>Calibri</vt:lpstr>
      <vt:lpstr>Tahoma</vt:lpstr>
      <vt:lpstr>Times New Roman</vt:lpstr>
      <vt:lpstr>Office Theme</vt:lpstr>
      <vt:lpstr>PowerPoint Presentation</vt:lpstr>
      <vt:lpstr>KHỞI ĐỘNG</vt:lpstr>
      <vt:lpstr>KHỞI ĐỘNG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chợ</vt:lpstr>
      <vt:lpstr>Một số hình ảnh của siêu thị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10</cp:revision>
  <dcterms:created xsi:type="dcterms:W3CDTF">2020-08-18T11:46:26Z</dcterms:created>
  <dcterms:modified xsi:type="dcterms:W3CDTF">2021-12-13T11:22:40Z</dcterms:modified>
</cp:coreProperties>
</file>