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7" r:id="rId3"/>
    <p:sldId id="287" r:id="rId4"/>
    <p:sldId id="276" r:id="rId5"/>
    <p:sldId id="278" r:id="rId6"/>
    <p:sldId id="288" r:id="rId7"/>
    <p:sldId id="279" r:id="rId8"/>
    <p:sldId id="280" r:id="rId9"/>
    <p:sldId id="281" r:id="rId10"/>
    <p:sldId id="28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774" y="1828800"/>
            <a:ext cx="5932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10: PHÉP CỘNG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PHẠM VI 10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0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  <a:endParaRPr lang="en-US" sz="45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70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3" name="Nam-Ngon-Tay-Ngoan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914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609600" y="2590800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3429000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763637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135237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430637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655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1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8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5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5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1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2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2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1024409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1478818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2465800" y="5540991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3117750" y="4909784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5562600" y="4909784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6230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THƯ GIÃN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4" name="Chu-Ech-Con-Be-Mai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2325" r="4926" b="6529"/>
          <a:stretch/>
        </p:blipFill>
        <p:spPr>
          <a:xfrm>
            <a:off x="914400" y="1353828"/>
            <a:ext cx="7162800" cy="322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1" y="4800600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+ 2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638800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4778514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693658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8272" y="5130154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2964" y="5105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609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838200" y="1997122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3579799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1143000" y="4052248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3609638" y="4052248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6400800" y="1997383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594285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30323" y="3962400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81039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95639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1004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37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457200" y="3587496"/>
            <a:ext cx="5053084" cy="215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86910" r="65469" b="6913"/>
          <a:stretch/>
        </p:blipFill>
        <p:spPr>
          <a:xfrm>
            <a:off x="3352800" y="4876800"/>
            <a:ext cx="791570" cy="354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71369" y="4324511"/>
            <a:ext cx="762866" cy="584134"/>
            <a:chOff x="2971369" y="4324511"/>
            <a:chExt cx="762866" cy="5841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71972" r="80423" b="24276"/>
            <a:stretch/>
          </p:blipFill>
          <p:spPr>
            <a:xfrm rot="16200000">
              <a:off x="3177884" y="4185788"/>
              <a:ext cx="349835" cy="7628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645" b="58804" l="24388" r="316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1" t="52546" r="70823" b="39755"/>
            <a:stretch/>
          </p:blipFill>
          <p:spPr>
            <a:xfrm>
              <a:off x="3158035" y="4324511"/>
              <a:ext cx="389529" cy="58413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514600" y="3886200"/>
            <a:ext cx="600502" cy="353482"/>
            <a:chOff x="9133764" y="6943155"/>
            <a:chExt cx="600502" cy="3534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7" t="86793" r="56676" b="7113"/>
            <a:stretch/>
          </p:blipFill>
          <p:spPr>
            <a:xfrm>
              <a:off x="9133764" y="6946519"/>
              <a:ext cx="600502" cy="3501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7" t="86934" r="67406" b="6913"/>
            <a:stretch/>
          </p:blipFill>
          <p:spPr>
            <a:xfrm>
              <a:off x="9235376" y="6943155"/>
              <a:ext cx="197892" cy="35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04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211</TotalTime>
  <Words>70</Words>
  <Application>Microsoft Office PowerPoint</Application>
  <PresentationFormat>On-screen Show (4:3)</PresentationFormat>
  <Paragraphs>25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Arial-Rounded</vt:lpstr>
      <vt:lpstr>Calibri</vt:lpstr>
      <vt:lpstr>Quicksand Medium</vt:lpstr>
      <vt:lpstr>Times New Roman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36</cp:revision>
  <dcterms:created xsi:type="dcterms:W3CDTF">2020-08-24T16:53:57Z</dcterms:created>
  <dcterms:modified xsi:type="dcterms:W3CDTF">2021-11-16T01:55:33Z</dcterms:modified>
</cp:coreProperties>
</file>