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85" r:id="rId3"/>
    <p:sldId id="257" r:id="rId4"/>
    <p:sldId id="259" r:id="rId5"/>
    <p:sldId id="258" r:id="rId6"/>
    <p:sldId id="263" r:id="rId7"/>
    <p:sldId id="260" r:id="rId8"/>
    <p:sldId id="261" r:id="rId9"/>
    <p:sldId id="262" r:id="rId10"/>
    <p:sldId id="264" r:id="rId11"/>
    <p:sldId id="265" r:id="rId12"/>
    <p:sldId id="28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21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333CA-625E-44BB-9823-B670085EB766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5D5C9-4F4D-4F52-80CB-4408BA44E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4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1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6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3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28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9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6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3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1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7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5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5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8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gif"/><Relationship Id="rId11" Type="http://schemas.openxmlformats.org/officeDocument/2006/relationships/image" Target="../media/image16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5774" y="1828800"/>
            <a:ext cx="59324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10: PHÉP CỘNG </a:t>
            </a:r>
          </a:p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 PHẠM VI 10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502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381000" y="1670177"/>
            <a:ext cx="2209800" cy="901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1870363" y="3886201"/>
            <a:ext cx="5078149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4" t="54630" r="35304" b="32853"/>
          <a:stretch/>
        </p:blipFill>
        <p:spPr>
          <a:xfrm>
            <a:off x="4038600" y="4478835"/>
            <a:ext cx="568036" cy="643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4" t="22705" r="34164" b="64778"/>
          <a:stretch/>
        </p:blipFill>
        <p:spPr>
          <a:xfrm>
            <a:off x="2569029" y="4478835"/>
            <a:ext cx="568036" cy="6435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23941" r="37651" b="23941"/>
          <a:stretch/>
        </p:blipFill>
        <p:spPr>
          <a:xfrm>
            <a:off x="3144550" y="765583"/>
            <a:ext cx="4531300" cy="28850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5398268" y="4512767"/>
            <a:ext cx="633462" cy="6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1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359727" cy="1295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27228" r="68940" b="40972"/>
          <a:stretch/>
        </p:blipFill>
        <p:spPr>
          <a:xfrm>
            <a:off x="983673" y="1929740"/>
            <a:ext cx="1529486" cy="1346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0861" r="63788" b="58595"/>
          <a:stretch/>
        </p:blipFill>
        <p:spPr>
          <a:xfrm>
            <a:off x="457200" y="1219200"/>
            <a:ext cx="3792924" cy="696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27228" r="39848" b="40972"/>
          <a:stretch/>
        </p:blipFill>
        <p:spPr>
          <a:xfrm>
            <a:off x="3657600" y="1905000"/>
            <a:ext cx="1529486" cy="1346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4" t="27571" r="9213" b="40629"/>
          <a:stretch/>
        </p:blipFill>
        <p:spPr>
          <a:xfrm>
            <a:off x="6477000" y="1929740"/>
            <a:ext cx="1529486" cy="1346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62509" r="4462" b="10060"/>
          <a:stretch/>
        </p:blipFill>
        <p:spPr>
          <a:xfrm>
            <a:off x="1295400" y="3714996"/>
            <a:ext cx="6539344" cy="1161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55525" r="70000" b="11597"/>
          <a:stretch/>
        </p:blipFill>
        <p:spPr>
          <a:xfrm>
            <a:off x="868890" y="4876800"/>
            <a:ext cx="1484772" cy="1426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53693" r="40160" b="12933"/>
          <a:stretch/>
        </p:blipFill>
        <p:spPr>
          <a:xfrm>
            <a:off x="2854036" y="4876799"/>
            <a:ext cx="2327564" cy="14478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5" t="55663" r="9562" b="11459"/>
          <a:stretch/>
        </p:blipFill>
        <p:spPr>
          <a:xfrm>
            <a:off x="6477000" y="4898283"/>
            <a:ext cx="1484772" cy="1426317"/>
          </a:xfrm>
          <a:prstGeom prst="rect">
            <a:avLst/>
          </a:prstGeom>
        </p:spPr>
      </p:pic>
      <p:cxnSp>
        <p:nvCxnSpPr>
          <p:cNvPr id="13" name="Curved Connector 12"/>
          <p:cNvCxnSpPr/>
          <p:nvPr/>
        </p:nvCxnSpPr>
        <p:spPr>
          <a:xfrm flipV="1">
            <a:off x="2209800" y="4876799"/>
            <a:ext cx="2040324" cy="734642"/>
          </a:xfrm>
          <a:prstGeom prst="curvedConnector3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086600" y="4876799"/>
            <a:ext cx="0" cy="7346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05000" y="3124200"/>
            <a:ext cx="0" cy="838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>
            <a:off x="4565072" y="3048000"/>
            <a:ext cx="1683328" cy="9144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0800000" flipV="1">
            <a:off x="5181600" y="3048000"/>
            <a:ext cx="1905000" cy="9144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29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33022" y="1600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7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smtClean="0">
                <a:solidFill>
                  <a:srgbClr val="0000FF"/>
                </a:solidFill>
              </a:rPr>
              <a:t>KHỞI ĐỘNG</a:t>
            </a:r>
            <a:endParaRPr lang="en-US" sz="6000" b="1">
              <a:solidFill>
                <a:srgbClr val="0000FF"/>
              </a:solidFill>
            </a:endParaRPr>
          </a:p>
        </p:txBody>
      </p:sp>
      <p:pic>
        <p:nvPicPr>
          <p:cNvPr id="4" name="Dem-Sao-Be-Bao-Ng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6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75824" y="3505200"/>
            <a:ext cx="4886017" cy="147732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SỐ O </a:t>
            </a:r>
          </a:p>
          <a:p>
            <a:pPr algn="ctr"/>
            <a:r>
              <a:rPr lang="en-US" sz="45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 PHÉP CỘNG</a:t>
            </a:r>
            <a:endParaRPr lang="en-US" sz="45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332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2" r="62576" b="291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901" b="58724" l="24597" r="45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2" t="28845" r="54545" b="37738"/>
          <a:stretch/>
        </p:blipFill>
        <p:spPr>
          <a:xfrm>
            <a:off x="1752600" y="1981200"/>
            <a:ext cx="2036619" cy="1717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0" b="58073" l="46486" r="677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6" t="28037" r="32121" b="38546"/>
          <a:stretch/>
        </p:blipFill>
        <p:spPr>
          <a:xfrm>
            <a:off x="4287981" y="2015835"/>
            <a:ext cx="2036619" cy="17179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9127" y="35814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600" y="35814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7527" y="35814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19800" y="35814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64927" y="35814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70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2" r="62576" b="291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2073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84273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19951" r="55038" b="20760"/>
          <a:stretch/>
        </p:blipFill>
        <p:spPr>
          <a:xfrm>
            <a:off x="1669473" y="1691663"/>
            <a:ext cx="1759527" cy="24231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8" t="20355" r="31478" b="28600"/>
          <a:stretch/>
        </p:blipFill>
        <p:spPr>
          <a:xfrm>
            <a:off x="4329546" y="1700068"/>
            <a:ext cx="1904795" cy="225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2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en-Voi-Bien-Min-Ch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6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8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42" r="76970" b="15909"/>
          <a:stretch/>
        </p:blipFill>
        <p:spPr>
          <a:xfrm>
            <a:off x="457200" y="1981200"/>
            <a:ext cx="2362200" cy="68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1" y="2971800"/>
            <a:ext cx="167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0 + 4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38100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+ 1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46482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+ 2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1" y="2895600"/>
            <a:ext cx="167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+ 3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37338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+ 5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400" y="4572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+ 4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9401" y="2895600"/>
            <a:ext cx="167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+ 3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9400" y="37338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4 + 2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4572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6 + 0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0" y="2888911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51364" y="37879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51364" y="46482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23164" y="28735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23164" y="36576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3164" y="45499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05800" y="28956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71164" y="37338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05800" y="45499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54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42050" r="71515" b="48249"/>
          <a:stretch/>
        </p:blipFill>
        <p:spPr>
          <a:xfrm>
            <a:off x="789707" y="1676400"/>
            <a:ext cx="1583267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4" t="50674" r="15000" b="20077"/>
          <a:stretch/>
        </p:blipFill>
        <p:spPr>
          <a:xfrm>
            <a:off x="20782" y="2667000"/>
            <a:ext cx="8982929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2691628" y="4876800"/>
            <a:ext cx="633462" cy="637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3733800" y="4876800"/>
            <a:ext cx="633462" cy="637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5843538" y="4876800"/>
            <a:ext cx="633462" cy="637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6910338" y="4876800"/>
            <a:ext cx="633462" cy="6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9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381000" y="1670177"/>
            <a:ext cx="2209800" cy="901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29114" r="42727" b="35443"/>
          <a:stretch/>
        </p:blipFill>
        <p:spPr>
          <a:xfrm>
            <a:off x="3276600" y="1545020"/>
            <a:ext cx="3751118" cy="1822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1870363" y="3886201"/>
            <a:ext cx="5078149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38556" r="45455" b="48927"/>
          <a:stretch/>
        </p:blipFill>
        <p:spPr>
          <a:xfrm>
            <a:off x="4038600" y="4478835"/>
            <a:ext cx="568036" cy="643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5" t="37950" r="34323" b="49533"/>
          <a:stretch/>
        </p:blipFill>
        <p:spPr>
          <a:xfrm>
            <a:off x="2569029" y="4478835"/>
            <a:ext cx="568036" cy="64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5" t="37950" r="34323" b="49533"/>
          <a:stretch/>
        </p:blipFill>
        <p:spPr>
          <a:xfrm>
            <a:off x="5410200" y="4478835"/>
            <a:ext cx="568036" cy="64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4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211</TotalTime>
  <Words>77</Words>
  <Application>Microsoft Office PowerPoint</Application>
  <PresentationFormat>On-screen Show (4:3)</PresentationFormat>
  <Paragraphs>36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Arial-Rounded</vt:lpstr>
      <vt:lpstr>Ariston</vt:lpstr>
      <vt:lpstr>Calibri</vt:lpstr>
      <vt:lpstr>Quicksand Medium</vt:lpstr>
      <vt:lpstr>Times New Roman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36</cp:revision>
  <dcterms:created xsi:type="dcterms:W3CDTF">2020-08-24T16:53:57Z</dcterms:created>
  <dcterms:modified xsi:type="dcterms:W3CDTF">2021-11-16T01:54:42Z</dcterms:modified>
</cp:coreProperties>
</file>