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14" r:id="rId4"/>
  </p:sldMasterIdLst>
  <p:notesMasterIdLst>
    <p:notesMasterId r:id="rId22"/>
  </p:notesMasterIdLst>
  <p:sldIdLst>
    <p:sldId id="256" r:id="rId5"/>
    <p:sldId id="389" r:id="rId6"/>
    <p:sldId id="376" r:id="rId7"/>
    <p:sldId id="381" r:id="rId8"/>
    <p:sldId id="257" r:id="rId9"/>
    <p:sldId id="274" r:id="rId10"/>
    <p:sldId id="392" r:id="rId11"/>
    <p:sldId id="393" r:id="rId12"/>
    <p:sldId id="394" r:id="rId13"/>
    <p:sldId id="395" r:id="rId14"/>
    <p:sldId id="396" r:id="rId15"/>
    <p:sldId id="397" r:id="rId16"/>
    <p:sldId id="385" r:id="rId17"/>
    <p:sldId id="382" r:id="rId18"/>
    <p:sldId id="388" r:id="rId19"/>
    <p:sldId id="387" r:id="rId20"/>
    <p:sldId id="38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96215" autoAdjust="0"/>
  </p:normalViewPr>
  <p:slideViewPr>
    <p:cSldViewPr snapToGrid="0">
      <p:cViewPr varScale="1">
        <p:scale>
          <a:sx n="69" d="100"/>
          <a:sy n="69" d="100"/>
        </p:scale>
        <p:origin x="930" y="72"/>
      </p:cViewPr>
      <p:guideLst>
        <p:guide orient="horz" pos="2546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pPr/>
              <a:t>2021-10-27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6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37BB1D-519D-4384-B85C-9C41893E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5B1E-D786-4497-A88C-ED044B75B0FE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9E7BBB-7D0B-4683-9E14-2E57526C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B3B0A4-34FE-4240-8C96-8714984E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21449-5AAD-4195-91C8-FF05C5574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4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8" y="1945484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0" y="3865196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88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89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CCCF-9556-4F21-93B4-419340E1E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68D82-7DBD-47B0-9ECB-FFF984B8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3D41F-46E9-4A5C-AC37-A06749F3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9EBB5-0424-438F-A66F-DDFCBF24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FE889-4D3A-47A3-BFA8-1520C44A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5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1E6D-F36C-4E38-BC0F-2EE7AF41A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3E22E-CCF3-46EB-B2EF-1309BBDF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94EDB-640B-4027-B887-C19FCCE3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E672B-0E85-4703-B379-5B0172C7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E370D-8C11-4FFD-8C78-43264396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85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CFE9-3F85-4C16-8DC2-2B126136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7B704-197C-4446-995F-CE0272D97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FAF3B-B1D2-4435-81F9-1AB69317C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A1EC0-2F10-47DE-A914-CB5F02DD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D0B3B-8D69-438B-8FBF-FF92DCA6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82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95F7-280F-4CC1-A64A-6EAC621F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7276A-BF90-4C0F-86A0-FB15BCD18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0BE0A-E64C-4CAB-B6AB-1A8A8D886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BB712-255B-441B-BE33-870B4E91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AAF59-B6E9-4647-9688-A1786EFC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F0630-7F5A-4863-9041-D21B44FA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16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8708-DF39-44F7-A595-544D28051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657B9-488D-403D-BC64-1AD3A699A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5D581-F749-4321-8C3C-7A91A1B4B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F8C31-B9ED-40C0-9467-D777B307C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FCF45-A5B3-4CCD-92BA-7EC578059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8D191-E858-470C-AE95-94032F53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07B5-97D6-4F2C-9857-CA7449B7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2C70FF-89E5-4E41-8C66-1AFA7A99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8928-A5C9-417D-B5E8-EBC3C357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8A8E35-48FF-47CB-8850-DE9FBE3B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7FD3B-F5AB-406D-9CEF-EC575F3D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A1A60-C2E9-47B8-9878-CDA1115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65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F6592-5BC8-43B1-A266-FDDF29F0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4A5F1-F96E-469B-B636-FD13A22B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E8539-9585-4C2C-B7B9-83FB2F86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1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F67B-587D-4059-8CF5-DC1A785E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B7898-B725-4246-8035-8BD65F393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4368-93E9-4E2D-8CF0-9063CB8A0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05430-CB30-4661-9024-C7BB4E6EB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EBEFB-B1CF-4FBB-B55E-98FE65F9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F3F07-B17B-4FF4-B19D-F29D7053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83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2D74-18EF-4A52-A86A-826C3DE8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1D303-FF59-4840-8455-924102942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DFFBC-AFB0-4B20-BE30-45194D16E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9974D-C3B2-4FC9-9131-43D4A91B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641DF-1A23-4AB1-B3AB-80F85EFC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4D52A-D3A1-437E-84B8-3E6402F0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11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97F5-20ED-4282-8F81-73B3CCA5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F4578-69C8-4F4A-8D8B-33AC7F1B5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C3706-5C1A-461A-AA3F-A0F9033B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D43B1-1442-4C86-A51C-5FAEAD85B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EB249-8B5B-4F23-9AD1-8F8D6F98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AE8A26-F954-4800-8256-9FC4FCA1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EC805D-E9F1-4ED4-B1D0-405980731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D1D02-8365-4E51-99EE-AE38ED9C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D0D29-A427-48E6-93FC-F16CE2CD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4FE4-0C19-4AF0-9E4F-82AD353E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70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05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63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69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72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79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1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493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689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2" r:id="rId18"/>
    <p:sldLayoutId id="2147483713" r:id="rId19"/>
    <p:sldLayoutId id="2147483726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EB7729-6F7F-4AC0-B20B-602E1C6C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FAE70-B0E2-47F5-827A-F769C7BA5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7C0C9-FA00-492E-8CC4-418624964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A8108-C534-4AED-8B4F-3E2A9E88D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E6EA-9726-439B-B2FD-F60D69525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1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7" r:id="rId12"/>
    <p:sldLayoutId id="2147483733" r:id="rId13"/>
    <p:sldLayoutId id="2147483728" r:id="rId14"/>
    <p:sldLayoutId id="2147483729" r:id="rId15"/>
    <p:sldLayoutId id="2147483730" r:id="rId16"/>
    <p:sldLayoutId id="2147483731" r:id="rId17"/>
    <p:sldLayoutId id="2147483732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14144" y="2665722"/>
            <a:ext cx="10046207" cy="158630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en-US" altLang="ko-KR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 SỐ 6, 7, 8, 9, 10</a:t>
            </a:r>
            <a:endParaRPr lang="vi-VN" altLang="ko-KR" sz="6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vi-VN" altLang="ko-KR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 TIẾT 3)</a:t>
            </a:r>
            <a:endParaRPr lang="en-US" altLang="ko-KR" sz="6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Xuân Nghi – Nắng Sớm (mp3cut.net)">
            <a:hlinkClick r:id="" action="ppaction://media"/>
            <a:extLst>
              <a:ext uri="{FF2B5EF4-FFF2-40B4-BE49-F238E27FC236}">
                <a16:creationId xmlns:a16="http://schemas.microsoft.com/office/drawing/2014/main" id="{E815A5D8-948D-40A5-87A7-EEFD4FC9D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606246" y="6139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3499" y="736569"/>
            <a:ext cx="81609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>
                <a:solidFill>
                  <a:srgbClr val="FF0000"/>
                </a:solidFill>
                <a:latin typeface="+mj-lt"/>
              </a:rPr>
              <a:t>Số </a:t>
            </a:r>
            <a:r>
              <a:rPr lang="vi-VN" sz="3733" b="1">
                <a:solidFill>
                  <a:srgbClr val="7030A0"/>
                </a:solidFill>
                <a:latin typeface="+mj-lt"/>
              </a:rPr>
              <a:t>lớn nhất </a:t>
            </a:r>
            <a:r>
              <a:rPr lang="vi-VN" sz="3733" b="1">
                <a:solidFill>
                  <a:srgbClr val="FF0000"/>
                </a:solidFill>
                <a:latin typeface="+mj-lt"/>
              </a:rPr>
              <a:t>trong các số 9, 10, 0 là:</a:t>
            </a:r>
            <a:endParaRPr lang="en-US" sz="3733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9959" y="619337"/>
            <a:ext cx="960107" cy="93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0403" y="266091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A. 10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313" y="2658543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B. 0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2224" y="2708221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C. 9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03" y="4953000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3499" y="736569"/>
            <a:ext cx="100811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>
                <a:solidFill>
                  <a:srgbClr val="FF0000"/>
                </a:solidFill>
                <a:latin typeface="+mj-lt"/>
              </a:rPr>
              <a:t>Các số </a:t>
            </a:r>
            <a:r>
              <a:rPr lang="vi-VN" sz="3733" b="1">
                <a:solidFill>
                  <a:srgbClr val="7030A0"/>
                </a:solidFill>
                <a:latin typeface="+mj-lt"/>
              </a:rPr>
              <a:t>8; 2; 10 </a:t>
            </a:r>
            <a:r>
              <a:rPr lang="vi-VN" sz="3733" b="1">
                <a:solidFill>
                  <a:srgbClr val="FF0000"/>
                </a:solidFill>
                <a:latin typeface="+mj-lt"/>
              </a:rPr>
              <a:t>viết theo thứ tự từ </a:t>
            </a:r>
            <a:r>
              <a:rPr lang="vi-VN" sz="3733" b="1">
                <a:solidFill>
                  <a:srgbClr val="7030A0"/>
                </a:solidFill>
                <a:latin typeface="+mj-lt"/>
              </a:rPr>
              <a:t>bé đến lớn </a:t>
            </a:r>
            <a:r>
              <a:rPr lang="vi-VN" sz="3733" b="1">
                <a:solidFill>
                  <a:srgbClr val="FF0000"/>
                </a:solidFill>
                <a:latin typeface="+mj-lt"/>
              </a:rPr>
              <a:t>là:</a:t>
            </a:r>
            <a:endParaRPr lang="en-US" sz="3733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9959" y="619337"/>
            <a:ext cx="960107" cy="93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4</a:t>
            </a:r>
            <a:endParaRPr lang="en-US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959" y="2852936"/>
            <a:ext cx="2939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A. 10; 8; 2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7861" y="287874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B. 8; 2; 10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0309" y="2878744"/>
            <a:ext cx="2976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C. 2; 8; 10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03" y="4953000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3499" y="736569"/>
            <a:ext cx="100811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>
                <a:solidFill>
                  <a:srgbClr val="FF0000"/>
                </a:solidFill>
                <a:latin typeface="+mj-lt"/>
              </a:rPr>
              <a:t>Các số </a:t>
            </a:r>
            <a:r>
              <a:rPr lang="vi-VN" sz="3733" b="1">
                <a:solidFill>
                  <a:srgbClr val="7030A0"/>
                </a:solidFill>
                <a:latin typeface="+mj-lt"/>
              </a:rPr>
              <a:t>8; 6; 3 </a:t>
            </a:r>
            <a:r>
              <a:rPr lang="vi-VN" sz="3733" b="1">
                <a:solidFill>
                  <a:srgbClr val="FF0000"/>
                </a:solidFill>
                <a:latin typeface="+mj-lt"/>
              </a:rPr>
              <a:t>viết theo thứ tự từ </a:t>
            </a:r>
            <a:r>
              <a:rPr lang="vi-VN" sz="3733" b="1">
                <a:solidFill>
                  <a:srgbClr val="7030A0"/>
                </a:solidFill>
                <a:latin typeface="+mj-lt"/>
              </a:rPr>
              <a:t>lớn đến bé </a:t>
            </a:r>
            <a:r>
              <a:rPr lang="vi-VN" sz="3733" b="1">
                <a:solidFill>
                  <a:srgbClr val="FF0000"/>
                </a:solidFill>
                <a:latin typeface="+mj-lt"/>
              </a:rPr>
              <a:t>là:</a:t>
            </a:r>
            <a:endParaRPr lang="en-US" sz="3733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9959" y="619337"/>
            <a:ext cx="960107" cy="93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5</a:t>
            </a:r>
            <a:endParaRPr lang="en-US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959" y="2852936"/>
            <a:ext cx="2939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A. 6; 3; 8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7861" y="2878745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B. 8; 6; 3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0309" y="2878744"/>
            <a:ext cx="2976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C. 3; 6; 8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03" y="4953000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0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67" y="1604797"/>
            <a:ext cx="10081120" cy="25699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sz="5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HỌC SINH </a:t>
            </a:r>
          </a:p>
          <a:p>
            <a:pPr algn="ctr"/>
            <a:r>
              <a:rPr lang="vi-VN" sz="5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BÀI TẬP TOÁN</a:t>
            </a:r>
          </a:p>
          <a:p>
            <a:pPr algn="ctr"/>
            <a:r>
              <a:rPr lang="vi-VN" sz="5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vi-VN" sz="53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</a:t>
            </a:r>
            <a:r>
              <a:rPr lang="en-US" sz="53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3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53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GA ĐT TOAN\CHOIXUC X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1" y="2643188"/>
            <a:ext cx="1990044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r 14.jpg"/>
          <p:cNvPicPr>
            <a:picLocks noChangeAspect="1"/>
          </p:cNvPicPr>
          <p:nvPr/>
        </p:nvPicPr>
        <p:blipFill>
          <a:blip r:embed="rId3"/>
          <a:srcRect t="21556" b="48666"/>
          <a:stretch>
            <a:fillRect/>
          </a:stretch>
        </p:blipFill>
        <p:spPr>
          <a:xfrm>
            <a:off x="792480" y="0"/>
            <a:ext cx="10864741" cy="59588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741920" y="326136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5288280" y="428244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7452360" y="2987040"/>
            <a:ext cx="16764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5029200" y="448056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5105400" y="473964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4861560" y="493776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4831080" y="537972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7376160" y="256032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7665720" y="272796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7650480" y="457200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7696200" y="493776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7239000" y="451104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7696200" y="5455920"/>
            <a:ext cx="167640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472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GA ĐT TOAN\CHOIXUC X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1" y="2643188"/>
            <a:ext cx="1990044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r 14.jpg"/>
          <p:cNvPicPr>
            <a:picLocks noChangeAspect="1"/>
          </p:cNvPicPr>
          <p:nvPr/>
        </p:nvPicPr>
        <p:blipFill>
          <a:blip r:embed="rId3"/>
          <a:srcRect t="50889"/>
          <a:stretch>
            <a:fillRect/>
          </a:stretch>
        </p:blipFill>
        <p:spPr>
          <a:xfrm>
            <a:off x="2148840" y="670560"/>
            <a:ext cx="8596519" cy="5623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02680" y="3688080"/>
            <a:ext cx="381000" cy="4114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6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72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trang 15.jpg"/>
          <p:cNvPicPr>
            <a:picLocks noChangeAspect="1"/>
          </p:cNvPicPr>
          <p:nvPr/>
        </p:nvPicPr>
        <p:blipFill>
          <a:blip r:embed="rId2"/>
          <a:srcRect t="21146"/>
          <a:stretch>
            <a:fillRect/>
          </a:stretch>
        </p:blipFill>
        <p:spPr>
          <a:xfrm>
            <a:off x="1569721" y="0"/>
            <a:ext cx="8717280" cy="65836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099560" y="4724400"/>
            <a:ext cx="518160" cy="5638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8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800600"/>
            <a:ext cx="518160" cy="5638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7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4600" y="4724400"/>
            <a:ext cx="518160" cy="5638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6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92440" y="4739640"/>
            <a:ext cx="518160" cy="5638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8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944" y="3132624"/>
            <a:ext cx="12192000" cy="576063"/>
          </a:xfrm>
        </p:spPr>
        <p:txBody>
          <a:bodyPr/>
          <a:lstStyle/>
          <a:p>
            <a:r>
              <a:rPr lang="en-US" sz="6600" b="1"/>
              <a:t>Tạm biệt !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414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18398" y="1210994"/>
            <a:ext cx="10046207" cy="158630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en-US" altLang="ko-K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ÔN BÀI</a:t>
            </a:r>
            <a:endParaRPr lang="en-US" altLang="ko-K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5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0" y="-7499"/>
            <a:ext cx="6584493" cy="720080"/>
            <a:chOff x="132773" y="1491630"/>
            <a:chExt cx="6201403" cy="720080"/>
          </a:xfrm>
        </p:grpSpPr>
        <p:sp>
          <p:nvSpPr>
            <p:cNvPr id="39" name="Oval 38"/>
            <p:cNvSpPr/>
            <p:nvPr/>
          </p:nvSpPr>
          <p:spPr>
            <a:xfrm>
              <a:off x="132773" y="1491630"/>
              <a:ext cx="720080" cy="7200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5575" y="1626935"/>
              <a:ext cx="5388601" cy="523220"/>
            </a:xfrm>
            <a:prstGeom prst="rect">
              <a:avLst/>
            </a:prstGeom>
            <a:solidFill>
              <a:srgbClr val="FFCC0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2050" name="Picture 2" descr="C:\Users\Administrator\Desktop\GA ĐT TOAN\202005101826595895_Toan1-T1-B2-LT2-1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87" y="651027"/>
            <a:ext cx="2916313" cy="16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GA ĐT TOAN\202005101827201133_Toan1-T1-B2-LT2-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43" y="651026"/>
            <a:ext cx="2984165" cy="168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GA ĐT TOAN\202006081209451415_Toan1-T1-B2-LT2-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67" y="2179221"/>
            <a:ext cx="3093734" cy="17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esktop\GA ĐT TOAN\202005101832568115_Toan1-T1-B2-LT2-1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86" y="3805886"/>
            <a:ext cx="2934657" cy="16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esktop\GA ĐT TOAN\202005101833371277_Toan1-T1-B2-LT2-1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86" y="5318620"/>
            <a:ext cx="2916314" cy="16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esktop\GA ĐT TOAN\202005101829207754_Toan1-T1-B2-LT2-1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43" y="2210222"/>
            <a:ext cx="2984165" cy="16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istrator\Desktop\GA ĐT TOAN\202005101833164421_Toan1-T1-B2-LT2-1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43" y="3765907"/>
            <a:ext cx="3009130" cy="170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dministrator\Desktop\GA ĐT TOAN\202005101833506103_Toan1-T1-B2-LT2-1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90" y="5303128"/>
            <a:ext cx="2984165" cy="16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31928" y="771990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79578" y="1162515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33458" y="1698533"/>
            <a:ext cx="604957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76715" y="764194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53349" y="1178177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14510" y="3250767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61852" y="2340667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06660" y="2794776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76788" y="3098918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03877" y="2340667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8284" y="2794776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75112" y="1744587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50421" y="3869684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0916" y="4374624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74199" y="4734290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72739" y="4737407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07876" y="4237435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57803" y="3885043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41231" y="5398856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06061" y="5885875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98032" y="6213417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31751" y="5479448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35592" y="5882169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31751" y="6344395"/>
            <a:ext cx="100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Oval 44"/>
          <p:cNvSpPr/>
          <p:nvPr/>
        </p:nvSpPr>
        <p:spPr>
          <a:xfrm>
            <a:off x="5020436" y="1685735"/>
            <a:ext cx="627125" cy="544689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907839" y="3060414"/>
            <a:ext cx="582140" cy="5938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183418" y="705077"/>
            <a:ext cx="582140" cy="5938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98393" y="3227802"/>
            <a:ext cx="582140" cy="5938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527665" y="4269318"/>
            <a:ext cx="582140" cy="5938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9055329" y="3908689"/>
            <a:ext cx="582140" cy="5938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015409" y="6211833"/>
            <a:ext cx="582140" cy="5938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011298" y="6279131"/>
            <a:ext cx="582140" cy="5938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969033" y="1334648"/>
            <a:ext cx="764563" cy="7200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4901" y="2424060"/>
            <a:ext cx="9021171" cy="52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ministrator\Desktop\GA ĐT TOAN\202005062220408332_Toan1-T1-B2-LT2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63" y="1146665"/>
            <a:ext cx="6366112" cy="360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202005061849224932_Toan1-T1-B2-LT2-2b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7" r="32367" b="12021"/>
          <a:stretch/>
        </p:blipFill>
        <p:spPr bwMode="auto">
          <a:xfrm>
            <a:off x="8707273" y="4921172"/>
            <a:ext cx="1919164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202005061849188270_Toan1-T1-B2-LT2-2b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62" y="2969616"/>
            <a:ext cx="2818646" cy="20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73727" y="3649177"/>
            <a:ext cx="1119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63088" y="5332891"/>
            <a:ext cx="1119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B.</a:t>
            </a:r>
          </a:p>
        </p:txBody>
      </p:sp>
      <p:sp>
        <p:nvSpPr>
          <p:cNvPr id="19" name="Oval 18"/>
          <p:cNvSpPr/>
          <p:nvPr/>
        </p:nvSpPr>
        <p:spPr>
          <a:xfrm>
            <a:off x="7963088" y="3628468"/>
            <a:ext cx="744184" cy="778359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-49218"/>
            <a:ext cx="6584493" cy="720080"/>
            <a:chOff x="132773" y="1491630"/>
            <a:chExt cx="6201403" cy="720080"/>
          </a:xfrm>
        </p:grpSpPr>
        <p:sp>
          <p:nvSpPr>
            <p:cNvPr id="15" name="Oval 14"/>
            <p:cNvSpPr/>
            <p:nvPr/>
          </p:nvSpPr>
          <p:spPr>
            <a:xfrm>
              <a:off x="132773" y="1491630"/>
              <a:ext cx="720080" cy="7200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  <a:endParaRPr lang="en-US" sz="4000" b="1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5575" y="1626935"/>
              <a:ext cx="5388601" cy="523220"/>
            </a:xfrm>
            <a:prstGeom prst="rect">
              <a:avLst/>
            </a:prstGeom>
            <a:solidFill>
              <a:srgbClr val="FFCC0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trả lời đúng: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63013" y="739902"/>
            <a:ext cx="9417060" cy="52322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Cho thêm trứng vào khay để trong khay có 8 quả trứng.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3" descr="C:\Users\Administrator\Desktop\GA ĐT TOAN\202005061849224932_Toan1-T1-B2-LT2-2b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 r="67437" b="12447"/>
          <a:stretch/>
        </p:blipFill>
        <p:spPr bwMode="auto">
          <a:xfrm>
            <a:off x="10672704" y="4961629"/>
            <a:ext cx="924017" cy="138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31315 -0.24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2.70833E-6 -1.11111E-6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28373 -0.336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-1685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45534 -0.488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2.70833E-6 3.33333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4.44523E-17 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6F2075F2-76BF-41AD-AA9F-E599B2D89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69651" y="0"/>
            <a:ext cx="11741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id="{FC70F4AD-F4EE-4522-8055-46C79453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838201"/>
            <a:ext cx="305724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altLang="en-US" sz="55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3" name="Vui-Den-Truong-Nhom-Hoa-Tay (mp3cut.net)">
            <a:hlinkClick r:id="" action="ppaction://media"/>
            <a:extLst>
              <a:ext uri="{FF2B5EF4-FFF2-40B4-BE49-F238E27FC236}">
                <a16:creationId xmlns:a16="http://schemas.microsoft.com/office/drawing/2014/main" id="{7E18CB9F-6F6E-4DA5-B50A-8183E9D91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73329" y="6287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755" r="4080" b="68838"/>
          <a:stretch/>
        </p:blipFill>
        <p:spPr>
          <a:xfrm>
            <a:off x="0" y="464693"/>
            <a:ext cx="6000402" cy="5861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636" t="33208"/>
          <a:stretch/>
        </p:blipFill>
        <p:spPr>
          <a:xfrm>
            <a:off x="5997100" y="464693"/>
            <a:ext cx="6194900" cy="59361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158990" y="734518"/>
            <a:ext cx="554636" cy="629587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287" y="1835719"/>
            <a:ext cx="100811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/>
            <a:r>
              <a:rPr lang="vi-VN" sz="6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NHẤT</a:t>
            </a:r>
            <a:endParaRPr lang="en-US" sz="6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3499" y="736569"/>
            <a:ext cx="81609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>
                <a:solidFill>
                  <a:srgbClr val="FF0000"/>
                </a:solidFill>
                <a:latin typeface="+mj-lt"/>
              </a:rPr>
              <a:t>Hai bàn tay của em có mấy ngón?</a:t>
            </a:r>
            <a:endParaRPr lang="en-US" sz="3733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9959" y="619337"/>
            <a:ext cx="960107" cy="93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0403" y="266091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A. 5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313" y="2658543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B. 8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2224" y="270822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C. 10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03" y="4953000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2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3499" y="736569"/>
            <a:ext cx="81609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>
                <a:solidFill>
                  <a:srgbClr val="FF0000"/>
                </a:solidFill>
                <a:latin typeface="+mj-lt"/>
              </a:rPr>
              <a:t>Số </a:t>
            </a:r>
            <a:r>
              <a:rPr lang="vi-VN" sz="3733" b="1">
                <a:solidFill>
                  <a:srgbClr val="7030A0"/>
                </a:solidFill>
                <a:latin typeface="+mj-lt"/>
              </a:rPr>
              <a:t>bé nhất </a:t>
            </a:r>
            <a:r>
              <a:rPr lang="vi-VN" sz="3733" b="1">
                <a:solidFill>
                  <a:srgbClr val="FF0000"/>
                </a:solidFill>
                <a:latin typeface="+mj-lt"/>
              </a:rPr>
              <a:t>trong các số 5; 9; 3 là:</a:t>
            </a:r>
            <a:endParaRPr lang="en-US" sz="3733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9959" y="619337"/>
            <a:ext cx="960107" cy="93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en-US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0403" y="266091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A. 5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313" y="2658543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B. 3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2224" y="2708221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00FF"/>
                </a:solidFill>
                <a:latin typeface="+mj-lt"/>
              </a:rPr>
              <a:t>C. 9</a:t>
            </a:r>
            <a:endParaRPr lang="en-US" sz="48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03" y="4953000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43464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246</Words>
  <Application>Microsoft Office PowerPoint</Application>
  <PresentationFormat>Widescreen</PresentationFormat>
  <Paragraphs>74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맑은 고딕</vt:lpstr>
      <vt:lpstr>Aharoni</vt:lpstr>
      <vt:lpstr>Arial</vt:lpstr>
      <vt:lpstr>Arial Unicode MS</vt:lpstr>
      <vt:lpstr>Arial-SGK-TV</vt:lpstr>
      <vt:lpstr>Calibri</vt:lpstr>
      <vt:lpstr>Calibri Light</vt:lpstr>
      <vt:lpstr>Times New Roman</vt:lpstr>
      <vt:lpstr>Verdana</vt:lpstr>
      <vt:lpstr>Cover and End Slide Master</vt:lpstr>
      <vt:lpstr>Contents Slide Master</vt:lpstr>
      <vt:lpstr>Section Break Slide Master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Admin</cp:lastModifiedBy>
  <cp:revision>317</cp:revision>
  <dcterms:created xsi:type="dcterms:W3CDTF">2018-04-24T17:14:44Z</dcterms:created>
  <dcterms:modified xsi:type="dcterms:W3CDTF">2021-10-27T03:47:22Z</dcterms:modified>
</cp:coreProperties>
</file>