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256" r:id="rId2"/>
    <p:sldId id="338" r:id="rId3"/>
    <p:sldId id="390" r:id="rId4"/>
    <p:sldId id="393" r:id="rId5"/>
    <p:sldId id="389" r:id="rId6"/>
    <p:sldId id="395" r:id="rId7"/>
    <p:sldId id="384" r:id="rId8"/>
    <p:sldId id="394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7" r:id="rId17"/>
    <p:sldId id="405" r:id="rId18"/>
    <p:sldId id="409" r:id="rId19"/>
    <p:sldId id="406" r:id="rId20"/>
    <p:sldId id="404" r:id="rId21"/>
    <p:sldId id="296" r:id="rId22"/>
  </p:sldIdLst>
  <p:sldSz cx="9144000" cy="5143500" type="screen16x9"/>
  <p:notesSz cx="6858000" cy="9144000"/>
  <p:embeddedFontLst>
    <p:embeddedFont>
      <p:font typeface="Ubuntu" panose="020B0604020202020204" charset="0"/>
      <p:regular r:id="rId24"/>
      <p:bold r:id="rId25"/>
      <p:italic r:id="rId26"/>
      <p:boldItalic r:id="rId27"/>
    </p:embeddedFont>
    <p:embeddedFont>
      <p:font typeface="Gochi Hand" panose="020B0604020202020204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Arial-SGK-TV" pitchFamily="2" charset="0"/>
      <p:regular r:id="rId33"/>
      <p:bold r:id="rId34"/>
      <p:italic r:id="rId35"/>
    </p:embeddedFont>
    <p:embeddedFont>
      <p:font typeface="HP001 4 hàng" panose="020B0603050302020204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1">
          <p15:clr>
            <a:srgbClr val="9AA0A6"/>
          </p15:clr>
        </p15:guide>
        <p15:guide id="2" pos="5301">
          <p15:clr>
            <a:srgbClr val="9AA0A6"/>
          </p15:clr>
        </p15:guide>
        <p15:guide id="3" orient="horz" pos="531">
          <p15:clr>
            <a:srgbClr val="9AA0A6"/>
          </p15:clr>
        </p15:guide>
        <p15:guide id="4" orient="horz" pos="2906">
          <p15:clr>
            <a:srgbClr val="9AA0A6"/>
          </p15:clr>
        </p15:guide>
        <p15:guide id="5" orient="horz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B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3E9BDA-34AA-4F46-8F11-613CE05F7A50}">
  <a:tblStyle styleId="{553E9BDA-34AA-4F46-8F11-613CE05F7A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>
        <p:guide pos="451"/>
        <p:guide pos="5301"/>
        <p:guide orient="horz" pos="531"/>
        <p:guide orient="horz" pos="2906"/>
        <p:guide orient="horz" pos="5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334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be0e1090f1_0_3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be0e1090f1_0_3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4886874" y="-773592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96424" y="1727652"/>
            <a:ext cx="3002891" cy="160817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571728">
            <a:off x="1818749" y="309283"/>
            <a:ext cx="2623949" cy="189309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93512" y="-59374"/>
            <a:ext cx="9378009" cy="5262252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711688" y="503000"/>
            <a:ext cx="4821900" cy="18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61438" y="2133688"/>
            <a:ext cx="49224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1864" y="105159"/>
            <a:ext cx="9523161" cy="512375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CUSTOM_12_1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1"/>
          <p:cNvSpPr txBox="1">
            <a:spLocks noGrp="1"/>
          </p:cNvSpPr>
          <p:nvPr>
            <p:ph type="subTitle" idx="1"/>
          </p:nvPr>
        </p:nvSpPr>
        <p:spPr>
          <a:xfrm>
            <a:off x="916114" y="28113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subTitle" idx="2"/>
          </p:nvPr>
        </p:nvSpPr>
        <p:spPr>
          <a:xfrm>
            <a:off x="984514" y="3201100"/>
            <a:ext cx="1749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2" name="Google Shape;482;p21"/>
          <p:cNvSpPr txBox="1">
            <a:spLocks noGrp="1"/>
          </p:cNvSpPr>
          <p:nvPr>
            <p:ph type="subTitle" idx="3"/>
          </p:nvPr>
        </p:nvSpPr>
        <p:spPr>
          <a:xfrm>
            <a:off x="6341186" y="3497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21"/>
          <p:cNvSpPr txBox="1">
            <a:spLocks noGrp="1"/>
          </p:cNvSpPr>
          <p:nvPr>
            <p:ph type="subTitle" idx="4"/>
          </p:nvPr>
        </p:nvSpPr>
        <p:spPr>
          <a:xfrm>
            <a:off x="6409586" y="3886900"/>
            <a:ext cx="1749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4" name="Google Shape;484;p21"/>
          <p:cNvSpPr txBox="1">
            <a:spLocks noGrp="1"/>
          </p:cNvSpPr>
          <p:nvPr>
            <p:ph type="subTitle" idx="5"/>
          </p:nvPr>
        </p:nvSpPr>
        <p:spPr>
          <a:xfrm>
            <a:off x="2724471" y="3504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21"/>
          <p:cNvSpPr txBox="1">
            <a:spLocks noGrp="1"/>
          </p:cNvSpPr>
          <p:nvPr>
            <p:ph type="subTitle" idx="6"/>
          </p:nvPr>
        </p:nvSpPr>
        <p:spPr>
          <a:xfrm>
            <a:off x="2792871" y="3886900"/>
            <a:ext cx="1749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6" name="Google Shape;486;p21"/>
          <p:cNvSpPr txBox="1">
            <a:spLocks noGrp="1"/>
          </p:cNvSpPr>
          <p:nvPr>
            <p:ph type="subTitle" idx="7"/>
          </p:nvPr>
        </p:nvSpPr>
        <p:spPr>
          <a:xfrm>
            <a:off x="4532829" y="28188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21"/>
          <p:cNvSpPr txBox="1">
            <a:spLocks noGrp="1"/>
          </p:cNvSpPr>
          <p:nvPr>
            <p:ph type="subTitle" idx="8"/>
          </p:nvPr>
        </p:nvSpPr>
        <p:spPr>
          <a:xfrm>
            <a:off x="4601229" y="3201100"/>
            <a:ext cx="1749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8" name="Google Shape;488;p21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489" name="Google Shape;489;p21"/>
          <p:cNvGrpSpPr/>
          <p:nvPr/>
        </p:nvGrpSpPr>
        <p:grpSpPr>
          <a:xfrm>
            <a:off x="-157699" y="-46051"/>
            <a:ext cx="9114772" cy="5358557"/>
            <a:chOff x="-157699" y="-46051"/>
            <a:chExt cx="9114772" cy="5358557"/>
          </a:xfrm>
        </p:grpSpPr>
        <p:sp>
          <p:nvSpPr>
            <p:cNvPr id="490" name="Google Shape;490;p21"/>
            <p:cNvSpPr/>
            <p:nvPr/>
          </p:nvSpPr>
          <p:spPr>
            <a:xfrm rot="-636707">
              <a:off x="-109661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5928575" y="49714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56513" y="2871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1364" y="21699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8714203" y="243758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 rot="1358496">
              <a:off x="7991176" y="100899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8456484" y="15987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21"/>
          <p:cNvGrpSpPr/>
          <p:nvPr/>
        </p:nvGrpSpPr>
        <p:grpSpPr>
          <a:xfrm rot="241404" flipH="1">
            <a:off x="-730933" y="-149519"/>
            <a:ext cx="1918870" cy="5442522"/>
            <a:chOff x="-514649" y="-178950"/>
            <a:chExt cx="3046054" cy="5442777"/>
          </a:xfrm>
        </p:grpSpPr>
        <p:sp>
          <p:nvSpPr>
            <p:cNvPr id="502" name="Google Shape;502;p21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21"/>
          <p:cNvGrpSpPr/>
          <p:nvPr/>
        </p:nvGrpSpPr>
        <p:grpSpPr>
          <a:xfrm rot="-241404">
            <a:off x="7942267" y="-149519"/>
            <a:ext cx="1918870" cy="5442522"/>
            <a:chOff x="-514649" y="-178950"/>
            <a:chExt cx="3046054" cy="5442777"/>
          </a:xfrm>
        </p:grpSpPr>
        <p:sp>
          <p:nvSpPr>
            <p:cNvPr id="510" name="Google Shape;510;p21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6599026" y="-149638"/>
            <a:ext cx="3046054" cy="5442777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514649" y="-178950"/>
            <a:ext cx="3046054" cy="5442777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1699303" y="4237040"/>
            <a:ext cx="492391" cy="482419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8260458" y="2924798"/>
            <a:ext cx="212147" cy="207559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424753" y="2624016"/>
            <a:ext cx="307430" cy="300770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7064465" y="3819272"/>
            <a:ext cx="360738" cy="376579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1659080" y="3158002"/>
            <a:ext cx="133310" cy="129994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271040" y="697141"/>
            <a:ext cx="307431" cy="321656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2"/>
          <p:cNvSpPr/>
          <p:nvPr/>
        </p:nvSpPr>
        <p:spPr>
          <a:xfrm>
            <a:off x="8231568" y="388065"/>
            <a:ext cx="269936" cy="264099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6198713" y="-120356"/>
            <a:ext cx="478045" cy="468414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2"/>
          <p:cNvSpPr/>
          <p:nvPr/>
        </p:nvSpPr>
        <p:spPr>
          <a:xfrm>
            <a:off x="4031652" y="232724"/>
            <a:ext cx="159280" cy="155348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2"/>
          <p:cNvSpPr/>
          <p:nvPr/>
        </p:nvSpPr>
        <p:spPr>
          <a:xfrm>
            <a:off x="1866356" y="78433"/>
            <a:ext cx="158289" cy="154294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8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B0A1F14-DA11-4E43-87F3-BE07CCE51531}" type="datetime1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78" r:id="rId3"/>
    <p:sldLayoutId id="2147483681" r:id="rId4"/>
    <p:sldLayoutId id="214748368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35"/>
          <p:cNvGrpSpPr/>
          <p:nvPr/>
        </p:nvGrpSpPr>
        <p:grpSpPr>
          <a:xfrm>
            <a:off x="-558989" y="1287744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0" name="Google Shape;1210;p35"/>
          <p:cNvSpPr txBox="1">
            <a:spLocks noGrp="1"/>
          </p:cNvSpPr>
          <p:nvPr>
            <p:ph type="title"/>
          </p:nvPr>
        </p:nvSpPr>
        <p:spPr>
          <a:xfrm>
            <a:off x="1085689" y="549156"/>
            <a:ext cx="7975775" cy="2439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CON </a:t>
            </a:r>
            <a:br>
              <a:rPr lang="en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 VỚI GIỜ HỌC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 LUYỆN TIẾNG VIỆT </a:t>
            </a:r>
            <a:b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 1 – TUẦN 2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Gochi Hand"/>
            </a:endParaRPr>
          </a:p>
        </p:txBody>
      </p:sp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7"/>
    </mc:Choice>
    <mc:Fallback xmlns="">
      <p:transition spd="slow" advTm="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B3F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5683" r="5408" b="55095"/>
          <a:stretch/>
        </p:blipFill>
        <p:spPr bwMode="auto">
          <a:xfrm>
            <a:off x="0" y="-1"/>
            <a:ext cx="9136594" cy="505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0">
        <p14:prism isContent="1"/>
      </p:transition>
    </mc:Choice>
    <mc:Fallback xmlns="">
      <p:transition spd="slow" advTm="7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5683" r="5408" b="55095"/>
          <a:stretch/>
        </p:blipFill>
        <p:spPr bwMode="auto">
          <a:xfrm>
            <a:off x="0" y="-1"/>
            <a:ext cx="9136594" cy="505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810933" y="2359378"/>
            <a:ext cx="1140178" cy="54186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87244" y="2206978"/>
            <a:ext cx="1140178" cy="69426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40489" y="3556001"/>
            <a:ext cx="1140178" cy="54186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3">
        <p14:prism isContent="1"/>
      </p:transition>
    </mc:Choice>
    <mc:Fallback xmlns="">
      <p:transition spd="slow" advTm="27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ubtitle 17"/>
          <p:cNvSpPr>
            <a:spLocks noGrp="1"/>
          </p:cNvSpPr>
          <p:nvPr>
            <p:ph type="sub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/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44718" r="6102" b="29764"/>
          <a:stretch/>
        </p:blipFill>
        <p:spPr bwMode="auto">
          <a:xfrm>
            <a:off x="11289" y="112889"/>
            <a:ext cx="9132711" cy="49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0"/>
    </mc:Choice>
    <mc:Fallback xmlns="">
      <p:transition spd="slow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ubtitle 17"/>
          <p:cNvSpPr>
            <a:spLocks noGrp="1"/>
          </p:cNvSpPr>
          <p:nvPr>
            <p:ph type="sub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/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44718" r="6102" b="29764"/>
          <a:stretch/>
        </p:blipFill>
        <p:spPr bwMode="auto">
          <a:xfrm>
            <a:off x="11289" y="112889"/>
            <a:ext cx="9132711" cy="49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65955" y="4143021"/>
            <a:ext cx="42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599" y="4126622"/>
            <a:ext cx="42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8088" y="4120443"/>
            <a:ext cx="42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1"/>
    </mc:Choice>
    <mc:Fallback xmlns="">
      <p:transition spd="slow" advTm="2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ubtitle 17"/>
          <p:cNvSpPr>
            <a:spLocks noGrp="1"/>
          </p:cNvSpPr>
          <p:nvPr>
            <p:ph type="sub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/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68213" r="6020" b="-454"/>
          <a:stretch/>
        </p:blipFill>
        <p:spPr bwMode="auto">
          <a:xfrm>
            <a:off x="0" y="395525"/>
            <a:ext cx="9052581" cy="44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3"/>
    </mc:Choice>
    <mc:Fallback xmlns="">
      <p:transition spd="slow" advTm="4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ubtitle 17"/>
          <p:cNvSpPr>
            <a:spLocks noGrp="1"/>
          </p:cNvSpPr>
          <p:nvPr>
            <p:ph type="sub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/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68213" r="6020" b="-454"/>
          <a:stretch/>
        </p:blipFill>
        <p:spPr bwMode="auto">
          <a:xfrm>
            <a:off x="0" y="395525"/>
            <a:ext cx="9052581" cy="44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670756" y="2842834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</a:t>
            </a:r>
            <a:r>
              <a:rPr lang="en-US" sz="2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bẹ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54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8"/>
    </mc:Choice>
    <mc:Fallback xmlns="">
      <p:transition spd="slow" advTm="2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3422" y="632178"/>
            <a:ext cx="7563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3: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4">
        <p14:prism isContent="1"/>
      </p:transition>
    </mc:Choice>
    <mc:Fallback xmlns="">
      <p:transition spd="slow" advTm="137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2132" y="411182"/>
            <a:ext cx="72700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a, b, c, e, ê, o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cọ</a:t>
            </a:r>
            <a:endParaRPr lang="en-US" sz="36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be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bẻ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bề</a:t>
            </a:r>
            <a:endParaRPr lang="en-US" sz="36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bể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be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cá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bò</a:t>
            </a:r>
            <a:endParaRPr lang="en-US" sz="36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		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6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9">
        <p14:prism isContent="1"/>
      </p:transition>
    </mc:Choice>
    <mc:Fallback xmlns="">
      <p:transition spd="slow" advTm="13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3422" y="632178"/>
            <a:ext cx="756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400" u="sng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u="sng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4: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Nối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cột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A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cột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B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nghĩa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9260" y="4379209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46509" y="1992487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56575" y="1950153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cò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528706" y="2719601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4173" y="2684227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bè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2511777" y="1950153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89570" y="4379209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</a:t>
            </a:r>
            <a:r>
              <a:rPr lang="en-US" sz="2800" dirty="0" err="1" smtClean="0"/>
              <a:t>ế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551286" y="1883114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bó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2551286" y="3561836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41596" y="3561836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</a:t>
            </a:r>
            <a:r>
              <a:rPr lang="en-US" sz="2800" dirty="0" err="1" smtClean="0"/>
              <a:t>ổ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5254973" y="3461742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22706" y="3463153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bé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5266264" y="4299774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56574" y="4299774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cá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66265" y="2634934"/>
            <a:ext cx="762001" cy="438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56575" y="2634934"/>
            <a:ext cx="58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</a:t>
            </a:r>
            <a:r>
              <a:rPr lang="en-US" sz="2800" dirty="0" err="1" smtClean="0"/>
              <a:t>ỏ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2751663" y="1505578"/>
            <a:ext cx="51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87620" y="1457923"/>
            <a:ext cx="51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>
            <a:stCxn id="10" idx="3"/>
            <a:endCxn id="20" idx="1"/>
          </p:cNvCxnSpPr>
          <p:nvPr/>
        </p:nvCxnSpPr>
        <p:spPr>
          <a:xfrm>
            <a:off x="3273778" y="2169430"/>
            <a:ext cx="1992487" cy="68478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5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7">
        <p14:prism isContent="1"/>
      </p:transition>
    </mc:Choice>
    <mc:Fallback xmlns="">
      <p:transition spd="slow" advTm="31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90"/>
          <a:stretch/>
        </p:blipFill>
        <p:spPr bwMode="auto">
          <a:xfrm>
            <a:off x="0" y="39744"/>
            <a:ext cx="9144000" cy="510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0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1"/>
    </mc:Choice>
    <mc:Fallback xmlns="">
      <p:transition spd="slow" advTm="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3422" y="632178"/>
            <a:ext cx="7563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1: </a:t>
            </a:r>
          </a:p>
          <a:p>
            <a:pPr algn="just"/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Hướng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HS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6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9)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">
        <p14:prism isContent="1"/>
      </p:transition>
    </mc:Choice>
    <mc:Fallback xmlns="">
      <p:transition spd="slow" advTm="6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ubtitle 17"/>
          <p:cNvSpPr>
            <a:spLocks noGrp="1"/>
          </p:cNvSpPr>
          <p:nvPr>
            <p:ph type="sub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/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"/>
    </mc:Choice>
    <mc:Fallback xmlns="">
      <p:transition spd="slow" advTm="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2646;p69"/>
          <p:cNvSpPr txBox="1">
            <a:spLocks noGrp="1"/>
          </p:cNvSpPr>
          <p:nvPr>
            <p:ph type="title"/>
          </p:nvPr>
        </p:nvSpPr>
        <p:spPr>
          <a:xfrm>
            <a:off x="1383411" y="1148080"/>
            <a:ext cx="6467716" cy="101965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 KẾT THÚC</a:t>
            </a:r>
            <a:endParaRPr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2646;p69"/>
          <p:cNvSpPr txBox="1">
            <a:spLocks/>
          </p:cNvSpPr>
          <p:nvPr/>
        </p:nvSpPr>
        <p:spPr>
          <a:xfrm>
            <a:off x="1383411" y="2616200"/>
            <a:ext cx="6467716" cy="101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 b="0" i="0" u="none" strike="noStrike" cap="none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vi-VN" sz="4800" b="1" smtClean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Hẹn gặp lại các con!</a:t>
            </a:r>
            <a:endParaRPr lang="vi-VN" sz="4800" b="1">
              <a:solidFill>
                <a:srgbClr val="0000CC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628">
        <p14:prism isInverted="1"/>
      </p:transition>
    </mc:Choice>
    <mc:Fallback xmlns="">
      <p:transition spd="slow" advTm="6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9" b="51423"/>
          <a:stretch/>
        </p:blipFill>
        <p:spPr bwMode="auto">
          <a:xfrm>
            <a:off x="135467" y="349957"/>
            <a:ext cx="8748183" cy="454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>
        <p14:prism isContent="1"/>
      </p:transition>
    </mc:Choice>
    <mc:Fallback xmlns="">
      <p:transition spd="slow" advTm="14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9" b="51423"/>
          <a:stretch/>
        </p:blipFill>
        <p:spPr bwMode="auto">
          <a:xfrm>
            <a:off x="135467" y="417689"/>
            <a:ext cx="8748183" cy="44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933244" y="3431822"/>
            <a:ext cx="846667" cy="541867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933244" y="2607734"/>
            <a:ext cx="846667" cy="519288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48000" y="3618089"/>
            <a:ext cx="999065" cy="53622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6">
        <p14:prism isContent="1"/>
      </p:transition>
    </mc:Choice>
    <mc:Fallback xmlns="">
      <p:transition spd="slow" advTm="29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48095" r="7255" b="36195"/>
          <a:stretch/>
        </p:blipFill>
        <p:spPr bwMode="auto">
          <a:xfrm>
            <a:off x="0" y="1219200"/>
            <a:ext cx="8997244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5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201">
        <p:circle/>
      </p:transition>
    </mc:Choice>
    <mc:Fallback xmlns="">
      <p:transition spd="slow" advTm="16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48095" r="7255" b="36195"/>
          <a:stretch/>
        </p:blipFill>
        <p:spPr bwMode="auto">
          <a:xfrm>
            <a:off x="0" y="1219200"/>
            <a:ext cx="8997244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2090" y="3838226"/>
            <a:ext cx="69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8002" y="3838225"/>
            <a:ext cx="69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8758" y="3905960"/>
            <a:ext cx="69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4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852">
        <p:circle/>
      </p:transition>
    </mc:Choice>
    <mc:Fallback xmlns="">
      <p:transition spd="slow" advTm="2485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48" b="16533"/>
          <a:stretch/>
        </p:blipFill>
        <p:spPr bwMode="auto">
          <a:xfrm>
            <a:off x="0" y="1054732"/>
            <a:ext cx="8997244" cy="331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5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305">
        <p:circle/>
      </p:transition>
    </mc:Choice>
    <mc:Fallback xmlns="">
      <p:transition spd="slow" advTm="283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48" b="16533"/>
          <a:stretch/>
        </p:blipFill>
        <p:spPr bwMode="auto">
          <a:xfrm>
            <a:off x="0" y="1054732"/>
            <a:ext cx="8997244" cy="331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691468" y="1648177"/>
            <a:ext cx="1693332" cy="7224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55912" y="1776507"/>
            <a:ext cx="56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</a:rPr>
              <a:t>ỏ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2150536" y="2711766"/>
            <a:ext cx="1693332" cy="8103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14980" y="2840096"/>
            <a:ext cx="71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</a:t>
            </a:r>
            <a:r>
              <a:rPr lang="en-US" sz="2400" b="1" dirty="0" err="1" smtClean="0">
                <a:solidFill>
                  <a:srgbClr val="FF0000"/>
                </a:solidFill>
              </a:rPr>
              <a:t>ể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0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833">
        <p:circle/>
      </p:transition>
    </mc:Choice>
    <mc:Fallback xmlns="">
      <p:transition spd="slow" advTm="368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3422" y="632178"/>
            <a:ext cx="7563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2: </a:t>
            </a:r>
          </a:p>
          <a:p>
            <a:pPr algn="just"/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Hướng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HS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7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10)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8">
        <p14:prism isContent="1"/>
      </p:transition>
    </mc:Choice>
    <mc:Fallback xmlns="">
      <p:transition spd="slow" advTm="12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1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0.9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124</Words>
  <Application>Microsoft Office PowerPoint</Application>
  <PresentationFormat>On-screen Show (16:9)</PresentationFormat>
  <Paragraphs>39</Paragraphs>
  <Slides>21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Ubuntu</vt:lpstr>
      <vt:lpstr>Gochi Hand</vt:lpstr>
      <vt:lpstr>Roboto</vt:lpstr>
      <vt:lpstr>Arial</vt:lpstr>
      <vt:lpstr>Arial-SGK-TV</vt:lpstr>
      <vt:lpstr>Times New Roman</vt:lpstr>
      <vt:lpstr>HP001 4 hàng</vt:lpstr>
      <vt:lpstr>Find a Rainbow Day by Slidesgo</vt:lpstr>
      <vt:lpstr>CHÀO MỪNG CÁC CON  ĐẾN VỚI GIỜ HỌC ÔN LUYỆN TIẾNG VIỆT  TIẾT 1 – TUẦN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GIỜ HỌC KẾT THÚC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BẬC PH VÀ CÁC CON HS ĐẾN VỚI BUỔI GẶP MẶT ĐẦU NĂM</dc:title>
  <dc:creator>cam le</dc:creator>
  <cp:lastModifiedBy>Admin</cp:lastModifiedBy>
  <cp:revision>116</cp:revision>
  <dcterms:modified xsi:type="dcterms:W3CDTF">2021-10-27T04:01:09Z</dcterms:modified>
</cp:coreProperties>
</file>