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76" r:id="rId2"/>
    <p:sldMasterId id="2147483789" r:id="rId3"/>
    <p:sldMasterId id="2147483801" r:id="rId4"/>
  </p:sldMasterIdLst>
  <p:notesMasterIdLst>
    <p:notesMasterId r:id="rId20"/>
  </p:notesMasterIdLst>
  <p:sldIdLst>
    <p:sldId id="301" r:id="rId5"/>
    <p:sldId id="302" r:id="rId6"/>
    <p:sldId id="265" r:id="rId7"/>
    <p:sldId id="266" r:id="rId8"/>
    <p:sldId id="269" r:id="rId9"/>
    <p:sldId id="257" r:id="rId10"/>
    <p:sldId id="300" r:id="rId11"/>
    <p:sldId id="292" r:id="rId12"/>
    <p:sldId id="293" r:id="rId13"/>
    <p:sldId id="271" r:id="rId14"/>
    <p:sldId id="294" r:id="rId15"/>
    <p:sldId id="295" r:id="rId16"/>
    <p:sldId id="297" r:id="rId17"/>
    <p:sldId id="296" r:id="rId18"/>
    <p:sldId id="298" r:id="rId1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4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1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13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47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9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04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09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75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41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76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57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1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03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353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19E55-29F4-40FF-AC03-82AE1A75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43B5-05CE-4D50-BF27-B19D7542B597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F272A-1622-49BB-89DD-5CFD2D25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9A052-CF91-46A0-AE30-B3EEA531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A0DF0-2620-48BE-B561-139C87395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707F5-0F41-473D-9928-C8295DAA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25547-B522-464A-9C30-A5111A177F6D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065D6-4D84-4282-B721-E7940ABE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20B6D-704A-4696-946A-6B1A1CEDE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D32A8-1C6C-4D23-B7AC-830A189C6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63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88B7-B55A-4A9F-A835-E0886E68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BE19-CAA4-43EB-8688-ADE17C57DFBD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A256B-F8D5-4160-8DC5-39F89FCE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267E0-E230-427B-A135-A42CA058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385EC-03A0-47B8-85C0-65B563A12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95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0AAEC7-5706-49C2-9DB0-D9D70178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79FE-3FEB-4869-9E19-E293A7BF86B0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AD5C0-4395-4B47-8DCD-4109A35E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38B6E7-60E4-4D29-B477-3E4B2295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DEF79-18B1-40D3-AAC5-1D40E51CF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83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9F292-3C40-4338-ADB5-046C8C37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CF7E-8F6E-4580-857C-A05D27A468A2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F55CB5-0C48-4160-92D3-1BC2E49B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648861-15F2-49A7-800C-B52834F1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B0CD5-EAC6-4E9A-8A47-C8AA54605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C19B5F-585B-40AA-8035-86537B40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97A9-F23E-49D1-B85C-06FD4B209C7B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44901D-5DF4-4A0C-A46C-04620D71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F040DD-EEE9-4907-A979-9508C8EC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78C38-B155-4019-B648-DFD924D2B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126FB1-09EB-49B3-BDDC-1B2A0F4A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647A1-389E-4265-842B-C09C56CAA552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4586DB-04E2-4961-A699-C061CA09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6CBAF0-1F02-44BA-937D-F0A9CE3E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0C8EF-4456-468E-8968-0FC427775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3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50BF78-F1CF-431B-A55B-10A1D69D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B243-DC28-4E8C-A78A-85D1EC8571EA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750A96-890D-45C1-976C-AAEFEB07D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347006-8D4A-4AE4-B9EF-D3ADBB03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4E16C-AC5D-4D29-9B06-29EE1925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04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5166B7-11D2-4ACF-82B3-45599E1A1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2507-6910-40F0-A8D0-F924AB1C389F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5990BC-90FA-4800-A101-C5F28CAF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AD193A-69E1-486B-900C-51E6EE63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474E-973F-4E0C-9111-FABE93D97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29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FA625-A82B-4C16-8371-10B4FBD4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CEE6-A2B5-4EFA-B31F-DA473A60DFF3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5EC1F-1D6A-4B24-BA87-36ECA062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D9560-98C7-40DA-A1E4-A499637A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BB511-5685-43C7-A3FF-46B860077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4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FD2F5-7F99-4F1F-B5FD-EC081149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F500F-AAE3-4942-BD82-6B1D11776714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27EA7-79E1-4B18-B315-ED467736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56B34-E943-4B60-925E-305400AB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7A33-A65A-46EA-BEAE-CABD3F4CC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8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97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51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1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1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5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70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5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03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13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0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0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660" r:id="rId13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46D6801-0A49-438A-8AF1-A27EFAE48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6DE484-F1E6-4B5B-8E5E-83A7D02E8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74E42-B38A-4E4E-BEE8-5C8474FED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E5EFAD-D673-4504-9837-11C6231F4097}" type="datetimeFigureOut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EC4D-5795-48F9-967C-14C224B9C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2BBAD-8501-4749-A2B0-91B1D2F86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1F1C6F-8F2A-4BE7-95B8-FEBBC61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0;p35"/>
          <p:cNvSpPr txBox="1">
            <a:spLocks/>
          </p:cNvSpPr>
          <p:nvPr/>
        </p:nvSpPr>
        <p:spPr>
          <a:xfrm>
            <a:off x="3059832" y="1491630"/>
            <a:ext cx="5544615" cy="2439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CON </a:t>
            </a:r>
            <a:b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VỚI GIỜ HỌC</a:t>
            </a:r>
            <a:b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Gochi Hand"/>
            </a:endParaRPr>
          </a:p>
        </p:txBody>
      </p:sp>
      <p:pic>
        <p:nvPicPr>
          <p:cNvPr id="3" name="Vui-Den-Truong-Nhom-Hoa-Tay (mp3cut.net)">
            <a:hlinkClick r:id="" action="ppaction://media"/>
            <a:extLst>
              <a:ext uri="{FF2B5EF4-FFF2-40B4-BE49-F238E27FC236}">
                <a16:creationId xmlns:a16="http://schemas.microsoft.com/office/drawing/2014/main" id="{931031AC-EA18-441A-93DB-CB245FAB9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8424" y="4011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B3F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ED3A19-2151-4A2D-A836-1DD2E1637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84" y="398013"/>
            <a:ext cx="6929408" cy="2944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A6CE8-8B8D-4C2D-8FBA-6B03FF44F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523620"/>
            <a:ext cx="5472608" cy="122972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3B1CDAB-904E-4A47-9BDE-24BB895173F0}"/>
              </a:ext>
            </a:extLst>
          </p:cNvPr>
          <p:cNvSpPr/>
          <p:nvPr/>
        </p:nvSpPr>
        <p:spPr>
          <a:xfrm>
            <a:off x="1901446" y="3502585"/>
            <a:ext cx="479227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3DDA79-4675-46B2-B0E9-B93A1AB6BA26}"/>
              </a:ext>
            </a:extLst>
          </p:cNvPr>
          <p:cNvGrpSpPr/>
          <p:nvPr/>
        </p:nvGrpSpPr>
        <p:grpSpPr>
          <a:xfrm>
            <a:off x="251520" y="134098"/>
            <a:ext cx="3096344" cy="494748"/>
            <a:chOff x="1104642" y="1606029"/>
            <a:chExt cx="3096344" cy="49474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02CB66-C1AF-44D1-81DB-920F16136F81}"/>
                </a:ext>
              </a:extLst>
            </p:cNvPr>
            <p:cNvSpPr/>
            <p:nvPr/>
          </p:nvSpPr>
          <p:spPr>
            <a:xfrm>
              <a:off x="1104642" y="1606029"/>
              <a:ext cx="407019" cy="45224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C1203F-5212-4D52-A1CB-C60EC3D7FE47}"/>
                </a:ext>
              </a:extLst>
            </p:cNvPr>
            <p:cNvSpPr txBox="1"/>
            <p:nvPr/>
          </p:nvSpPr>
          <p:spPr>
            <a:xfrm>
              <a:off x="1308151" y="1639112"/>
              <a:ext cx="289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nào</a:t>
              </a:r>
              <a:r>
                <a:rPr lang="en-US" sz="2300" b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đúng?</a:t>
              </a:r>
              <a:endParaRPr lang="en-US" sz="23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771550"/>
            <a:ext cx="7786742" cy="34163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HƯỚNG DẪN LÀM </a:t>
            </a:r>
          </a:p>
          <a:p>
            <a:pPr algn="ctr"/>
            <a:r>
              <a:rPr lang="en-US" sz="7200" dirty="0" smtClean="0"/>
              <a:t>BÀI TẬP TOÁN </a:t>
            </a:r>
          </a:p>
          <a:p>
            <a:pPr algn="ctr"/>
            <a:r>
              <a:rPr lang="en-US" sz="7200" smtClean="0"/>
              <a:t>TRANG 17, 18</a:t>
            </a:r>
            <a:endParaRPr lang="vi-VN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Content Placeholder 9" descr="17.jpg"/>
          <p:cNvPicPr>
            <a:picLocks noGrp="1" noChangeAspect="1"/>
          </p:cNvPicPr>
          <p:nvPr>
            <p:ph idx="1"/>
          </p:nvPr>
        </p:nvPicPr>
        <p:blipFill>
          <a:blip r:embed="rId3"/>
          <a:srcRect t="22555" b="50770"/>
          <a:stretch>
            <a:fillRect/>
          </a:stretch>
        </p:blipFill>
        <p:spPr>
          <a:xfrm>
            <a:off x="1714480" y="214296"/>
            <a:ext cx="5715040" cy="4214842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4B07F91-ED31-41F8-A8B0-EE39BCC75A4A}"/>
              </a:ext>
            </a:extLst>
          </p:cNvPr>
          <p:cNvSpPr/>
          <p:nvPr/>
        </p:nvSpPr>
        <p:spPr>
          <a:xfrm>
            <a:off x="5000628" y="4071949"/>
            <a:ext cx="357191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17.jpg"/>
          <p:cNvPicPr>
            <a:picLocks noGrp="1" noChangeAspect="1"/>
          </p:cNvPicPr>
          <p:nvPr>
            <p:ph idx="1"/>
          </p:nvPr>
        </p:nvPicPr>
        <p:blipFill>
          <a:blip r:embed="rId2"/>
          <a:srcRect t="49021"/>
          <a:stretch>
            <a:fillRect/>
          </a:stretch>
        </p:blipFill>
        <p:spPr>
          <a:xfrm>
            <a:off x="500034" y="214296"/>
            <a:ext cx="8501122" cy="400052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4B07F91-ED31-41F8-A8B0-EE39BCC75A4A}"/>
              </a:ext>
            </a:extLst>
          </p:cNvPr>
          <p:cNvSpPr/>
          <p:nvPr/>
        </p:nvSpPr>
        <p:spPr>
          <a:xfrm>
            <a:off x="4714876" y="2643188"/>
            <a:ext cx="357191" cy="4286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 descr="18.jpg"/>
          <p:cNvPicPr>
            <a:picLocks noChangeAspect="1"/>
          </p:cNvPicPr>
          <p:nvPr/>
        </p:nvPicPr>
        <p:blipFill>
          <a:blip r:embed="rId2"/>
          <a:srcRect t="20721" b="41123"/>
          <a:stretch>
            <a:fillRect/>
          </a:stretch>
        </p:blipFill>
        <p:spPr>
          <a:xfrm>
            <a:off x="642910" y="214295"/>
            <a:ext cx="7786742" cy="4218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76" y="214296"/>
            <a:ext cx="692948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3. </a:t>
            </a:r>
            <a:r>
              <a:rPr lang="en-US" b="1" dirty="0" err="1" smtClean="0"/>
              <a:t>Viết</a:t>
            </a:r>
            <a:r>
              <a:rPr lang="en-US" b="1" dirty="0" smtClean="0"/>
              <a:t> </a:t>
            </a:r>
            <a:r>
              <a:rPr lang="en-US" b="1" dirty="0" err="1" smtClean="0"/>
              <a:t>nhiều</a:t>
            </a:r>
            <a:r>
              <a:rPr lang="en-US" b="1" dirty="0" smtClean="0"/>
              <a:t> </a:t>
            </a:r>
            <a:r>
              <a:rPr lang="en-US" b="1" dirty="0" err="1" smtClean="0"/>
              <a:t>hơn</a:t>
            </a:r>
            <a:r>
              <a:rPr lang="en-US" b="1" dirty="0" smtClean="0"/>
              <a:t> </a:t>
            </a:r>
            <a:r>
              <a:rPr lang="en-US" b="1" dirty="0" err="1" smtClean="0"/>
              <a:t>hoặc</a:t>
            </a:r>
            <a:r>
              <a:rPr lang="en-US" b="1" dirty="0" smtClean="0"/>
              <a:t> </a:t>
            </a:r>
            <a:r>
              <a:rPr lang="en-US" b="1" dirty="0" err="1" smtClean="0"/>
              <a:t>ít</a:t>
            </a:r>
            <a:r>
              <a:rPr lang="en-US" b="1" dirty="0" smtClean="0"/>
              <a:t> </a:t>
            </a:r>
            <a:r>
              <a:rPr lang="en-US" b="1" dirty="0" err="1" smtClean="0"/>
              <a:t>hơn</a:t>
            </a:r>
            <a:r>
              <a:rPr lang="en-US" b="1" dirty="0" smtClean="0"/>
              <a:t> </a:t>
            </a:r>
            <a:r>
              <a:rPr lang="en-US" b="1" dirty="0" err="1" smtClean="0"/>
              <a:t>vào</a:t>
            </a:r>
            <a:r>
              <a:rPr lang="en-US" b="1" dirty="0" smtClean="0"/>
              <a:t> </a:t>
            </a:r>
            <a:r>
              <a:rPr lang="en-US" b="1" dirty="0" err="1" smtClean="0"/>
              <a:t>chỗ</a:t>
            </a:r>
            <a:r>
              <a:rPr lang="en-US" b="1" dirty="0" smtClean="0"/>
              <a:t> </a:t>
            </a:r>
            <a:r>
              <a:rPr lang="en-US" b="1" dirty="0" err="1" smtClean="0"/>
              <a:t>chấm</a:t>
            </a:r>
            <a:r>
              <a:rPr lang="en-US" b="1" dirty="0" smtClean="0"/>
              <a:t>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thích</a:t>
            </a:r>
            <a:r>
              <a:rPr lang="en-US" b="1" dirty="0" smtClean="0"/>
              <a:t> </a:t>
            </a:r>
            <a:r>
              <a:rPr lang="en-US" b="1" dirty="0" err="1" smtClean="0"/>
              <a:t>hợp</a:t>
            </a:r>
            <a:endParaRPr lang="en-US" b="1" dirty="0" smtClean="0"/>
          </a:p>
          <a:p>
            <a:endParaRPr lang="vi-V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42976" y="857238"/>
            <a:ext cx="692948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ngôi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………………………….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endParaRPr lang="en-US" dirty="0" smtClean="0"/>
          </a:p>
          <a:p>
            <a:endParaRPr lang="vi-V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8.jpg"/>
          <p:cNvPicPr>
            <a:picLocks noGrp="1" noChangeAspect="1"/>
          </p:cNvPicPr>
          <p:nvPr>
            <p:ph idx="1"/>
          </p:nvPr>
        </p:nvPicPr>
        <p:blipFill>
          <a:blip r:embed="rId2"/>
          <a:srcRect t="59683"/>
          <a:stretch>
            <a:fillRect/>
          </a:stretch>
        </p:blipFill>
        <p:spPr>
          <a:xfrm>
            <a:off x="928662" y="214296"/>
            <a:ext cx="7858180" cy="4067390"/>
          </a:xfrm>
        </p:spPr>
      </p:pic>
      <p:cxnSp>
        <p:nvCxnSpPr>
          <p:cNvPr id="7" name="Straight Connector 6"/>
          <p:cNvCxnSpPr/>
          <p:nvPr/>
        </p:nvCxnSpPr>
        <p:spPr>
          <a:xfrm>
            <a:off x="7358082" y="857238"/>
            <a:ext cx="714380" cy="571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57620" y="2071684"/>
            <a:ext cx="714380" cy="571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28860" y="2143122"/>
            <a:ext cx="714380" cy="571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9672" y="267494"/>
            <a:ext cx="1296144" cy="172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0249" y="267494"/>
            <a:ext cx="1296144" cy="172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976" y="282031"/>
            <a:ext cx="1296144" cy="1728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7877" y="267494"/>
            <a:ext cx="1296144" cy="1728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94" y="2715766"/>
            <a:ext cx="1170647" cy="1152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184" y="2708294"/>
            <a:ext cx="1170647" cy="1152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15766"/>
            <a:ext cx="1170647" cy="1152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672" y="2708293"/>
            <a:ext cx="1170647" cy="1152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666" y="2671842"/>
            <a:ext cx="1170647" cy="11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08194678-FC60-4468-89C6-C3339EB0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100" y="2643758"/>
            <a:ext cx="91450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NHIỀU HƠN, ÍT HƠN, BẰNG </a:t>
            </a:r>
            <a:r>
              <a:rPr lang="en-US" altLang="ko-K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NHAU </a:t>
            </a:r>
            <a:endParaRPr lang="en-US" altLang="ko-KR" sz="32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맑은 고딕" pitchFamily="50" charset="-127"/>
              <a:cs typeface="Arial-SGK-TV" pitchFamily="2" charset="0"/>
            </a:endParaRPr>
          </a:p>
          <a:p>
            <a:pPr algn="ctr"/>
            <a:r>
              <a:rPr lang="en-US" altLang="ko-KR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(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맑은 고딕" pitchFamily="50" charset="-127"/>
                <a:cs typeface="Arial-SGK-TV" pitchFamily="2" charset="0"/>
              </a:rPr>
              <a:t>TIẾT 2)</a:t>
            </a:r>
            <a:endParaRPr lang="en-US" altLang="ko-K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맑은 고딕" pitchFamily="50" charset="-127"/>
              <a:cs typeface="Arial-SGK-TV" pitchFamily="2" charset="0"/>
            </a:endParaRPr>
          </a:p>
        </p:txBody>
      </p:sp>
      <p:pic>
        <p:nvPicPr>
          <p:cNvPr id="2" name="Vui-Den-Truong-Nhom-Hoa-Tay (mp3cut.net)">
            <a:hlinkClick r:id="" action="ppaction://media"/>
            <a:extLst>
              <a:ext uri="{FF2B5EF4-FFF2-40B4-BE49-F238E27FC236}">
                <a16:creationId xmlns:a16="http://schemas.microsoft.com/office/drawing/2014/main" id="{931031AC-EA18-441A-93DB-CB245FAB9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8424" y="4011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3DDA79-4675-46B2-B0E9-B93A1AB6BA26}"/>
              </a:ext>
            </a:extLst>
          </p:cNvPr>
          <p:cNvGrpSpPr/>
          <p:nvPr/>
        </p:nvGrpSpPr>
        <p:grpSpPr>
          <a:xfrm>
            <a:off x="215509" y="272886"/>
            <a:ext cx="6395077" cy="549699"/>
            <a:chOff x="971600" y="1517994"/>
            <a:chExt cx="6395077" cy="54969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02CB66-C1AF-44D1-81DB-920F16136F81}"/>
                </a:ext>
              </a:extLst>
            </p:cNvPr>
            <p:cNvSpPr/>
            <p:nvPr/>
          </p:nvSpPr>
          <p:spPr>
            <a:xfrm>
              <a:off x="971600" y="1517994"/>
              <a:ext cx="540061" cy="549699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C1203F-5212-4D52-A1CB-C60EC3D7FE47}"/>
                </a:ext>
              </a:extLst>
            </p:cNvPr>
            <p:cNvSpPr txBox="1"/>
            <p:nvPr/>
          </p:nvSpPr>
          <p:spPr>
            <a:xfrm>
              <a:off x="1331640" y="1562010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24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nào</a:t>
              </a:r>
              <a:r>
                <a:rPr lang="en-US" sz="24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đúng</a:t>
              </a:r>
              <a:r>
                <a:rPr lang="en-US" sz="24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2A666E-B376-4D04-AE5D-27D3545896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r="18301"/>
          <a:stretch/>
        </p:blipFill>
        <p:spPr>
          <a:xfrm>
            <a:off x="2771799" y="94153"/>
            <a:ext cx="3600399" cy="3291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C8286-E497-47B1-A2A8-B546DBFFC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3" b="6541"/>
          <a:stretch/>
        </p:blipFill>
        <p:spPr>
          <a:xfrm>
            <a:off x="1598307" y="3484892"/>
            <a:ext cx="5947385" cy="13930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F101802-DB28-4469-B345-1DAECE6D409C}"/>
              </a:ext>
            </a:extLst>
          </p:cNvPr>
          <p:cNvSpPr/>
          <p:nvPr/>
        </p:nvSpPr>
        <p:spPr>
          <a:xfrm>
            <a:off x="1591899" y="4295925"/>
            <a:ext cx="576064" cy="6292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EC8286-E497-47B1-A2A8-B546DBFFC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31" t="616" r="4350" b="57589"/>
          <a:stretch/>
        </p:blipFill>
        <p:spPr>
          <a:xfrm>
            <a:off x="7384728" y="1643501"/>
            <a:ext cx="792088" cy="648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C8286-E497-47B1-A2A8-B546DBFFC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99" t="53357" b="6541"/>
          <a:stretch/>
        </p:blipFill>
        <p:spPr>
          <a:xfrm>
            <a:off x="7308302" y="770134"/>
            <a:ext cx="1266865" cy="621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8974" y="822585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8973" y="1740068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32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3DDA79-4675-46B2-B0E9-B93A1AB6BA26}"/>
              </a:ext>
            </a:extLst>
          </p:cNvPr>
          <p:cNvGrpSpPr/>
          <p:nvPr/>
        </p:nvGrpSpPr>
        <p:grpSpPr>
          <a:xfrm>
            <a:off x="179512" y="51470"/>
            <a:ext cx="6688512" cy="589518"/>
            <a:chOff x="1025615" y="1478176"/>
            <a:chExt cx="6378383" cy="5895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02CB66-C1AF-44D1-81DB-920F16136F81}"/>
                </a:ext>
              </a:extLst>
            </p:cNvPr>
            <p:cNvSpPr/>
            <p:nvPr/>
          </p:nvSpPr>
          <p:spPr>
            <a:xfrm>
              <a:off x="1025615" y="1478176"/>
              <a:ext cx="486046" cy="58951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C1203F-5212-4D52-A1CB-C60EC3D7FE47}"/>
                </a:ext>
              </a:extLst>
            </p:cNvPr>
            <p:cNvSpPr txBox="1"/>
            <p:nvPr/>
          </p:nvSpPr>
          <p:spPr>
            <a:xfrm>
              <a:off x="1368961" y="1549797"/>
              <a:ext cx="60350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nấm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nhiều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hơn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hay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nhím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nhiều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300" b="1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hơn</a:t>
              </a:r>
              <a:r>
                <a:rPr lang="en-US" sz="2300" b="1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9B0593B-556F-42C6-9135-236005C76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7251" r="8291"/>
          <a:stretch/>
        </p:blipFill>
        <p:spPr>
          <a:xfrm>
            <a:off x="2843808" y="609836"/>
            <a:ext cx="5760640" cy="3353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36920D-3BC0-4A22-9E6D-A5712ED08DA1}"/>
              </a:ext>
            </a:extLst>
          </p:cNvPr>
          <p:cNvSpPr txBox="1"/>
          <p:nvPr/>
        </p:nvSpPr>
        <p:spPr>
          <a:xfrm>
            <a:off x="3275856" y="4169416"/>
            <a:ext cx="432048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nấm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32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7149" b="17149"/>
          <a:stretch/>
        </p:blipFill>
        <p:spPr>
          <a:xfrm>
            <a:off x="1089167" y="1494681"/>
            <a:ext cx="1205573" cy="79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235" y="2488740"/>
            <a:ext cx="1226394" cy="1226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1598337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3200" b="1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848073"/>
            <a:ext cx="445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200" b="1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8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D38BF650-C189-41C3-B4B6-E150D686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79512" y="0"/>
            <a:ext cx="87849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id="{F5BB6778-35DD-45EE-A600-51AA35C94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28650"/>
            <a:ext cx="2339102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125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altLang="en-US" sz="4125" b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125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3" name="V (mp3cut.net)">
            <a:hlinkClick r:id="" action="ppaction://media"/>
            <a:extLst>
              <a:ext uri="{FF2B5EF4-FFF2-40B4-BE49-F238E27FC236}">
                <a16:creationId xmlns:a16="http://schemas.microsoft.com/office/drawing/2014/main" id="{35B5B533-0E70-45B3-B452-02DB23AF4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4515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3A22D-279B-4D08-AD98-DAB747E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1"/>
            <a:ext cx="600155" cy="562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9D1E3D-4455-4355-9264-8BDF8AEBEAAD}"/>
              </a:ext>
            </a:extLst>
          </p:cNvPr>
          <p:cNvSpPr txBox="1"/>
          <p:nvPr/>
        </p:nvSpPr>
        <p:spPr>
          <a:xfrm>
            <a:off x="552861" y="25006"/>
            <a:ext cx="567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lờ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đúng: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defTabSz="342900" latinLnBrk="0"/>
            <a:r>
              <a:rPr lang="en-US" sz="24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11C5B-5C76-49BD-9998-EE9C2A50E063}"/>
              </a:ext>
            </a:extLst>
          </p:cNvPr>
          <p:cNvSpPr txBox="1"/>
          <p:nvPr/>
        </p:nvSpPr>
        <p:spPr>
          <a:xfrm>
            <a:off x="107504" y="81912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cải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AEA047-89A9-447F-BBED-D3656013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78" y="1280786"/>
            <a:ext cx="4135046" cy="14961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91E0CD-7F06-4FC8-BB16-45D3BAC13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575" y="929782"/>
            <a:ext cx="1751739" cy="7020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356D21-F47D-4061-84BD-24DEBBC44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575" y="1851670"/>
            <a:ext cx="2224118" cy="741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3D09BF-97E2-4D02-B85C-C00E0E834165}"/>
              </a:ext>
            </a:extLst>
          </p:cNvPr>
          <p:cNvSpPr txBox="1"/>
          <p:nvPr/>
        </p:nvSpPr>
        <p:spPr>
          <a:xfrm>
            <a:off x="218221" y="2876290"/>
            <a:ext cx="4935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cải</a:t>
            </a:r>
            <a:r>
              <a:rPr lang="vi-VN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A70D2F-EFF3-4407-B5EE-4855F9495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85" y="3337955"/>
            <a:ext cx="4262918" cy="1805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9B9F-92DC-4667-B9C2-C95AF7A47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496" y="2804769"/>
            <a:ext cx="1560670" cy="1171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06614C-0CEF-4D80-B9F1-5B9CE6F77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575" y="3770831"/>
            <a:ext cx="1800773" cy="11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3A22D-279B-4D08-AD98-DAB747E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41"/>
            <a:ext cx="600155" cy="562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9D1E3D-4455-4355-9264-8BDF8AEBEAAD}"/>
              </a:ext>
            </a:extLst>
          </p:cNvPr>
          <p:cNvSpPr txBox="1"/>
          <p:nvPr/>
        </p:nvSpPr>
        <p:spPr>
          <a:xfrm>
            <a:off x="552861" y="25006"/>
            <a:ext cx="567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lờ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đúng:</a:t>
            </a:r>
            <a:r>
              <a:rPr lang="vi-VN" sz="2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defTabSz="342900" latinLnBrk="0"/>
            <a:r>
              <a:rPr lang="en-US" sz="2400" b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11C5B-5C76-49BD-9998-EE9C2A50E063}"/>
              </a:ext>
            </a:extLst>
          </p:cNvPr>
          <p:cNvSpPr txBox="1"/>
          <p:nvPr/>
        </p:nvSpPr>
        <p:spPr>
          <a:xfrm>
            <a:off x="407581" y="911757"/>
            <a:ext cx="577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cải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AEA047-89A9-447F-BBED-D3656013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93" y="1533854"/>
            <a:ext cx="5287174" cy="19130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968"/>
          <a:stretch/>
        </p:blipFill>
        <p:spPr>
          <a:xfrm>
            <a:off x="2196988" y="3876289"/>
            <a:ext cx="438497" cy="7020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5724128" y="3764873"/>
            <a:ext cx="792088" cy="100939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A2AB811-E291-4BF1-AF6C-FB74F3B71AC6}"/>
              </a:ext>
            </a:extLst>
          </p:cNvPr>
          <p:cNvSpPr/>
          <p:nvPr/>
        </p:nvSpPr>
        <p:spPr>
          <a:xfrm>
            <a:off x="2000499" y="3998366"/>
            <a:ext cx="634986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4685" b="4727"/>
          <a:stretch/>
        </p:blipFill>
        <p:spPr>
          <a:xfrm>
            <a:off x="2707766" y="3814265"/>
            <a:ext cx="773465" cy="91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5646" b="4727"/>
          <a:stretch/>
        </p:blipFill>
        <p:spPr>
          <a:xfrm>
            <a:off x="3526451" y="3821379"/>
            <a:ext cx="750522" cy="910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976"/>
          <a:stretch/>
        </p:blipFill>
        <p:spPr>
          <a:xfrm>
            <a:off x="5148064" y="3638049"/>
            <a:ext cx="576064" cy="1009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6607611" y="3728630"/>
            <a:ext cx="792088" cy="1009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7491094" y="3760903"/>
            <a:ext cx="792088" cy="10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1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0.05556 L 0.13246 -0.463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204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-0.02963 L 0.21875 -0.4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7284E-6 L -4.72222E-6 -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0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2.5E-6 0.000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7284E-6 L -0.20156 -0.455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-2280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13976 -0.4632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-2317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87654E-7 L -0.0875 -0.455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976"/>
          <a:stretch/>
        </p:blipFill>
        <p:spPr>
          <a:xfrm>
            <a:off x="4932040" y="3522478"/>
            <a:ext cx="576064" cy="1009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968"/>
          <a:stretch/>
        </p:blipFill>
        <p:spPr>
          <a:xfrm>
            <a:off x="1761989" y="3618440"/>
            <a:ext cx="438497" cy="702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D09BF-97E2-4D02-B85C-C00E0E834165}"/>
              </a:ext>
            </a:extLst>
          </p:cNvPr>
          <p:cNvSpPr txBox="1"/>
          <p:nvPr/>
        </p:nvSpPr>
        <p:spPr>
          <a:xfrm>
            <a:off x="179510" y="639582"/>
            <a:ext cx="586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latinLnBrk="0"/>
            <a:r>
              <a:rPr 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rốt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nhiều hơn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bắp</a:t>
            </a:r>
            <a:r>
              <a:rPr lang="en-US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cải</a:t>
            </a:r>
            <a:r>
              <a:rPr lang="vi-VN" sz="24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70D2F-EFF3-4407-B5EE-4855F94955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671" y="1101247"/>
            <a:ext cx="4969689" cy="210489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4B07F91-ED31-41F8-A8B0-EE39BCC75A4A}"/>
              </a:ext>
            </a:extLst>
          </p:cNvPr>
          <p:cNvSpPr/>
          <p:nvPr/>
        </p:nvSpPr>
        <p:spPr>
          <a:xfrm>
            <a:off x="4873118" y="3782894"/>
            <a:ext cx="634986" cy="757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4648" y="92414"/>
            <a:ext cx="3071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latinLnBrk="0"/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 thêm cà rốt để: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356D21-F47D-4061-84BD-24DEBBC4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24056" r="49787"/>
          <a:stretch/>
        </p:blipFill>
        <p:spPr>
          <a:xfrm>
            <a:off x="5647316" y="3522477"/>
            <a:ext cx="792088" cy="1009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4685" b="4727"/>
          <a:stretch/>
        </p:blipFill>
        <p:spPr>
          <a:xfrm>
            <a:off x="2369109" y="3541791"/>
            <a:ext cx="773465" cy="910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1E0CD-7F06-4FC8-BB16-45D3BAC1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85" r="35646" b="4727"/>
          <a:stretch/>
        </p:blipFill>
        <p:spPr>
          <a:xfrm>
            <a:off x="6436878" y="3522477"/>
            <a:ext cx="750522" cy="9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69136E-6 L -0.09774 -0.479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239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5625 -0.469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2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69136E-6 L -3.88889E-6 0.000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2.77778E-6 1.728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93827E-7 L 0.26944 -0.450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2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156</Words>
  <Application>Microsoft Office PowerPoint</Application>
  <PresentationFormat>On-screen Show (16:9)</PresentationFormat>
  <Paragraphs>32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맑은 고딕</vt:lpstr>
      <vt:lpstr>Arial</vt:lpstr>
      <vt:lpstr>Arial-SGK-TV</vt:lpstr>
      <vt:lpstr>Calibri</vt:lpstr>
      <vt:lpstr>Calibri Light</vt:lpstr>
      <vt:lpstr>Gochi Hand</vt:lpstr>
      <vt:lpstr>Times New Roman</vt:lpstr>
      <vt:lpstr>Custom Design</vt:lpstr>
      <vt:lpstr>Retrospect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167</cp:revision>
  <dcterms:created xsi:type="dcterms:W3CDTF">2014-04-01T16:27:38Z</dcterms:created>
  <dcterms:modified xsi:type="dcterms:W3CDTF">2021-10-27T03:47:02Z</dcterms:modified>
</cp:coreProperties>
</file>