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92" r:id="rId3"/>
    <p:sldMasterId id="2147483704" r:id="rId4"/>
  </p:sldMasterIdLst>
  <p:notesMasterIdLst>
    <p:notesMasterId r:id="rId16"/>
  </p:notesMasterIdLst>
  <p:sldIdLst>
    <p:sldId id="265" r:id="rId5"/>
    <p:sldId id="291" r:id="rId6"/>
    <p:sldId id="257" r:id="rId7"/>
    <p:sldId id="286" r:id="rId8"/>
    <p:sldId id="293" r:id="rId9"/>
    <p:sldId id="285" r:id="rId10"/>
    <p:sldId id="266" r:id="rId11"/>
    <p:sldId id="268" r:id="rId12"/>
    <p:sldId id="288" r:id="rId13"/>
    <p:sldId id="289" r:id="rId14"/>
    <p:sldId id="290" r:id="rId1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C4E56-BD44-4A9D-9FF6-6D0AE4E6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06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7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30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29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51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23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2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045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92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286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70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9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52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35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0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92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7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9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132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2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461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2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2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B23F0-467C-4859-B005-52F79590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DFE2-AA91-4A67-8CAF-91FE5A7A13CF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C0E6-B2C8-4362-BEAA-E638060F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F6463-A08C-473F-8D85-8077E8D5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B9C7-DA24-4A63-AE5F-F30EF41A8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21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95F56-6E7C-4A06-8202-0B6CD581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5775-BA01-4F94-98A7-CFDA7B8308D5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CDB8F-F165-43B7-A035-DD589C5F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3884A-1732-4EC7-8D78-91DFE40D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CC32-DA28-4BBC-B819-DE9A9C58B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00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B3BC7-7085-49A1-8EA2-B68DA6698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DF9A-3FF9-44D6-A2F0-87E90549D8A7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ABE9A-C7B6-4AE9-A22F-B13A761F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D79F3-0A0C-48AE-A6A7-BF0249CF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3EE5-D4EA-4095-8337-BAD563D42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08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0ED0B2-5F68-456B-B31F-19F0FFD9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BAAC-539E-4DBF-8772-C314D383D8C3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03B09D-E6CF-42CA-8FE5-85F84ED9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BE8641-8D11-4B5C-BE7A-A5AFFDD2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BD360-BEB6-4A65-97C6-908692A89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97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CA6EF6-6E28-4D29-AC8F-769C7084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B84B-48A5-46CD-95D7-A792D418526E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B15146-EDB6-47A4-B37B-E3D07F73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ADC77-FDC8-4010-BDCA-7A2DA93E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5B4B-FB82-449A-9B73-01356A6C2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520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6E08DF-7BE2-4DDD-86B3-DE2D4E60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9B68-DAEC-4F3B-94AB-6CE67BD5C569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E8A946-E691-4D34-8B54-2E961B68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B01BB1-7CFB-469E-B5CB-A6A07AC2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9EF9-F3DE-427A-8497-52B2D8CD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54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37BB1D-519D-4384-B85C-9C41893E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5B1E-D786-4497-A88C-ED044B75B0FE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9E7BBB-7D0B-4683-9E14-2E57526C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B3B0A4-34FE-4240-8C96-8714984E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1449-5AAD-4195-91C8-FF05C5574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34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700BE6-B8BE-4E1A-B3FE-60A9CFAD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AA5B-BA1E-4B1B-AA8E-9BFEC0F8EE3B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DBB34F-B0E1-4738-B6F4-A1AB10BC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CDBE9-0CD6-4D0B-9913-BE0E6070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B008-8669-453C-ACC4-1363CC95B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5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245F6B-360A-4739-8AFF-B8F42E7C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69AD-91FC-4688-886B-3BE988B9BCE3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EAEF78-D3BB-4D84-A25F-F87DA206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12851-667B-45A4-AB99-419E7885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04FC-C493-437E-B839-6D6EE575B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957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BB45A-1C8E-4A9A-82CD-3EF8A586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3B35-F4FC-410C-BDE3-639624BB5371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FFFEF-31D6-4D23-BDAD-258BADB1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B37C5-F7A5-4537-9C0E-D4AD6A2A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26FE-3F0B-47AE-9EA2-32E425215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4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FF219-4A25-4DA5-AEEB-4707775A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051B-A84F-44CD-B5F0-C786BE5B0C35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D61D5-9CF2-4933-83E7-FCBC4274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61BE4-C90C-4FD1-8CA6-EFD3D5BD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986F-C37E-4002-BB3F-8133DBBC4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71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1" r:id="rId17"/>
    <p:sldLayoutId id="2147483660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ED86D67-1DAE-4DCF-9388-513CFB5BB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5AC130-EDAC-427B-8F46-3BFCA7ED9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45499-BA14-4A43-8C23-A9714BCAE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BBC23-4D8B-4AA6-BEA0-3DD65308B862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AE397-3952-408B-A66A-D90FD4C52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AE90-2D8C-4228-AB8A-444C7803A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BF1E59-37A1-46FB-A434-D6F8C850C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8194678-FC60-4468-89C6-C3339EB07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059582"/>
            <a:ext cx="8352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ea typeface="맑은 고딕" pitchFamily="50" charset="-127"/>
                <a:cs typeface="Arial-SGK-TV" pitchFamily="2" charset="0"/>
              </a:rPr>
              <a:t>BÀI 3</a:t>
            </a:r>
          </a:p>
          <a:p>
            <a:pPr algn="ctr"/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ea typeface="맑은 고딕" pitchFamily="50" charset="-127"/>
                <a:cs typeface="Arial-SGK-TV" pitchFamily="2" charset="0"/>
              </a:rPr>
              <a:t>NHIỀU HƠN, ÍT HƠN, BẰNG NHAU</a:t>
            </a:r>
            <a:endParaRPr lang="en-US" altLang="ko-K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SGK-TV" pitchFamily="2" charset="0"/>
              <a:ea typeface="맑은 고딕" pitchFamily="50" charset="-127"/>
              <a:cs typeface="Arial-SGK-TV" pitchFamily="2" charset="0"/>
            </a:endParaRPr>
          </a:p>
        </p:txBody>
      </p:sp>
      <p:pic>
        <p:nvPicPr>
          <p:cNvPr id="2" name="V (mp3cut.net)">
            <a:hlinkClick r:id="" action="ppaction://media"/>
            <a:extLst>
              <a:ext uri="{FF2B5EF4-FFF2-40B4-BE49-F238E27FC236}">
                <a16:creationId xmlns:a16="http://schemas.microsoft.com/office/drawing/2014/main" id="{24A88386-5E51-453B-9BFE-889C219E2B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884368" y="4515966"/>
            <a:ext cx="487363" cy="4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F847DD-BE30-4593-B556-3729686E6E8F}"/>
              </a:ext>
            </a:extLst>
          </p:cNvPr>
          <p:cNvSpPr txBox="1"/>
          <p:nvPr/>
        </p:nvSpPr>
        <p:spPr>
          <a:xfrm>
            <a:off x="2483768" y="2641756"/>
            <a:ext cx="4157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(Trang 20, 21)</a:t>
            </a:r>
            <a:endParaRPr 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5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.jpg"/>
          <p:cNvPicPr>
            <a:picLocks noChangeAspect="1"/>
          </p:cNvPicPr>
          <p:nvPr/>
        </p:nvPicPr>
        <p:blipFill>
          <a:blip r:embed="rId2"/>
          <a:srcRect t="16666" b="51389"/>
          <a:stretch>
            <a:fillRect/>
          </a:stretch>
        </p:blipFill>
        <p:spPr>
          <a:xfrm>
            <a:off x="1643042" y="214296"/>
            <a:ext cx="5857916" cy="43577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92F9742-C3F9-4310-90C2-7B98DA90936E}"/>
              </a:ext>
            </a:extLst>
          </p:cNvPr>
          <p:cNvSpPr/>
          <p:nvPr/>
        </p:nvSpPr>
        <p:spPr>
          <a:xfrm>
            <a:off x="2214546" y="4071948"/>
            <a:ext cx="434320" cy="4244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.jpg"/>
          <p:cNvPicPr>
            <a:picLocks noChangeAspect="1"/>
          </p:cNvPicPr>
          <p:nvPr/>
        </p:nvPicPr>
        <p:blipFill rotWithShape="1">
          <a:blip r:embed="rId2"/>
          <a:srcRect t="48610" b="9508"/>
          <a:stretch/>
        </p:blipFill>
        <p:spPr>
          <a:xfrm>
            <a:off x="1403648" y="267494"/>
            <a:ext cx="6881828" cy="39422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92F9742-C3F9-4310-90C2-7B98DA90936E}"/>
              </a:ext>
            </a:extLst>
          </p:cNvPr>
          <p:cNvSpPr/>
          <p:nvPr/>
        </p:nvSpPr>
        <p:spPr>
          <a:xfrm>
            <a:off x="2339752" y="3147814"/>
            <a:ext cx="285752" cy="2143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9622"/>
            <a:ext cx="500593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F2AE2C-F919-420A-88C4-F14D7E3C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t="14895" r="54813" b="9045"/>
          <a:stretch/>
        </p:blipFill>
        <p:spPr>
          <a:xfrm>
            <a:off x="251520" y="204581"/>
            <a:ext cx="4157189" cy="2334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F998FA-FCC2-4492-BF93-899294A7C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r="50880"/>
          <a:stretch/>
        </p:blipFill>
        <p:spPr>
          <a:xfrm>
            <a:off x="386127" y="2412926"/>
            <a:ext cx="4689929" cy="249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F847DD-BE30-4593-B556-3729686E6E8F}"/>
              </a:ext>
            </a:extLst>
          </p:cNvPr>
          <p:cNvSpPr txBox="1"/>
          <p:nvPr/>
        </p:nvSpPr>
        <p:spPr>
          <a:xfrm>
            <a:off x="5076056" y="1369734"/>
            <a:ext cx="322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ít</a:t>
            </a:r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ếch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633C1-9495-4071-BAA0-797D1C844363}"/>
              </a:ext>
            </a:extLst>
          </p:cNvPr>
          <p:cNvSpPr txBox="1"/>
          <p:nvPr/>
        </p:nvSpPr>
        <p:spPr>
          <a:xfrm>
            <a:off x="5076056" y="908069"/>
            <a:ext cx="364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ếch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677C7-6167-4C77-9204-5C7AD1ECCE58}"/>
              </a:ext>
            </a:extLst>
          </p:cNvPr>
          <p:cNvSpPr txBox="1"/>
          <p:nvPr/>
        </p:nvSpPr>
        <p:spPr>
          <a:xfrm>
            <a:off x="4737659" y="3662797"/>
            <a:ext cx="450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thỏ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cà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rốt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3568" y="1275606"/>
            <a:ext cx="337800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61214" y="1275606"/>
            <a:ext cx="337800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088726" y="3893629"/>
            <a:ext cx="579913" cy="71734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927725" y="3772309"/>
            <a:ext cx="312048" cy="74365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875862" y="3806444"/>
            <a:ext cx="103850" cy="709522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49510" y="3806444"/>
            <a:ext cx="109512" cy="709522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6F2075F2-76BF-41AD-AA9F-E599B2D8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179512" y="0"/>
            <a:ext cx="885698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>
            <a:extLst>
              <a:ext uri="{FF2B5EF4-FFF2-40B4-BE49-F238E27FC236}">
                <a16:creationId xmlns:a16="http://schemas.microsoft.com/office/drawing/2014/main" id="{FC70F4AD-F4EE-4522-8055-46C794538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628650"/>
            <a:ext cx="2339102" cy="72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125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altLang="en-US" sz="4125" b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125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giãn </a:t>
            </a:r>
          </a:p>
        </p:txBody>
      </p:sp>
      <p:pic>
        <p:nvPicPr>
          <p:cNvPr id="3" name="Vui-Den-Truong-Nhom-Hoa-Tay (mp3cut.net)">
            <a:hlinkClick r:id="" action="ppaction://media"/>
            <a:extLst>
              <a:ext uri="{FF2B5EF4-FFF2-40B4-BE49-F238E27FC236}">
                <a16:creationId xmlns:a16="http://schemas.microsoft.com/office/drawing/2014/main" id="{7C02C037-D4B9-4C49-A2E0-17F814C39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001000" y="451596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08ABA8-73BA-47B2-88CD-CCA65A5BF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923678"/>
            <a:ext cx="617322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39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BF2FFE-3E2D-4B1A-9BEC-BC4454E2C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74" y="111077"/>
            <a:ext cx="875285" cy="634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6D6B5-8669-4134-8456-4E6237FF3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254404"/>
            <a:ext cx="7605955" cy="982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96AC2-E477-4765-9061-EB38C8BD3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040" y="1360796"/>
            <a:ext cx="7552596" cy="2890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A9B6B-522B-4C5A-8ABC-27A97ADB5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1803" y="4375748"/>
            <a:ext cx="5135070" cy="50637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275636" y="1779662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lang="en-US" sz="28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14845" y="3075806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lang="en-US" sz="28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395536" y="237876"/>
            <a:ext cx="6503090" cy="461666"/>
            <a:chOff x="1043608" y="1606028"/>
            <a:chExt cx="6503090" cy="46166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1043608" y="1606028"/>
              <a:ext cx="468053" cy="46166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3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3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3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?</a:t>
              </a:r>
              <a:endParaRPr lang="en-US" sz="23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04ADB05-ABF1-4A5D-8838-49BA72D5E6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7844" r="1045" b="7832"/>
          <a:stretch/>
        </p:blipFill>
        <p:spPr>
          <a:xfrm>
            <a:off x="1533378" y="511428"/>
            <a:ext cx="6495006" cy="31736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CAD856-708E-4E84-89CC-2B3D72677F19}"/>
              </a:ext>
            </a:extLst>
          </p:cNvPr>
          <p:cNvSpPr txBox="1"/>
          <p:nvPr/>
        </p:nvSpPr>
        <p:spPr>
          <a:xfrm>
            <a:off x="1280160" y="3790387"/>
            <a:ext cx="6509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defTabSz="342900" latinLnBrk="0">
              <a:buFontTx/>
              <a:buAutoNum type="alphaLcPeriod"/>
            </a:pP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ổ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  <a:p>
            <a:pPr marL="685800" indent="-685800" defTabSz="342900" latinLnBrk="0">
              <a:buFontTx/>
              <a:buAutoNum type="alphaLcPeriod"/>
            </a:pP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ổ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2F9742-C3F9-4310-90C2-7B98DA90936E}"/>
              </a:ext>
            </a:extLst>
          </p:cNvPr>
          <p:cNvSpPr/>
          <p:nvPr/>
        </p:nvSpPr>
        <p:spPr>
          <a:xfrm>
            <a:off x="1280160" y="3790387"/>
            <a:ext cx="506437" cy="5367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56376" y="987574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lang="en-US" sz="28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082136" y="3065537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lang="en-US" sz="28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89FA91-C2BA-4990-81E7-CA99848CC43F}"/>
              </a:ext>
            </a:extLst>
          </p:cNvPr>
          <p:cNvGrpSpPr/>
          <p:nvPr/>
        </p:nvGrpSpPr>
        <p:grpSpPr>
          <a:xfrm>
            <a:off x="323528" y="24235"/>
            <a:ext cx="6539093" cy="592769"/>
            <a:chOff x="1032634" y="1499160"/>
            <a:chExt cx="6539093" cy="59276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1977C5-CC8F-49FD-9072-BB0B141F098A}"/>
                </a:ext>
              </a:extLst>
            </p:cNvPr>
            <p:cNvSpPr/>
            <p:nvPr/>
          </p:nvSpPr>
          <p:spPr>
            <a:xfrm>
              <a:off x="1032634" y="1499160"/>
              <a:ext cx="623043" cy="592769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CEF8F2-CF45-47D5-802C-66D14FC5B444}"/>
                </a:ext>
              </a:extLst>
            </p:cNvPr>
            <p:cNvSpPr txBox="1"/>
            <p:nvPr/>
          </p:nvSpPr>
          <p:spPr>
            <a:xfrm>
              <a:off x="1536690" y="1499160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Câu</a:t>
              </a:r>
              <a:r>
                <a:rPr lang="en-US" sz="2400" b="1" dirty="0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nào</a:t>
              </a:r>
              <a:r>
                <a:rPr lang="en-US" sz="2400" b="1" dirty="0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đúng</a:t>
              </a:r>
              <a:r>
                <a:rPr lang="en-US" sz="2400" b="1" dirty="0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13A7115-E239-4077-AFAE-A14F99080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r="11242"/>
          <a:stretch/>
        </p:blipFill>
        <p:spPr>
          <a:xfrm>
            <a:off x="966818" y="483518"/>
            <a:ext cx="7437004" cy="3554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59D83C-B7B5-4DB5-87BB-EDA0BAABAE3F}"/>
              </a:ext>
            </a:extLst>
          </p:cNvPr>
          <p:cNvSpPr txBox="1"/>
          <p:nvPr/>
        </p:nvSpPr>
        <p:spPr>
          <a:xfrm>
            <a:off x="4283968" y="3965700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 cá</a:t>
            </a:r>
            <a:r>
              <a:rPr lang="vi-VN" sz="2400" b="1">
                <a:latin typeface="Arial-SGK-TV" pitchFamily="2" charset="0"/>
                <a:cs typeface="Arial-SGK-TV" pitchFamily="2" charset="0"/>
              </a:rPr>
              <a:t>.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b="1" dirty="0"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c.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ít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mèo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..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8B972B-A7EB-482E-8AE8-C9E4B777BC39}"/>
              </a:ext>
            </a:extLst>
          </p:cNvPr>
          <p:cNvSpPr/>
          <p:nvPr/>
        </p:nvSpPr>
        <p:spPr>
          <a:xfrm>
            <a:off x="4246595" y="4396554"/>
            <a:ext cx="438725" cy="410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68344" y="2008630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en-US" sz="28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76056" y="1275606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28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15816" y="1592882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28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03598"/>
            <a:ext cx="7560840" cy="193899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HỌC SINH </a:t>
            </a:r>
          </a:p>
          <a:p>
            <a:pPr algn="ctr"/>
            <a:r>
              <a:rPr lang="vi-VN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BÀI TẬP TOÁN</a:t>
            </a:r>
          </a:p>
          <a:p>
            <a:pPr algn="ctr"/>
            <a:r>
              <a:rPr lang="vi-VN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</a:t>
            </a:r>
            <a:r>
              <a:rPr lang="vi-VN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16, 17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114</Words>
  <Application>Microsoft Office PowerPoint</Application>
  <PresentationFormat>On-screen Show (16:9)</PresentationFormat>
  <Paragraphs>27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맑은 고딕</vt:lpstr>
      <vt:lpstr>.VnAvant</vt:lpstr>
      <vt:lpstr>Arial</vt:lpstr>
      <vt:lpstr>Arial-SGK-TV</vt:lpstr>
      <vt:lpstr>Calibri</vt:lpstr>
      <vt:lpstr>Calibri Light</vt:lpstr>
      <vt:lpstr>HY그래픽M</vt:lpstr>
      <vt:lpstr>Times New Roman</vt:lpstr>
      <vt:lpstr>Trebuchet MS</vt:lpstr>
      <vt:lpstr>Wingdings 3</vt:lpstr>
      <vt:lpstr>Custom Design</vt:lpstr>
      <vt:lpstr>Facet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147</cp:revision>
  <dcterms:created xsi:type="dcterms:W3CDTF">2014-04-01T16:27:38Z</dcterms:created>
  <dcterms:modified xsi:type="dcterms:W3CDTF">2021-10-27T03:45:11Z</dcterms:modified>
</cp:coreProperties>
</file>