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92" r:id="rId2"/>
    <p:sldId id="294" r:id="rId3"/>
    <p:sldId id="295" r:id="rId4"/>
    <p:sldId id="296" r:id="rId5"/>
    <p:sldId id="293" r:id="rId6"/>
    <p:sldId id="297" r:id="rId7"/>
    <p:sldId id="298" r:id="rId8"/>
    <p:sldId id="299" r:id="rId9"/>
    <p:sldId id="300" r:id="rId10"/>
    <p:sldId id="301" r:id="rId11"/>
    <p:sldId id="303" r:id="rId12"/>
    <p:sldId id="306" r:id="rId13"/>
  </p:sldIdLst>
  <p:sldSz cx="12192000" cy="6858000"/>
  <p:notesSz cx="6858000" cy="9144000"/>
  <p:embeddedFontLst>
    <p:embeddedFont>
      <p:font typeface="Calibri Light" panose="020F030202020403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Ravie" panose="04040805050809020602" pitchFamily="82" charset="0"/>
      <p:regular r:id="rId21"/>
    </p:embeddedFont>
    <p:embeddedFont>
      <p:font typeface="Gulim" panose="020B0604020202020204" charset="-127"/>
      <p:regular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88E73-4DF1-4E98-91C5-431CB3588C7C}" type="datetimeFigureOut">
              <a:rPr lang="vi-VN" smtClean="0"/>
              <a:t>11/06/2021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5D78F-4EB5-41D5-B68B-316F86AC9CA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3754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ACC672-9708-438C-A463-D7C719A80D1C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37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23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4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2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0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72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4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7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57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06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7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9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5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4277" y="788015"/>
            <a:ext cx="11023467" cy="92333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Chào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mừng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các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thầy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cô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giáo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về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dự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chuyên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đề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1682" y="1606203"/>
            <a:ext cx="66729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accent5">
                    <a:lumMod val="75000"/>
                  </a:schemeClr>
                </a:solidFill>
              </a:rPr>
              <a:t>MÔN: ĐỊA LÍ</a:t>
            </a:r>
            <a:endParaRPr lang="en-US" sz="6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3994" y="3028906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Ravie" pitchFamily="82" charset="0"/>
                <a:ea typeface="Gulim" pitchFamily="34" charset="-127"/>
              </a:rPr>
              <a:t>Lớp</a:t>
            </a:r>
            <a:r>
              <a:rPr lang="en-US" sz="3600" b="1" dirty="0" smtClean="0">
                <a:solidFill>
                  <a:srgbClr val="C00000"/>
                </a:solidFill>
                <a:latin typeface="Ravie" pitchFamily="82" charset="0"/>
                <a:ea typeface="Gulim" pitchFamily="34" charset="-127"/>
              </a:rPr>
              <a:t> 4</a:t>
            </a:r>
            <a:endParaRPr lang="en-US" sz="3600" b="1" dirty="0">
              <a:solidFill>
                <a:srgbClr val="C00000"/>
              </a:solidFill>
              <a:latin typeface="Ravie" pitchFamily="82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813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889" y="1019331"/>
            <a:ext cx="7824865" cy="3965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4400" dirty="0" err="1" smtClean="0"/>
              <a:t>Làng</a:t>
            </a:r>
            <a:r>
              <a:rPr lang="en-US" sz="4400" dirty="0" smtClean="0"/>
              <a:t> </a:t>
            </a:r>
            <a:r>
              <a:rPr lang="en-US" sz="4400" dirty="0" err="1" smtClean="0"/>
              <a:t>Việt</a:t>
            </a:r>
            <a:r>
              <a:rPr lang="en-US" sz="4400" dirty="0" smtClean="0"/>
              <a:t> </a:t>
            </a:r>
            <a:r>
              <a:rPr lang="en-US" sz="4400" dirty="0" err="1" smtClean="0"/>
              <a:t>cổ</a:t>
            </a:r>
            <a:r>
              <a:rPr lang="en-US" sz="4400" dirty="0" smtClean="0"/>
              <a:t>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đặc</a:t>
            </a:r>
            <a:r>
              <a:rPr lang="en-US" sz="4400" dirty="0" smtClean="0"/>
              <a:t> </a:t>
            </a:r>
            <a:r>
              <a:rPr lang="en-US" sz="4400" dirty="0" err="1" smtClean="0"/>
              <a:t>điểm</a:t>
            </a:r>
            <a:r>
              <a:rPr lang="en-US" sz="4400" dirty="0" smtClean="0"/>
              <a:t> </a:t>
            </a:r>
            <a:r>
              <a:rPr lang="en-US" sz="4400" dirty="0" err="1" smtClean="0"/>
              <a:t>gì</a:t>
            </a:r>
            <a:r>
              <a:rPr lang="en-US" sz="4400" dirty="0" smtClean="0"/>
              <a:t>?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4400" dirty="0" err="1" smtClean="0"/>
              <a:t>Nêu</a:t>
            </a:r>
            <a:r>
              <a:rPr lang="en-US" sz="4400" dirty="0" smtClean="0"/>
              <a:t> </a:t>
            </a:r>
            <a:r>
              <a:rPr lang="en-US" sz="4400" dirty="0" err="1" smtClean="0"/>
              <a:t>vai</a:t>
            </a:r>
            <a:r>
              <a:rPr lang="en-US" sz="4400" dirty="0" smtClean="0"/>
              <a:t> </a:t>
            </a:r>
            <a:r>
              <a:rPr lang="en-US" sz="4400" dirty="0" err="1" smtClean="0"/>
              <a:t>trò</a:t>
            </a:r>
            <a:r>
              <a:rPr lang="en-US" sz="4400" dirty="0" smtClean="0"/>
              <a:t> </a:t>
            </a:r>
            <a:r>
              <a:rPr lang="en-US" sz="4400" dirty="0" err="1" smtClean="0"/>
              <a:t>của</a:t>
            </a:r>
            <a:r>
              <a:rPr lang="en-US" sz="4400" dirty="0" smtClean="0"/>
              <a:t> </a:t>
            </a:r>
            <a:r>
              <a:rPr lang="en-US" sz="4400" dirty="0" err="1" smtClean="0"/>
              <a:t>đình</a:t>
            </a:r>
            <a:r>
              <a:rPr lang="en-US" sz="4400" dirty="0" smtClean="0"/>
              <a:t> </a:t>
            </a:r>
            <a:r>
              <a:rPr lang="en-US" sz="4400" dirty="0" err="1" smtClean="0"/>
              <a:t>làng</a:t>
            </a:r>
            <a:r>
              <a:rPr lang="en-US" sz="4400" dirty="0" smtClean="0"/>
              <a:t>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4400" dirty="0" err="1" smtClean="0"/>
              <a:t>Làng</a:t>
            </a:r>
            <a:r>
              <a:rPr lang="en-US" sz="4400" dirty="0" smtClean="0"/>
              <a:t> </a:t>
            </a:r>
            <a:r>
              <a:rPr lang="en-US" sz="4400" dirty="0" err="1" smtClean="0"/>
              <a:t>ngày</a:t>
            </a:r>
            <a:r>
              <a:rPr lang="en-US" sz="4400" dirty="0" smtClean="0"/>
              <a:t> nay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gì</a:t>
            </a:r>
            <a:r>
              <a:rPr lang="en-US" sz="4400" dirty="0" smtClean="0"/>
              <a:t> </a:t>
            </a:r>
            <a:r>
              <a:rPr lang="en-US" sz="4400" dirty="0" err="1" smtClean="0"/>
              <a:t>thay</a:t>
            </a:r>
            <a:r>
              <a:rPr lang="en-US" sz="4400" dirty="0" smtClean="0"/>
              <a:t> </a:t>
            </a:r>
            <a:r>
              <a:rPr lang="en-US" sz="4400" dirty="0" err="1" smtClean="0"/>
              <a:t>đổi</a:t>
            </a:r>
            <a:r>
              <a:rPr lang="en-US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9540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HatQuanHo%20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803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r="3256" b="27837"/>
          <a:stretch/>
        </p:blipFill>
        <p:spPr>
          <a:xfrm>
            <a:off x="-119921" y="0"/>
            <a:ext cx="12761625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98426" y="2743200"/>
            <a:ext cx="691067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5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e qu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1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Canh_dong_bang_Bac_B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inalVideo-1606722114.52676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98.43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3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36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in dbb tu may b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Text Box 2"/>
          <p:cNvSpPr txBox="1">
            <a:spLocks noChangeArrowheads="1"/>
          </p:cNvSpPr>
          <p:nvPr/>
        </p:nvSpPr>
        <p:spPr bwMode="auto">
          <a:xfrm>
            <a:off x="2620963" y="1075731"/>
            <a:ext cx="701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BẢNG SỐ LIỆU VỀ MẬT ĐỘ DÂN SỐ CÁC ĐỊA PHƯƠNG</a:t>
            </a:r>
            <a:r>
              <a:rPr lang="en-US" dirty="0"/>
              <a:t> </a:t>
            </a:r>
          </a:p>
          <a:p>
            <a:pPr algn="ctr" eaLnBrk="1" hangingPunct="1"/>
            <a:r>
              <a:rPr lang="en-US" dirty="0"/>
              <a:t>(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2019 </a:t>
            </a:r>
            <a:r>
              <a:rPr lang="en-US" dirty="0" err="1"/>
              <a:t>của</a:t>
            </a:r>
            <a:r>
              <a:rPr lang="en-US" dirty="0"/>
              <a:t> TCTK </a:t>
            </a:r>
            <a:r>
              <a:rPr lang="en-US" dirty="0" err="1"/>
              <a:t>Việt</a:t>
            </a:r>
            <a:r>
              <a:rPr lang="en-US" dirty="0"/>
              <a:t> Nam)</a:t>
            </a:r>
          </a:p>
        </p:txBody>
      </p:sp>
      <p:graphicFrame>
        <p:nvGraphicFramePr>
          <p:cNvPr id="6217" name="Group 7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73189177"/>
              </p:ext>
            </p:extLst>
          </p:nvPr>
        </p:nvGraphicFramePr>
        <p:xfrm>
          <a:off x="1973263" y="1752601"/>
          <a:ext cx="8305800" cy="3794433"/>
        </p:xfrm>
        <a:graphic>
          <a:graphicData uri="http://schemas.openxmlformats.org/drawingml/2006/table">
            <a:tbl>
              <a:tblPr/>
              <a:tblGrid>
                <a:gridCol w="3048000"/>
                <a:gridCol w="52578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ĐỊA PHƯƠNG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MẬT ĐỘ DÂN SỐ (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Người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 km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Cả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268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bằng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Bộ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1060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 bằng Đông Nam Bộ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644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 bằng duyên hải Nam Trung Bộ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Đông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Tây Nguyên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Tây Bắc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66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73263" y="5638800"/>
            <a:ext cx="830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Dựa</a:t>
            </a:r>
            <a:r>
              <a:rPr lang="en-US" sz="1600" dirty="0"/>
              <a:t> </a:t>
            </a:r>
            <a:r>
              <a:rPr lang="en-US" sz="1600" dirty="0" err="1"/>
              <a:t>vào</a:t>
            </a:r>
            <a:r>
              <a:rPr lang="en-US" sz="1600" dirty="0"/>
              <a:t> </a:t>
            </a:r>
            <a:r>
              <a:rPr lang="en-US" sz="1600" dirty="0" err="1"/>
              <a:t>bảng</a:t>
            </a:r>
            <a:r>
              <a:rPr lang="en-US" sz="1600" dirty="0"/>
              <a:t> </a:t>
            </a:r>
            <a:r>
              <a:rPr lang="en-US" sz="1600" dirty="0" err="1"/>
              <a:t>số</a:t>
            </a:r>
            <a:r>
              <a:rPr lang="en-US" sz="1600" dirty="0"/>
              <a:t> </a:t>
            </a:r>
            <a:r>
              <a:rPr lang="en-US" sz="1600" dirty="0" err="1"/>
              <a:t>liệu</a:t>
            </a:r>
            <a:r>
              <a:rPr lang="en-US" sz="1600" dirty="0"/>
              <a:t> </a:t>
            </a:r>
            <a:r>
              <a:rPr lang="en-US" sz="1600" dirty="0" err="1"/>
              <a:t>trên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</a:t>
            </a:r>
            <a:r>
              <a:rPr lang="en-US" sz="1600" dirty="0" err="1"/>
              <a:t>nhận</a:t>
            </a:r>
            <a:r>
              <a:rPr lang="en-US" sz="1600" dirty="0"/>
              <a:t> </a:t>
            </a:r>
            <a:r>
              <a:rPr lang="en-US" sz="1600" dirty="0" err="1"/>
              <a:t>xét</a:t>
            </a:r>
            <a:r>
              <a:rPr lang="en-US" sz="1600" dirty="0"/>
              <a:t> </a:t>
            </a:r>
            <a:r>
              <a:rPr lang="en-US" sz="1600" dirty="0" err="1"/>
              <a:t>về</a:t>
            </a:r>
            <a:r>
              <a:rPr lang="en-US" sz="1600" dirty="0"/>
              <a:t> </a:t>
            </a:r>
            <a:r>
              <a:rPr lang="en-US" sz="1600" dirty="0" err="1"/>
              <a:t>đặc</a:t>
            </a:r>
            <a:r>
              <a:rPr lang="en-US" sz="1600" dirty="0"/>
              <a:t> </a:t>
            </a:r>
            <a:r>
              <a:rPr lang="en-US" sz="1600" dirty="0" err="1"/>
              <a:t>điểm</a:t>
            </a:r>
            <a:r>
              <a:rPr lang="en-US" sz="1600" dirty="0"/>
              <a:t> </a:t>
            </a:r>
            <a:r>
              <a:rPr lang="en-US" sz="1600" dirty="0" err="1"/>
              <a:t>dân</a:t>
            </a:r>
            <a:r>
              <a:rPr lang="en-US" sz="1600" dirty="0"/>
              <a:t> </a:t>
            </a:r>
            <a:r>
              <a:rPr lang="en-US" sz="1600" dirty="0" err="1"/>
              <a:t>cư</a:t>
            </a:r>
            <a:r>
              <a:rPr lang="en-US" sz="1600" dirty="0"/>
              <a:t> ở </a:t>
            </a:r>
            <a:r>
              <a:rPr lang="en-US" sz="1600" dirty="0" err="1"/>
              <a:t>đồng</a:t>
            </a:r>
            <a:r>
              <a:rPr lang="en-US" sz="1600" dirty="0"/>
              <a:t> </a:t>
            </a:r>
            <a:r>
              <a:rPr lang="en-US" sz="1600" dirty="0" err="1"/>
              <a:t>bằng</a:t>
            </a:r>
            <a:r>
              <a:rPr lang="en-US" sz="1600" dirty="0"/>
              <a:t> </a:t>
            </a:r>
            <a:r>
              <a:rPr lang="en-US" sz="1600" dirty="0" err="1"/>
              <a:t>Bắc</a:t>
            </a:r>
            <a:r>
              <a:rPr lang="en-US" sz="1600" dirty="0"/>
              <a:t> </a:t>
            </a:r>
            <a:r>
              <a:rPr lang="en-US" sz="1600" dirty="0" err="1"/>
              <a:t>Bộ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endParaRPr lang="vi-VN" sz="1400" dirty="0"/>
          </a:p>
        </p:txBody>
      </p:sp>
      <p:sp>
        <p:nvSpPr>
          <p:cNvPr id="3" name="Rectangle 2"/>
          <p:cNvSpPr/>
          <p:nvPr/>
        </p:nvSpPr>
        <p:spPr>
          <a:xfrm>
            <a:off x="1782763" y="1524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ở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/>
              <a:t>…………………………………………………………………………………………………</a:t>
            </a:r>
          </a:p>
          <a:p>
            <a:r>
              <a:rPr lang="en-US" dirty="0"/>
              <a:t>2. Cho </a:t>
            </a:r>
            <a:r>
              <a:rPr lang="en-US" dirty="0" err="1" smtClean="0"/>
              <a:t>Bảng</a:t>
            </a:r>
            <a:r>
              <a:rPr lang="en-US" dirty="0" smtClean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76400" y="6100465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3. </a:t>
            </a:r>
            <a:r>
              <a:rPr lang="en-US" dirty="0" err="1"/>
              <a:t>Làng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ở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0963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angbac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95" y="87922"/>
            <a:ext cx="6400799" cy="57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1335233572_de246853f4_o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779" r="2388" b="5837"/>
          <a:stretch/>
        </p:blipFill>
        <p:spPr bwMode="auto">
          <a:xfrm>
            <a:off x="0" y="35168"/>
            <a:ext cx="5869895" cy="5802923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431" y="5978769"/>
            <a:ext cx="529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/>
              <a:t>Bản làng của người Mông</a:t>
            </a:r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6242539" y="5978769"/>
            <a:ext cx="529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/>
              <a:t>Làng của đồng bằng Bắc Bộ hiện nay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0669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95943"/>
            <a:ext cx="5715000" cy="5584371"/>
          </a:xfrm>
          <a:prstGeom prst="rect">
            <a:avLst/>
          </a:prstGeom>
        </p:spPr>
      </p:pic>
      <p:pic>
        <p:nvPicPr>
          <p:cNvPr id="4" name="Picture 2" descr="5851_1251309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r="-2"/>
          <a:stretch>
            <a:fillRect/>
          </a:stretch>
        </p:blipFill>
        <p:spPr bwMode="auto">
          <a:xfrm>
            <a:off x="0" y="0"/>
            <a:ext cx="6475750" cy="578031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3431" y="5978769"/>
            <a:ext cx="529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Làng</a:t>
            </a:r>
            <a:r>
              <a:rPr lang="en-US" dirty="0" smtClean="0"/>
              <a:t> </a:t>
            </a:r>
            <a:r>
              <a:rPr lang="en-US" dirty="0" err="1" smtClean="0"/>
              <a:t>Bắc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xưa</a:t>
            </a:r>
            <a:endParaRPr lang="vi-VN" dirty="0"/>
          </a:p>
        </p:txBody>
      </p:sp>
      <p:sp>
        <p:nvSpPr>
          <p:cNvPr id="6" name="TextBox 5"/>
          <p:cNvSpPr txBox="1"/>
          <p:nvPr/>
        </p:nvSpPr>
        <p:spPr>
          <a:xfrm>
            <a:off x="6688015" y="5946482"/>
            <a:ext cx="529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Nhà</a:t>
            </a:r>
            <a:r>
              <a:rPr lang="en-US" dirty="0" smtClean="0"/>
              <a:t> ở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33062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911" y="152400"/>
            <a:ext cx="1185722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PHIẾU BÀI TẬP ĐỊA LÍ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12: NGƯỜI DÂN Ở ĐỒNG BẰNG BẮC BỘ</a:t>
            </a:r>
          </a:p>
          <a:p>
            <a:pPr algn="ctr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, cha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?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quay video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 3.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222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2704654853287097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4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4747&quot;&gt;&lt;object type=&quot;3&quot; unique_id=&quot;15313&quot;&gt;&lt;property id=&quot;20148&quot; value=&quot;5&quot;/&gt;&lt;property id=&quot;20300&quot; value=&quot;Slide 1&quot;/&gt;&lt;property id=&quot;20307&quot; value=&quot;292&quot;/&gt;&lt;/object&gt;&lt;object type=&quot;3&quot; unique_id=&quot;15314&quot;&gt;&lt;property id=&quot;20148&quot; value=&quot;5&quot;/&gt;&lt;property id=&quot;20300&quot; value=&quot;Slide 5&quot;/&gt;&lt;property id=&quot;20307&quot; value=&quot;293&quot;/&gt;&lt;/object&gt;&lt;object type=&quot;3&quot; unique_id=&quot;15315&quot;&gt;&lt;property id=&quot;20148&quot; value=&quot;5&quot;/&gt;&lt;property id=&quot;20300&quot; value=&quot;Slide 2&quot;/&gt;&lt;property id=&quot;20307&quot; value=&quot;294&quot;/&gt;&lt;/object&gt;&lt;object type=&quot;3&quot; unique_id=&quot;15591&quot;&gt;&lt;property id=&quot;20148&quot; value=&quot;5&quot;/&gt;&lt;property id=&quot;20300&quot; value=&quot;Slide 4&quot;/&gt;&lt;property id=&quot;20307&quot; value=&quot;296&quot;/&gt;&lt;/object&gt;&lt;object type=&quot;3&quot; unique_id=&quot;15593&quot;&gt;&lt;property id=&quot;20148&quot; value=&quot;5&quot;/&gt;&lt;property id=&quot;20300&quot; value=&quot;Slide 6&quot;/&gt;&lt;property id=&quot;20307&quot; value=&quot;297&quot;/&gt;&lt;/object&gt;&lt;object type=&quot;3&quot; unique_id=&quot;15594&quot;&gt;&lt;property id=&quot;20148&quot; value=&quot;5&quot;/&gt;&lt;property id=&quot;20300&quot; value=&quot;Slide 7&quot;/&gt;&lt;property id=&quot;20307&quot; value=&quot;298&quot;/&gt;&lt;/object&gt;&lt;object type=&quot;3&quot; unique_id=&quot;15595&quot;&gt;&lt;property id=&quot;20148&quot; value=&quot;5&quot;/&gt;&lt;property id=&quot;20300&quot; value=&quot;Slide 8&quot;/&gt;&lt;property id=&quot;20307&quot; value=&quot;299&quot;/&gt;&lt;/object&gt;&lt;object type=&quot;3&quot; unique_id=&quot;15597&quot;&gt;&lt;property id=&quot;20148&quot; value=&quot;5&quot;/&gt;&lt;property id=&quot;20300&quot; value=&quot;Slide 3&quot;/&gt;&lt;property id=&quot;20307&quot; value=&quot;295&quot;/&gt;&lt;/object&gt;&lt;object type=&quot;3&quot; unique_id=&quot;29661&quot;&gt;&lt;property id=&quot;20148&quot; value=&quot;5&quot;/&gt;&lt;property id=&quot;20300&quot; value=&quot;Slide 9&quot;/&gt;&lt;property id=&quot;20307&quot; value=&quot;300&quot;/&gt;&lt;/object&gt;&lt;object type=&quot;3&quot; unique_id=&quot;29662&quot;&gt;&lt;property id=&quot;20148&quot; value=&quot;5&quot;/&gt;&lt;property id=&quot;20300&quot; value=&quot;Slide 10&quot;/&gt;&lt;property id=&quot;20307&quot; value=&quot;301&quot;/&gt;&lt;/object&gt;&lt;object type=&quot;3&quot; unique_id=&quot;29663&quot;&gt;&lt;property id=&quot;20148&quot; value=&quot;5&quot;/&gt;&lt;property id=&quot;20300&quot; value=&quot;Slide 11&quot;/&gt;&lt;property id=&quot;20307&quot; value=&quot;305&quot;/&gt;&lt;/object&gt;&lt;object type=&quot;3&quot; unique_id=&quot;29664&quot;&gt;&lt;property id=&quot;20148&quot; value=&quot;5&quot;/&gt;&lt;property id=&quot;20300&quot; value=&quot;Slide 12&quot;/&gt;&lt;property id=&quot;20307&quot; value=&quot;302&quot;/&gt;&lt;/object&gt;&lt;object type=&quot;3&quot; unique_id=&quot;29665&quot;&gt;&lt;property id=&quot;20148&quot; value=&quot;5&quot;/&gt;&lt;property id=&quot;20300&quot; value=&quot;Slide 13&quot;/&gt;&lt;property id=&quot;20307&quot; value=&quot;303&quot;/&gt;&lt;/object&gt;&lt;object type=&quot;3&quot; unique_id=&quot;29666&quot;&gt;&lt;property id=&quot;20148&quot; value=&quot;5&quot;/&gt;&lt;property id=&quot;20300&quot; value=&quot;Slide 14&quot;/&gt;&lt;property id=&quot;20307&quot; value=&quot;304&quot;/&gt;&lt;/object&gt;&lt;object type=&quot;3&quot; unique_id=&quot;29667&quot;&gt;&lt;property id=&quot;20148&quot; value=&quot;5&quot;/&gt;&lt;property id=&quot;20300&quot; value=&quot;Slide 15&quot;/&gt;&lt;property id=&quot;20307&quot; value=&quot;306&quot;/&gt;&lt;/object&gt;&lt;/object&gt;&lt;object type=&quot;8&quot; unique_id=&quot;1478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340</Words>
  <Application>Microsoft Office PowerPoint</Application>
  <PresentationFormat>Widescreen</PresentationFormat>
  <Paragraphs>46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 Light</vt:lpstr>
      <vt:lpstr>Calibri</vt:lpstr>
      <vt:lpstr>Times New Roman</vt:lpstr>
      <vt:lpstr>Ravie</vt:lpstr>
      <vt:lpstr>Gulim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57</cp:revision>
  <dcterms:created xsi:type="dcterms:W3CDTF">2018-04-07T23:14:01Z</dcterms:created>
  <dcterms:modified xsi:type="dcterms:W3CDTF">2021-06-11T13:56:50Z</dcterms:modified>
</cp:coreProperties>
</file>