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4"/>
  </p:notesMasterIdLst>
  <p:sldIdLst>
    <p:sldId id="256" r:id="rId2"/>
    <p:sldId id="260" r:id="rId3"/>
    <p:sldId id="261" r:id="rId4"/>
    <p:sldId id="297" r:id="rId5"/>
    <p:sldId id="322" r:id="rId6"/>
    <p:sldId id="323" r:id="rId7"/>
    <p:sldId id="325" r:id="rId8"/>
    <p:sldId id="308" r:id="rId9"/>
    <p:sldId id="302" r:id="rId10"/>
    <p:sldId id="324" r:id="rId11"/>
    <p:sldId id="315" r:id="rId12"/>
    <p:sldId id="316" r:id="rId13"/>
  </p:sldIdLst>
  <p:sldSz cx="9144000" cy="5143500" type="screen16x9"/>
  <p:notesSz cx="6858000" cy="9144000"/>
  <p:embeddedFontLst>
    <p:embeddedFont>
      <p:font typeface="#9Slide07 Cadena" panose="020B0604020202020204" charset="0"/>
      <p:bold r:id="rId15"/>
    </p:embeddedFont>
    <p:embeddedFont>
      <p:font typeface="#9Slide07 Hillda" panose="020B0604020202020204" charset="0"/>
      <p:regular r:id="rId16"/>
    </p:embeddedFont>
    <p:embeddedFont>
      <p:font typeface="#9Slide07 Itim" panose="020B0604020202020204" charset="-34"/>
      <p:regular r:id="rId17"/>
    </p:embeddedFont>
    <p:embeddedFont>
      <p:font typeface="#9Slide07 Koni" panose="020B0604020202020204" charset="0"/>
      <p:bold r:id="rId18"/>
    </p:embeddedFont>
    <p:embeddedFont>
      <p:font typeface="#9Slide07 SVNNexa Rust Slab Bla" panose="020B0606040200020203" charset="0"/>
      <p:bold r:id="rId19"/>
    </p:embeddedFont>
    <p:embeddedFont>
      <p:font typeface="#9Slide07 SVNSalty Sans" panose="02000000000000000000" charset="0"/>
      <p:regular r:id="rId20"/>
    </p:embeddedFont>
    <p:embeddedFont>
      <p:font typeface="#9Slide07 SVNUT Triumph Press" panose="00000500000000000000" charset="0"/>
      <p:boldItalic r:id="rId21"/>
    </p:embeddedFont>
    <p:embeddedFont>
      <p:font typeface="Amatic SC" panose="00000500000000000000" pitchFamily="2" charset="-79"/>
      <p:regular r:id="rId22"/>
      <p:bold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Nunito" panose="00000500000000000000" pitchFamily="2" charset="0"/>
      <p:regular r:id="rId28"/>
      <p:bold r:id="rId29"/>
      <p:italic r:id="rId30"/>
      <p:boldItalic r:id="rId31"/>
    </p:embeddedFont>
    <p:embeddedFont>
      <p:font typeface="UVF Funkydori" panose="02000503000000020003" pitchFamily="2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A50021"/>
    <a:srgbClr val="FF6600"/>
    <a:srgbClr val="CC3399"/>
    <a:srgbClr val="FF3300"/>
    <a:srgbClr val="FF9966"/>
    <a:srgbClr val="63519F"/>
    <a:srgbClr val="FFBA97"/>
    <a:srgbClr val="FFE259"/>
    <a:srgbClr val="73B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7243B6-AA65-4607-81A8-D85989E99694}">
  <a:tblStyle styleId="{C37243B6-AA65-4607-81A8-D85989E996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8" d="100"/>
          <a:sy n="98" d="100"/>
        </p:scale>
        <p:origin x="94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adf95834bd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adf95834bd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a46fb062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8a46fb062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8a46fb0627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8a46fb0627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a46fb0627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a46fb0627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8613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đốm</a:t>
            </a:r>
            <a:r>
              <a:rPr lang="en-US" dirty="0"/>
              <a:t> </a:t>
            </a:r>
            <a:r>
              <a:rPr lang="en-US" dirty="0" err="1"/>
              <a:t>lửa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qua </a:t>
            </a:r>
            <a:r>
              <a:rPr lang="en-US" dirty="0" err="1"/>
              <a:t>trái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7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8a46fb0627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8a46fb0627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133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a46fb0627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a46fb0627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817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a46fb0627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a46fb0627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152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đốm</a:t>
            </a:r>
            <a:r>
              <a:rPr lang="en-US" dirty="0"/>
              <a:t> </a:t>
            </a:r>
            <a:r>
              <a:rPr lang="en-US" dirty="0" err="1"/>
              <a:t>lửa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qua </a:t>
            </a:r>
            <a:r>
              <a:rPr lang="en-US" dirty="0" err="1"/>
              <a:t>trái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0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" y="-20845"/>
            <a:ext cx="9144003" cy="5143471"/>
            <a:chOff x="-2" y="-20845"/>
            <a:chExt cx="9144003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5205884" y="-20845"/>
              <a:ext cx="3938115" cy="1690775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2" y="-20845"/>
              <a:ext cx="5299295" cy="5143471"/>
            </a:xfrm>
            <a:custGeom>
              <a:avLst/>
              <a:gdLst/>
              <a:ahLst/>
              <a:cxnLst/>
              <a:rect l="l" t="t" r="r" b="b"/>
              <a:pathLst>
                <a:path w="57576" h="55883" extrusionOk="0">
                  <a:moveTo>
                    <a:pt x="27737" y="0"/>
                  </a:moveTo>
                  <a:cubicBezTo>
                    <a:pt x="27311" y="426"/>
                    <a:pt x="26930" y="887"/>
                    <a:pt x="26603" y="1384"/>
                  </a:cubicBezTo>
                  <a:cubicBezTo>
                    <a:pt x="25292" y="3379"/>
                    <a:pt x="25273" y="5755"/>
                    <a:pt x="26024" y="7905"/>
                  </a:cubicBezTo>
                  <a:cubicBezTo>
                    <a:pt x="26687" y="9808"/>
                    <a:pt x="27717" y="11611"/>
                    <a:pt x="28449" y="13496"/>
                  </a:cubicBezTo>
                  <a:cubicBezTo>
                    <a:pt x="29171" y="15359"/>
                    <a:pt x="29901" y="17555"/>
                    <a:pt x="29238" y="19506"/>
                  </a:cubicBezTo>
                  <a:cubicBezTo>
                    <a:pt x="28608" y="21362"/>
                    <a:pt x="26474" y="22426"/>
                    <a:pt x="24264" y="22426"/>
                  </a:cubicBezTo>
                  <a:cubicBezTo>
                    <a:pt x="24138" y="22426"/>
                    <a:pt x="24012" y="22423"/>
                    <a:pt x="23886" y="22416"/>
                  </a:cubicBezTo>
                  <a:cubicBezTo>
                    <a:pt x="20923" y="22253"/>
                    <a:pt x="18360" y="20541"/>
                    <a:pt x="16187" y="18984"/>
                  </a:cubicBezTo>
                  <a:cubicBezTo>
                    <a:pt x="13960" y="17387"/>
                    <a:pt x="11929" y="15492"/>
                    <a:pt x="9268" y="14403"/>
                  </a:cubicBezTo>
                  <a:cubicBezTo>
                    <a:pt x="6865" y="13420"/>
                    <a:pt x="4110" y="12880"/>
                    <a:pt x="1380" y="12880"/>
                  </a:cubicBezTo>
                  <a:cubicBezTo>
                    <a:pt x="919" y="12880"/>
                    <a:pt x="459" y="12896"/>
                    <a:pt x="1" y="12927"/>
                  </a:cubicBezTo>
                  <a:lnTo>
                    <a:pt x="1" y="26654"/>
                  </a:lnTo>
                  <a:cubicBezTo>
                    <a:pt x="1937" y="25947"/>
                    <a:pt x="3975" y="25509"/>
                    <a:pt x="6060" y="25509"/>
                  </a:cubicBezTo>
                  <a:cubicBezTo>
                    <a:pt x="7041" y="25509"/>
                    <a:pt x="8034" y="25606"/>
                    <a:pt x="9031" y="25818"/>
                  </a:cubicBezTo>
                  <a:cubicBezTo>
                    <a:pt x="11436" y="26329"/>
                    <a:pt x="13840" y="27450"/>
                    <a:pt x="15125" y="29297"/>
                  </a:cubicBezTo>
                  <a:cubicBezTo>
                    <a:pt x="16211" y="30859"/>
                    <a:pt x="16437" y="32739"/>
                    <a:pt x="16240" y="34511"/>
                  </a:cubicBezTo>
                  <a:cubicBezTo>
                    <a:pt x="15844" y="38066"/>
                    <a:pt x="14028" y="41280"/>
                    <a:pt x="11962" y="44338"/>
                  </a:cubicBezTo>
                  <a:cubicBezTo>
                    <a:pt x="9761" y="47596"/>
                    <a:pt x="7231" y="50840"/>
                    <a:pt x="6000" y="54478"/>
                  </a:cubicBezTo>
                  <a:cubicBezTo>
                    <a:pt x="5844" y="54938"/>
                    <a:pt x="5713" y="55408"/>
                    <a:pt x="5616" y="55883"/>
                  </a:cubicBezTo>
                  <a:lnTo>
                    <a:pt x="19223" y="55883"/>
                  </a:lnTo>
                  <a:cubicBezTo>
                    <a:pt x="18059" y="52329"/>
                    <a:pt x="18052" y="48582"/>
                    <a:pt x="19998" y="45099"/>
                  </a:cubicBezTo>
                  <a:cubicBezTo>
                    <a:pt x="22458" y="40699"/>
                    <a:pt x="27689" y="36669"/>
                    <a:pt x="33550" y="36009"/>
                  </a:cubicBezTo>
                  <a:cubicBezTo>
                    <a:pt x="34069" y="35950"/>
                    <a:pt x="34601" y="35919"/>
                    <a:pt x="35136" y="35919"/>
                  </a:cubicBezTo>
                  <a:cubicBezTo>
                    <a:pt x="37218" y="35919"/>
                    <a:pt x="39337" y="36395"/>
                    <a:pt x="40875" y="37609"/>
                  </a:cubicBezTo>
                  <a:cubicBezTo>
                    <a:pt x="42467" y="38864"/>
                    <a:pt x="43244" y="40693"/>
                    <a:pt x="43639" y="42460"/>
                  </a:cubicBezTo>
                  <a:cubicBezTo>
                    <a:pt x="44557" y="46572"/>
                    <a:pt x="43920" y="50863"/>
                    <a:pt x="43900" y="55018"/>
                  </a:cubicBezTo>
                  <a:cubicBezTo>
                    <a:pt x="43898" y="55303"/>
                    <a:pt x="43899" y="55592"/>
                    <a:pt x="43902" y="55883"/>
                  </a:cubicBezTo>
                  <a:lnTo>
                    <a:pt x="53411" y="55883"/>
                  </a:lnTo>
                  <a:cubicBezTo>
                    <a:pt x="53465" y="55807"/>
                    <a:pt x="53521" y="55732"/>
                    <a:pt x="53574" y="55655"/>
                  </a:cubicBezTo>
                  <a:cubicBezTo>
                    <a:pt x="55244" y="53245"/>
                    <a:pt x="56232" y="50556"/>
                    <a:pt x="56789" y="47814"/>
                  </a:cubicBezTo>
                  <a:cubicBezTo>
                    <a:pt x="57401" y="44803"/>
                    <a:pt x="57576" y="41748"/>
                    <a:pt x="56190" y="38865"/>
                  </a:cubicBezTo>
                  <a:cubicBezTo>
                    <a:pt x="54953" y="36292"/>
                    <a:pt x="52704" y="34185"/>
                    <a:pt x="50390" y="32261"/>
                  </a:cubicBezTo>
                  <a:cubicBezTo>
                    <a:pt x="47751" y="30067"/>
                    <a:pt x="44905" y="28055"/>
                    <a:pt x="42626" y="25572"/>
                  </a:cubicBezTo>
                  <a:cubicBezTo>
                    <a:pt x="40381" y="23129"/>
                    <a:pt x="38639" y="20357"/>
                    <a:pt x="37669" y="17368"/>
                  </a:cubicBezTo>
                  <a:cubicBezTo>
                    <a:pt x="35802" y="11618"/>
                    <a:pt x="36774" y="5199"/>
                    <a:pt x="40227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970001" y="2494292"/>
              <a:ext cx="3173999" cy="2625993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977600" y="1182550"/>
            <a:ext cx="5188800" cy="170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None/>
              <a:defRPr sz="6000" b="1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977450" y="3060001"/>
            <a:ext cx="51891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17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0" y="0"/>
            <a:ext cx="1270863" cy="583354"/>
          </a:xfrm>
          <a:custGeom>
            <a:avLst/>
            <a:gdLst/>
            <a:ahLst/>
            <a:cxnLst/>
            <a:rect l="l" t="t" r="r" b="b"/>
            <a:pathLst>
              <a:path w="14520" h="6665" extrusionOk="0">
                <a:moveTo>
                  <a:pt x="1" y="0"/>
                </a:moveTo>
                <a:lnTo>
                  <a:pt x="1" y="6665"/>
                </a:lnTo>
                <a:cubicBezTo>
                  <a:pt x="304" y="6665"/>
                  <a:pt x="607" y="6662"/>
                  <a:pt x="910" y="6653"/>
                </a:cubicBezTo>
                <a:cubicBezTo>
                  <a:pt x="3460" y="6577"/>
                  <a:pt x="5973" y="6095"/>
                  <a:pt x="8218" y="5047"/>
                </a:cubicBezTo>
                <a:cubicBezTo>
                  <a:pt x="10152" y="4145"/>
                  <a:pt x="11789" y="2887"/>
                  <a:pt x="13197" y="1458"/>
                </a:cubicBezTo>
                <a:cubicBezTo>
                  <a:pt x="13662" y="986"/>
                  <a:pt x="14099" y="499"/>
                  <a:pt x="14519" y="0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297820" y="190638"/>
            <a:ext cx="973055" cy="583348"/>
            <a:chOff x="2418650" y="2934475"/>
            <a:chExt cx="200750" cy="120350"/>
          </a:xfrm>
        </p:grpSpPr>
        <p:sp>
          <p:nvSpPr>
            <p:cNvPr id="18" name="Google Shape;18;p2"/>
            <p:cNvSpPr/>
            <p:nvPr/>
          </p:nvSpPr>
          <p:spPr>
            <a:xfrm>
              <a:off x="2418650" y="297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0"/>
                  </a:moveTo>
                  <a:cubicBezTo>
                    <a:pt x="1411" y="0"/>
                    <a:pt x="1182" y="835"/>
                    <a:pt x="1092" y="917"/>
                  </a:cubicBezTo>
                  <a:cubicBezTo>
                    <a:pt x="1014" y="988"/>
                    <a:pt x="128" y="1184"/>
                    <a:pt x="81" y="1292"/>
                  </a:cubicBezTo>
                  <a:cubicBezTo>
                    <a:pt x="0" y="1484"/>
                    <a:pt x="700" y="1970"/>
                    <a:pt x="783" y="2088"/>
                  </a:cubicBezTo>
                  <a:cubicBezTo>
                    <a:pt x="840" y="2169"/>
                    <a:pt x="744" y="3123"/>
                    <a:pt x="886" y="3190"/>
                  </a:cubicBezTo>
                  <a:cubicBezTo>
                    <a:pt x="895" y="3194"/>
                    <a:pt x="906" y="3196"/>
                    <a:pt x="919" y="3196"/>
                  </a:cubicBezTo>
                  <a:cubicBezTo>
                    <a:pt x="1112" y="3196"/>
                    <a:pt x="1717" y="2768"/>
                    <a:pt x="1835" y="2723"/>
                  </a:cubicBezTo>
                  <a:cubicBezTo>
                    <a:pt x="1845" y="2720"/>
                    <a:pt x="1858" y="2718"/>
                    <a:pt x="1873" y="2718"/>
                  </a:cubicBezTo>
                  <a:cubicBezTo>
                    <a:pt x="2044" y="2718"/>
                    <a:pt x="2531" y="2928"/>
                    <a:pt x="2749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0"/>
                    <a:pt x="2675" y="1974"/>
                    <a:pt x="2718" y="1823"/>
                  </a:cubicBezTo>
                  <a:cubicBezTo>
                    <a:pt x="2759" y="1678"/>
                    <a:pt x="3362" y="1135"/>
                    <a:pt x="3261" y="1007"/>
                  </a:cubicBezTo>
                  <a:cubicBezTo>
                    <a:pt x="3108" y="813"/>
                    <a:pt x="2390" y="821"/>
                    <a:pt x="2285" y="764"/>
                  </a:cubicBezTo>
                  <a:cubicBezTo>
                    <a:pt x="2156" y="694"/>
                    <a:pt x="1839" y="9"/>
                    <a:pt x="1640" y="0"/>
                  </a:cubicBezTo>
                  <a:cubicBezTo>
                    <a:pt x="1638" y="0"/>
                    <a:pt x="1637" y="0"/>
                    <a:pt x="1636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84325" y="2957000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70"/>
                    <a:pt x="229" y="519"/>
                    <a:pt x="58" y="787"/>
                  </a:cubicBezTo>
                  <a:cubicBezTo>
                    <a:pt x="0" y="878"/>
                    <a:pt x="83" y="964"/>
                    <a:pt x="167" y="964"/>
                  </a:cubicBezTo>
                  <a:cubicBezTo>
                    <a:pt x="204" y="964"/>
                    <a:pt x="241" y="947"/>
                    <a:pt x="266" y="908"/>
                  </a:cubicBezTo>
                  <a:cubicBezTo>
                    <a:pt x="425" y="658"/>
                    <a:pt x="605" y="426"/>
                    <a:pt x="807" y="209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14300" y="2939450"/>
              <a:ext cx="18050" cy="11300"/>
            </a:xfrm>
            <a:custGeom>
              <a:avLst/>
              <a:gdLst/>
              <a:ahLst/>
              <a:cxnLst/>
              <a:rect l="l" t="t" r="r" b="b"/>
              <a:pathLst>
                <a:path w="722" h="452" extrusionOk="0">
                  <a:moveTo>
                    <a:pt x="589" y="0"/>
                  </a:moveTo>
                  <a:cubicBezTo>
                    <a:pt x="579" y="0"/>
                    <a:pt x="568" y="2"/>
                    <a:pt x="558" y="6"/>
                  </a:cubicBezTo>
                  <a:cubicBezTo>
                    <a:pt x="404" y="67"/>
                    <a:pt x="255" y="137"/>
                    <a:pt x="112" y="224"/>
                  </a:cubicBezTo>
                  <a:cubicBezTo>
                    <a:pt x="1" y="291"/>
                    <a:pt x="67" y="452"/>
                    <a:pt x="170" y="452"/>
                  </a:cubicBezTo>
                  <a:cubicBezTo>
                    <a:pt x="189" y="452"/>
                    <a:pt x="209" y="446"/>
                    <a:pt x="230" y="434"/>
                  </a:cubicBezTo>
                  <a:cubicBezTo>
                    <a:pt x="353" y="358"/>
                    <a:pt x="482" y="292"/>
                    <a:pt x="618" y="239"/>
                  </a:cubicBezTo>
                  <a:cubicBezTo>
                    <a:pt x="679" y="215"/>
                    <a:pt x="721" y="162"/>
                    <a:pt x="705" y="93"/>
                  </a:cubicBezTo>
                  <a:cubicBezTo>
                    <a:pt x="693" y="46"/>
                    <a:pt x="641" y="0"/>
                    <a:pt x="58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46825" y="2934475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7" y="1"/>
                  </a:moveTo>
                  <a:cubicBezTo>
                    <a:pt x="190" y="1"/>
                    <a:pt x="174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1" y="241"/>
                    <a:pt x="186" y="241"/>
                    <a:pt x="200" y="241"/>
                  </a:cubicBezTo>
                  <a:cubicBezTo>
                    <a:pt x="326" y="241"/>
                    <a:pt x="452" y="252"/>
                    <a:pt x="576" y="277"/>
                  </a:cubicBezTo>
                  <a:cubicBezTo>
                    <a:pt x="585" y="279"/>
                    <a:pt x="594" y="280"/>
                    <a:pt x="603" y="280"/>
                  </a:cubicBezTo>
                  <a:cubicBezTo>
                    <a:pt x="733" y="280"/>
                    <a:pt x="782" y="74"/>
                    <a:pt x="639" y="45"/>
                  </a:cubicBezTo>
                  <a:cubicBezTo>
                    <a:pt x="496" y="16"/>
                    <a:pt x="352" y="1"/>
                    <a:pt x="20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75075" y="2941450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1"/>
                  </a:moveTo>
                  <a:cubicBezTo>
                    <a:pt x="79" y="1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9"/>
                  </a:cubicBezTo>
                  <a:cubicBezTo>
                    <a:pt x="560" y="478"/>
                    <a:pt x="587" y="487"/>
                    <a:pt x="613" y="487"/>
                  </a:cubicBezTo>
                  <a:cubicBezTo>
                    <a:pt x="713" y="487"/>
                    <a:pt x="802" y="367"/>
                    <a:pt x="705" y="291"/>
                  </a:cubicBezTo>
                  <a:cubicBezTo>
                    <a:pt x="563" y="177"/>
                    <a:pt x="413" y="84"/>
                    <a:pt x="246" y="12"/>
                  </a:cubicBezTo>
                  <a:cubicBezTo>
                    <a:pt x="228" y="4"/>
                    <a:pt x="211" y="1"/>
                    <a:pt x="19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01650" y="296107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1"/>
                    <a:pt x="89" y="203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4"/>
                    <a:pt x="546" y="664"/>
                  </a:cubicBezTo>
                  <a:cubicBezTo>
                    <a:pt x="629" y="664"/>
                    <a:pt x="709" y="545"/>
                    <a:pt x="639" y="453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1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384026" y="2420775"/>
            <a:ext cx="345162" cy="390362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0"/>
                </a:moveTo>
                <a:cubicBezTo>
                  <a:pt x="1604" y="0"/>
                  <a:pt x="1556" y="22"/>
                  <a:pt x="1525" y="63"/>
                </a:cubicBezTo>
                <a:cubicBezTo>
                  <a:pt x="1463" y="146"/>
                  <a:pt x="1386" y="244"/>
                  <a:pt x="1301" y="353"/>
                </a:cubicBezTo>
                <a:cubicBezTo>
                  <a:pt x="892" y="873"/>
                  <a:pt x="333" y="1584"/>
                  <a:pt x="139" y="2134"/>
                </a:cubicBezTo>
                <a:cubicBezTo>
                  <a:pt x="1" y="2527"/>
                  <a:pt x="116" y="2936"/>
                  <a:pt x="421" y="3131"/>
                </a:cubicBezTo>
                <a:cubicBezTo>
                  <a:pt x="513" y="3190"/>
                  <a:pt x="631" y="3230"/>
                  <a:pt x="760" y="3230"/>
                </a:cubicBezTo>
                <a:cubicBezTo>
                  <a:pt x="932" y="3230"/>
                  <a:pt x="1126" y="3161"/>
                  <a:pt x="1315" y="2976"/>
                </a:cubicBezTo>
                <a:cubicBezTo>
                  <a:pt x="1782" y="2519"/>
                  <a:pt x="2251" y="1679"/>
                  <a:pt x="2532" y="1177"/>
                </a:cubicBezTo>
                <a:cubicBezTo>
                  <a:pt x="2585" y="1081"/>
                  <a:pt x="2632" y="997"/>
                  <a:pt x="2672" y="928"/>
                </a:cubicBezTo>
                <a:cubicBezTo>
                  <a:pt x="2855" y="612"/>
                  <a:pt x="2743" y="315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4"/>
                  <a:pt x="1810" y="398"/>
                </a:cubicBezTo>
                <a:cubicBezTo>
                  <a:pt x="1323" y="1112"/>
                  <a:pt x="749" y="2188"/>
                  <a:pt x="724" y="2234"/>
                </a:cubicBezTo>
                <a:cubicBezTo>
                  <a:pt x="683" y="2312"/>
                  <a:pt x="713" y="2409"/>
                  <a:pt x="791" y="2451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4"/>
                  <a:pt x="1597" y="1278"/>
                  <a:pt x="2075" y="580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6" y="434"/>
                  <a:pt x="2342" y="441"/>
                  <a:pt x="2366" y="456"/>
                </a:cubicBezTo>
                <a:cubicBezTo>
                  <a:pt x="2440" y="503"/>
                  <a:pt x="2480" y="620"/>
                  <a:pt x="2394" y="768"/>
                </a:cubicBezTo>
                <a:cubicBezTo>
                  <a:pt x="2354" y="837"/>
                  <a:pt x="2307" y="923"/>
                  <a:pt x="2252" y="1021"/>
                </a:cubicBezTo>
                <a:cubicBezTo>
                  <a:pt x="1980" y="1507"/>
                  <a:pt x="1525" y="2323"/>
                  <a:pt x="1091" y="2747"/>
                </a:cubicBezTo>
                <a:cubicBezTo>
                  <a:pt x="981" y="2854"/>
                  <a:pt x="865" y="2910"/>
                  <a:pt x="758" y="2910"/>
                </a:cubicBezTo>
                <a:cubicBezTo>
                  <a:pt x="700" y="2910"/>
                  <a:pt x="645" y="2893"/>
                  <a:pt x="593" y="2860"/>
                </a:cubicBezTo>
                <a:cubicBezTo>
                  <a:pt x="443" y="2765"/>
                  <a:pt x="342" y="2521"/>
                  <a:pt x="441" y="2241"/>
                </a:cubicBezTo>
                <a:cubicBezTo>
                  <a:pt x="617" y="1740"/>
                  <a:pt x="1179" y="1025"/>
                  <a:pt x="1553" y="551"/>
                </a:cubicBezTo>
                <a:cubicBezTo>
                  <a:pt x="1639" y="440"/>
                  <a:pt x="1717" y="341"/>
                  <a:pt x="1781" y="257"/>
                </a:cubicBezTo>
                <a:cubicBezTo>
                  <a:pt x="1834" y="187"/>
                  <a:pt x="1820" y="86"/>
                  <a:pt x="1750" y="33"/>
                </a:cubicBezTo>
                <a:cubicBezTo>
                  <a:pt x="1721" y="11"/>
                  <a:pt x="1687" y="0"/>
                  <a:pt x="16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>
            <a:off x="384014" y="4313809"/>
            <a:ext cx="973023" cy="535549"/>
            <a:chOff x="384013" y="4203479"/>
            <a:chExt cx="1173872" cy="646095"/>
          </a:xfrm>
        </p:grpSpPr>
        <p:sp>
          <p:nvSpPr>
            <p:cNvPr id="26" name="Google Shape;26;p2"/>
            <p:cNvSpPr/>
            <p:nvPr/>
          </p:nvSpPr>
          <p:spPr>
            <a:xfrm>
              <a:off x="384013" y="4203479"/>
              <a:ext cx="531641" cy="536354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52140" y="4697417"/>
              <a:ext cx="115779" cy="93421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957" y="4803408"/>
              <a:ext cx="123514" cy="46167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98876" y="4751198"/>
              <a:ext cx="115537" cy="76864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186013" y="4595415"/>
              <a:ext cx="48100" cy="98497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91624" y="4547072"/>
              <a:ext cx="83148" cy="61636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95854" y="4660315"/>
              <a:ext cx="65020" cy="71304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49583" y="4735849"/>
              <a:ext cx="141763" cy="34202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24099" y="4666599"/>
              <a:ext cx="133786" cy="75655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>
            <a:off x="8347345" y="2255321"/>
            <a:ext cx="416784" cy="390353"/>
          </a:xfrm>
          <a:custGeom>
            <a:avLst/>
            <a:gdLst/>
            <a:ahLst/>
            <a:cxnLst/>
            <a:rect l="l" t="t" r="r" b="b"/>
            <a:pathLst>
              <a:path w="2728" h="2555" extrusionOk="0">
                <a:moveTo>
                  <a:pt x="2101" y="0"/>
                </a:moveTo>
                <a:cubicBezTo>
                  <a:pt x="1984" y="0"/>
                  <a:pt x="1851" y="36"/>
                  <a:pt x="1710" y="125"/>
                </a:cubicBezTo>
                <a:cubicBezTo>
                  <a:pt x="1237" y="424"/>
                  <a:pt x="695" y="1042"/>
                  <a:pt x="371" y="1413"/>
                </a:cubicBezTo>
                <a:cubicBezTo>
                  <a:pt x="310" y="1483"/>
                  <a:pt x="256" y="1545"/>
                  <a:pt x="210" y="1595"/>
                </a:cubicBezTo>
                <a:cubicBezTo>
                  <a:pt x="0" y="1826"/>
                  <a:pt x="42" y="2095"/>
                  <a:pt x="191" y="2240"/>
                </a:cubicBezTo>
                <a:cubicBezTo>
                  <a:pt x="261" y="2308"/>
                  <a:pt x="361" y="2353"/>
                  <a:pt x="474" y="2353"/>
                </a:cubicBezTo>
                <a:cubicBezTo>
                  <a:pt x="588" y="2353"/>
                  <a:pt x="714" y="2307"/>
                  <a:pt x="835" y="2191"/>
                </a:cubicBezTo>
                <a:cubicBezTo>
                  <a:pt x="1370" y="1681"/>
                  <a:pt x="2042" y="884"/>
                  <a:pt x="2070" y="851"/>
                </a:cubicBezTo>
                <a:cubicBezTo>
                  <a:pt x="2119" y="793"/>
                  <a:pt x="2111" y="706"/>
                  <a:pt x="2054" y="657"/>
                </a:cubicBezTo>
                <a:cubicBezTo>
                  <a:pt x="2028" y="636"/>
                  <a:pt x="1997" y="625"/>
                  <a:pt x="1965" y="625"/>
                </a:cubicBezTo>
                <a:cubicBezTo>
                  <a:pt x="1926" y="625"/>
                  <a:pt x="1887" y="642"/>
                  <a:pt x="1861" y="674"/>
                </a:cubicBezTo>
                <a:cubicBezTo>
                  <a:pt x="1854" y="682"/>
                  <a:pt x="1171" y="1493"/>
                  <a:pt x="647" y="1993"/>
                </a:cubicBezTo>
                <a:cubicBezTo>
                  <a:pt x="587" y="2050"/>
                  <a:pt x="525" y="2079"/>
                  <a:pt x="471" y="2079"/>
                </a:cubicBezTo>
                <a:cubicBezTo>
                  <a:pt x="437" y="2079"/>
                  <a:pt x="406" y="2067"/>
                  <a:pt x="381" y="2043"/>
                </a:cubicBezTo>
                <a:cubicBezTo>
                  <a:pt x="328" y="1992"/>
                  <a:pt x="315" y="1886"/>
                  <a:pt x="413" y="1779"/>
                </a:cubicBezTo>
                <a:cubicBezTo>
                  <a:pt x="459" y="1727"/>
                  <a:pt x="514" y="1664"/>
                  <a:pt x="578" y="1592"/>
                </a:cubicBezTo>
                <a:cubicBezTo>
                  <a:pt x="891" y="1234"/>
                  <a:pt x="1416" y="634"/>
                  <a:pt x="1856" y="356"/>
                </a:cubicBezTo>
                <a:cubicBezTo>
                  <a:pt x="1943" y="302"/>
                  <a:pt x="2028" y="274"/>
                  <a:pt x="2103" y="274"/>
                </a:cubicBezTo>
                <a:cubicBezTo>
                  <a:pt x="2176" y="274"/>
                  <a:pt x="2240" y="299"/>
                  <a:pt x="2292" y="351"/>
                </a:cubicBezTo>
                <a:cubicBezTo>
                  <a:pt x="2400" y="457"/>
                  <a:pt x="2441" y="679"/>
                  <a:pt x="2309" y="896"/>
                </a:cubicBezTo>
                <a:cubicBezTo>
                  <a:pt x="2072" y="1282"/>
                  <a:pt x="1474" y="1781"/>
                  <a:pt x="1079" y="2109"/>
                </a:cubicBezTo>
                <a:cubicBezTo>
                  <a:pt x="986" y="2186"/>
                  <a:pt x="903" y="2255"/>
                  <a:pt x="835" y="2315"/>
                </a:cubicBezTo>
                <a:cubicBezTo>
                  <a:pt x="778" y="2364"/>
                  <a:pt x="772" y="2451"/>
                  <a:pt x="821" y="2508"/>
                </a:cubicBezTo>
                <a:cubicBezTo>
                  <a:pt x="848" y="2539"/>
                  <a:pt x="886" y="2554"/>
                  <a:pt x="925" y="2554"/>
                </a:cubicBezTo>
                <a:cubicBezTo>
                  <a:pt x="957" y="2554"/>
                  <a:pt x="988" y="2544"/>
                  <a:pt x="1015" y="2522"/>
                </a:cubicBezTo>
                <a:cubicBezTo>
                  <a:pt x="1081" y="2464"/>
                  <a:pt x="1163" y="2396"/>
                  <a:pt x="1254" y="2320"/>
                </a:cubicBezTo>
                <a:cubicBezTo>
                  <a:pt x="1688" y="1958"/>
                  <a:pt x="2282" y="1464"/>
                  <a:pt x="2542" y="1038"/>
                </a:cubicBezTo>
                <a:cubicBezTo>
                  <a:pt x="2727" y="734"/>
                  <a:pt x="2703" y="371"/>
                  <a:pt x="2483" y="155"/>
                </a:cubicBezTo>
                <a:cubicBezTo>
                  <a:pt x="2394" y="67"/>
                  <a:pt x="2262" y="0"/>
                  <a:pt x="21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8266475" y="4395754"/>
            <a:ext cx="294275" cy="432977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37;p2"/>
          <p:cNvGrpSpPr/>
          <p:nvPr/>
        </p:nvGrpSpPr>
        <p:grpSpPr>
          <a:xfrm>
            <a:off x="7650059" y="411506"/>
            <a:ext cx="973050" cy="593175"/>
            <a:chOff x="4560600" y="2876550"/>
            <a:chExt cx="172325" cy="105050"/>
          </a:xfrm>
        </p:grpSpPr>
        <p:sp>
          <p:nvSpPr>
            <p:cNvPr id="38" name="Google Shape;38;p2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0" y="0"/>
            <a:ext cx="9144007" cy="5143508"/>
            <a:chOff x="0" y="0"/>
            <a:chExt cx="9144007" cy="5143508"/>
          </a:xfrm>
        </p:grpSpPr>
        <p:sp>
          <p:nvSpPr>
            <p:cNvPr id="47" name="Google Shape;47;p3"/>
            <p:cNvSpPr/>
            <p:nvPr/>
          </p:nvSpPr>
          <p:spPr>
            <a:xfrm>
              <a:off x="0" y="0"/>
              <a:ext cx="3706157" cy="1701208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>
              <a:off x="5437850" y="3442300"/>
              <a:ext cx="3706157" cy="1701208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2668925" y="2493475"/>
            <a:ext cx="3847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562750" y="417394"/>
            <a:ext cx="548701" cy="349107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rot="4499998">
            <a:off x="7703248" y="506794"/>
            <a:ext cx="1077670" cy="645931"/>
            <a:chOff x="2418650" y="704500"/>
            <a:chExt cx="200750" cy="120325"/>
          </a:xfrm>
        </p:grpSpPr>
        <p:sp>
          <p:nvSpPr>
            <p:cNvPr id="52" name="Google Shape;52;p3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3"/>
          <p:cNvGrpSpPr/>
          <p:nvPr/>
        </p:nvGrpSpPr>
        <p:grpSpPr>
          <a:xfrm>
            <a:off x="504956" y="4069030"/>
            <a:ext cx="908165" cy="499851"/>
            <a:chOff x="2406450" y="4052150"/>
            <a:chExt cx="242825" cy="133650"/>
          </a:xfrm>
        </p:grpSpPr>
        <p:sp>
          <p:nvSpPr>
            <p:cNvPr id="59" name="Google Shape;59;p3"/>
            <p:cNvSpPr/>
            <p:nvPr/>
          </p:nvSpPr>
          <p:spPr>
            <a:xfrm>
              <a:off x="2406450" y="4052150"/>
              <a:ext cx="109975" cy="110950"/>
            </a:xfrm>
            <a:custGeom>
              <a:avLst/>
              <a:gdLst/>
              <a:ahLst/>
              <a:cxnLst/>
              <a:rect l="l" t="t" r="r" b="b"/>
              <a:pathLst>
                <a:path w="4399" h="4438" extrusionOk="0">
                  <a:moveTo>
                    <a:pt x="1428" y="0"/>
                  </a:moveTo>
                  <a:cubicBezTo>
                    <a:pt x="1411" y="0"/>
                    <a:pt x="1395" y="2"/>
                    <a:pt x="1381" y="7"/>
                  </a:cubicBezTo>
                  <a:cubicBezTo>
                    <a:pt x="1087" y="104"/>
                    <a:pt x="1198" y="1290"/>
                    <a:pt x="1122" y="1439"/>
                  </a:cubicBezTo>
                  <a:cubicBezTo>
                    <a:pt x="1056" y="1567"/>
                    <a:pt x="19" y="2241"/>
                    <a:pt x="13" y="2402"/>
                  </a:cubicBezTo>
                  <a:cubicBezTo>
                    <a:pt x="1" y="2685"/>
                    <a:pt x="1127" y="2971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8"/>
                    <a:pt x="1951" y="4438"/>
                    <a:pt x="1953" y="4438"/>
                  </a:cubicBezTo>
                  <a:cubicBezTo>
                    <a:pt x="2171" y="4438"/>
                    <a:pt x="2799" y="3508"/>
                    <a:pt x="2936" y="3388"/>
                  </a:cubicBezTo>
                  <a:cubicBezTo>
                    <a:pt x="3089" y="3253"/>
                    <a:pt x="4206" y="3348"/>
                    <a:pt x="4303" y="3135"/>
                  </a:cubicBezTo>
                  <a:cubicBezTo>
                    <a:pt x="4399" y="2921"/>
                    <a:pt x="3649" y="2028"/>
                    <a:pt x="3631" y="1815"/>
                  </a:cubicBezTo>
                  <a:cubicBezTo>
                    <a:pt x="3613" y="1611"/>
                    <a:pt x="4122" y="629"/>
                    <a:pt x="3932" y="513"/>
                  </a:cubicBezTo>
                  <a:cubicBezTo>
                    <a:pt x="3875" y="479"/>
                    <a:pt x="3794" y="466"/>
                    <a:pt x="3700" y="466"/>
                  </a:cubicBezTo>
                  <a:cubicBezTo>
                    <a:pt x="3329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0"/>
                    <a:pt x="1428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482600" y="4154325"/>
              <a:ext cx="23950" cy="19325"/>
            </a:xfrm>
            <a:custGeom>
              <a:avLst/>
              <a:gdLst/>
              <a:ahLst/>
              <a:cxnLst/>
              <a:rect l="l" t="t" r="r" b="b"/>
              <a:pathLst>
                <a:path w="958" h="773" extrusionOk="0">
                  <a:moveTo>
                    <a:pt x="167" y="0"/>
                  </a:moveTo>
                  <a:cubicBezTo>
                    <a:pt x="84" y="0"/>
                    <a:pt x="1" y="86"/>
                    <a:pt x="57" y="179"/>
                  </a:cubicBezTo>
                  <a:cubicBezTo>
                    <a:pt x="213" y="435"/>
                    <a:pt x="439" y="639"/>
                    <a:pt x="713" y="761"/>
                  </a:cubicBezTo>
                  <a:cubicBezTo>
                    <a:pt x="731" y="769"/>
                    <a:pt x="749" y="773"/>
                    <a:pt x="766" y="773"/>
                  </a:cubicBezTo>
                  <a:cubicBezTo>
                    <a:pt x="880" y="773"/>
                    <a:pt x="958" y="608"/>
                    <a:pt x="835" y="554"/>
                  </a:cubicBezTo>
                  <a:cubicBezTo>
                    <a:pt x="596" y="447"/>
                    <a:pt x="400" y="281"/>
                    <a:pt x="264" y="58"/>
                  </a:cubicBezTo>
                  <a:cubicBezTo>
                    <a:pt x="240" y="17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514625" y="4176250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1"/>
                  </a:moveTo>
                  <a:cubicBezTo>
                    <a:pt x="37" y="1"/>
                    <a:pt x="0" y="191"/>
                    <a:pt x="128" y="242"/>
                  </a:cubicBezTo>
                  <a:cubicBezTo>
                    <a:pt x="365" y="334"/>
                    <a:pt x="612" y="381"/>
                    <a:pt x="866" y="382"/>
                  </a:cubicBezTo>
                  <a:cubicBezTo>
                    <a:pt x="867" y="382"/>
                    <a:pt x="867" y="382"/>
                    <a:pt x="867" y="382"/>
                  </a:cubicBezTo>
                  <a:cubicBezTo>
                    <a:pt x="1021" y="382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10"/>
                  </a:cubicBezTo>
                  <a:cubicBezTo>
                    <a:pt x="176" y="4"/>
                    <a:pt x="161" y="1"/>
                    <a:pt x="14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554325" y="416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0"/>
                  </a:moveTo>
                  <a:cubicBezTo>
                    <a:pt x="753" y="0"/>
                    <a:pt x="725" y="10"/>
                    <a:pt x="700" y="35"/>
                  </a:cubicBezTo>
                  <a:cubicBezTo>
                    <a:pt x="537" y="195"/>
                    <a:pt x="345" y="317"/>
                    <a:pt x="130" y="396"/>
                  </a:cubicBezTo>
                  <a:cubicBezTo>
                    <a:pt x="0" y="443"/>
                    <a:pt x="38" y="636"/>
                    <a:pt x="153" y="636"/>
                  </a:cubicBezTo>
                  <a:cubicBezTo>
                    <a:pt x="166" y="636"/>
                    <a:pt x="180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0"/>
                    <a:pt x="7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572350" y="4133225"/>
              <a:ext cx="9950" cy="20375"/>
            </a:xfrm>
            <a:custGeom>
              <a:avLst/>
              <a:gdLst/>
              <a:ahLst/>
              <a:cxnLst/>
              <a:rect l="l" t="t" r="r" b="b"/>
              <a:pathLst>
                <a:path w="398" h="815" extrusionOk="0">
                  <a:moveTo>
                    <a:pt x="163" y="0"/>
                  </a:moveTo>
                  <a:cubicBezTo>
                    <a:pt x="83" y="0"/>
                    <a:pt x="0" y="87"/>
                    <a:pt x="51" y="182"/>
                  </a:cubicBezTo>
                  <a:cubicBezTo>
                    <a:pt x="130" y="332"/>
                    <a:pt x="151" y="498"/>
                    <a:pt x="114" y="665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70"/>
                    <a:pt x="258" y="61"/>
                  </a:cubicBezTo>
                  <a:cubicBezTo>
                    <a:pt x="235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552825" y="4123225"/>
              <a:ext cx="17200" cy="12750"/>
            </a:xfrm>
            <a:custGeom>
              <a:avLst/>
              <a:gdLst/>
              <a:ahLst/>
              <a:cxnLst/>
              <a:rect l="l" t="t" r="r" b="b"/>
              <a:pathLst>
                <a:path w="688" h="510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1"/>
                    <a:pt x="74" y="509"/>
                    <a:pt x="146" y="509"/>
                  </a:cubicBezTo>
                  <a:cubicBezTo>
                    <a:pt x="193" y="509"/>
                    <a:pt x="240" y="484"/>
                    <a:pt x="257" y="425"/>
                  </a:cubicBezTo>
                  <a:cubicBezTo>
                    <a:pt x="290" y="309"/>
                    <a:pt x="394" y="242"/>
                    <a:pt x="509" y="242"/>
                  </a:cubicBezTo>
                  <a:cubicBezTo>
                    <a:pt x="517" y="242"/>
                    <a:pt x="525" y="242"/>
                    <a:pt x="533" y="242"/>
                  </a:cubicBezTo>
                  <a:cubicBezTo>
                    <a:pt x="536" y="243"/>
                    <a:pt x="540" y="243"/>
                    <a:pt x="543" y="243"/>
                  </a:cubicBezTo>
                  <a:cubicBezTo>
                    <a:pt x="687" y="243"/>
                    <a:pt x="683" y="13"/>
                    <a:pt x="533" y="2"/>
                  </a:cubicBezTo>
                  <a:cubicBezTo>
                    <a:pt x="521" y="1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553700" y="4146650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5" y="1"/>
                    <a:pt x="1" y="60"/>
                    <a:pt x="28" y="149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3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585500" y="4162275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3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3"/>
                  </a:cubicBezTo>
                  <a:cubicBezTo>
                    <a:pt x="244" y="279"/>
                    <a:pt x="333" y="282"/>
                    <a:pt x="421" y="282"/>
                  </a:cubicBezTo>
                  <a:cubicBezTo>
                    <a:pt x="624" y="282"/>
                    <a:pt x="825" y="266"/>
                    <a:pt x="1028" y="234"/>
                  </a:cubicBezTo>
                  <a:cubicBezTo>
                    <a:pt x="1172" y="211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621600" y="4147950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1"/>
                  </a:moveTo>
                  <a:cubicBezTo>
                    <a:pt x="892" y="1"/>
                    <a:pt x="865" y="9"/>
                    <a:pt x="840" y="29"/>
                  </a:cubicBezTo>
                  <a:cubicBezTo>
                    <a:pt x="630" y="194"/>
                    <a:pt x="393" y="314"/>
                    <a:pt x="136" y="389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3"/>
                    <a:pt x="766" y="391"/>
                    <a:pt x="1010" y="199"/>
                  </a:cubicBezTo>
                  <a:cubicBezTo>
                    <a:pt x="1106" y="123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 idx="2" hasCustomPrompt="1"/>
          </p:nvPr>
        </p:nvSpPr>
        <p:spPr>
          <a:xfrm>
            <a:off x="2668900" y="1229900"/>
            <a:ext cx="3847800" cy="10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1"/>
          </p:nvPr>
        </p:nvSpPr>
        <p:spPr>
          <a:xfrm>
            <a:off x="3381000" y="3466039"/>
            <a:ext cx="23820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1174275" y="1388000"/>
            <a:ext cx="2992800" cy="6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58" name="Google Shape;158;p8"/>
          <p:cNvSpPr txBox="1">
            <a:spLocks noGrp="1"/>
          </p:cNvSpPr>
          <p:nvPr>
            <p:ph type="subTitle" idx="1"/>
          </p:nvPr>
        </p:nvSpPr>
        <p:spPr>
          <a:xfrm>
            <a:off x="1174150" y="2083225"/>
            <a:ext cx="2992800" cy="16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9" name="Google Shape;159;p8"/>
          <p:cNvGrpSpPr/>
          <p:nvPr/>
        </p:nvGrpSpPr>
        <p:grpSpPr>
          <a:xfrm>
            <a:off x="-2106789" y="0"/>
            <a:ext cx="11250792" cy="5684564"/>
            <a:chOff x="-2106789" y="0"/>
            <a:chExt cx="11250792" cy="5684564"/>
          </a:xfrm>
        </p:grpSpPr>
        <p:sp>
          <p:nvSpPr>
            <p:cNvPr id="160" name="Google Shape;160;p8"/>
            <p:cNvSpPr/>
            <p:nvPr/>
          </p:nvSpPr>
          <p:spPr>
            <a:xfrm rot="-9900025">
              <a:off x="-1979163" y="3857668"/>
              <a:ext cx="3313029" cy="1422403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 flipH="1">
              <a:off x="5903575" y="0"/>
              <a:ext cx="3240428" cy="1487428"/>
            </a:xfrm>
            <a:custGeom>
              <a:avLst/>
              <a:gdLst/>
              <a:ahLst/>
              <a:cxnLst/>
              <a:rect l="l" t="t" r="r" b="b"/>
              <a:pathLst>
                <a:path w="14520" h="6665" extrusionOk="0">
                  <a:moveTo>
                    <a:pt x="1" y="0"/>
                  </a:moveTo>
                  <a:lnTo>
                    <a:pt x="1" y="6665"/>
                  </a:lnTo>
                  <a:cubicBezTo>
                    <a:pt x="304" y="6665"/>
                    <a:pt x="607" y="6662"/>
                    <a:pt x="910" y="6653"/>
                  </a:cubicBezTo>
                  <a:cubicBezTo>
                    <a:pt x="3460" y="6577"/>
                    <a:pt x="5973" y="6095"/>
                    <a:pt x="8218" y="5047"/>
                  </a:cubicBezTo>
                  <a:cubicBezTo>
                    <a:pt x="10152" y="4145"/>
                    <a:pt x="11789" y="2887"/>
                    <a:pt x="13197" y="1458"/>
                  </a:cubicBezTo>
                  <a:cubicBezTo>
                    <a:pt x="13662" y="986"/>
                    <a:pt x="14099" y="499"/>
                    <a:pt x="14519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8"/>
          <p:cNvSpPr/>
          <p:nvPr/>
        </p:nvSpPr>
        <p:spPr>
          <a:xfrm rot="8100000">
            <a:off x="330211" y="312106"/>
            <a:ext cx="478252" cy="454792"/>
          </a:xfrm>
          <a:custGeom>
            <a:avLst/>
            <a:gdLst/>
            <a:ahLst/>
            <a:cxnLst/>
            <a:rect l="l" t="t" r="r" b="b"/>
            <a:pathLst>
              <a:path w="3362" h="3197" extrusionOk="0">
                <a:moveTo>
                  <a:pt x="1636" y="1"/>
                </a:moveTo>
                <a:cubicBezTo>
                  <a:pt x="1411" y="1"/>
                  <a:pt x="1182" y="835"/>
                  <a:pt x="1092" y="917"/>
                </a:cubicBezTo>
                <a:cubicBezTo>
                  <a:pt x="1014" y="988"/>
                  <a:pt x="128" y="1183"/>
                  <a:pt x="81" y="1293"/>
                </a:cubicBezTo>
                <a:cubicBezTo>
                  <a:pt x="0" y="1484"/>
                  <a:pt x="700" y="1971"/>
                  <a:pt x="783" y="2088"/>
                </a:cubicBezTo>
                <a:cubicBezTo>
                  <a:pt x="840" y="2169"/>
                  <a:pt x="744" y="3124"/>
                  <a:pt x="886" y="3191"/>
                </a:cubicBezTo>
                <a:cubicBezTo>
                  <a:pt x="895" y="3195"/>
                  <a:pt x="906" y="3197"/>
                  <a:pt x="919" y="3197"/>
                </a:cubicBezTo>
                <a:cubicBezTo>
                  <a:pt x="1111" y="3197"/>
                  <a:pt x="1717" y="2768"/>
                  <a:pt x="1835" y="2724"/>
                </a:cubicBezTo>
                <a:cubicBezTo>
                  <a:pt x="1845" y="2720"/>
                  <a:pt x="1858" y="2719"/>
                  <a:pt x="1873" y="2719"/>
                </a:cubicBezTo>
                <a:cubicBezTo>
                  <a:pt x="2043" y="2719"/>
                  <a:pt x="2530" y="2928"/>
                  <a:pt x="2748" y="2928"/>
                </a:cubicBezTo>
                <a:cubicBezTo>
                  <a:pt x="2790" y="2928"/>
                  <a:pt x="2822" y="2921"/>
                  <a:pt x="2840" y="2903"/>
                </a:cubicBezTo>
                <a:cubicBezTo>
                  <a:pt x="2960" y="2781"/>
                  <a:pt x="2675" y="1974"/>
                  <a:pt x="2718" y="1824"/>
                </a:cubicBezTo>
                <a:cubicBezTo>
                  <a:pt x="2759" y="1679"/>
                  <a:pt x="3362" y="1135"/>
                  <a:pt x="3261" y="1008"/>
                </a:cubicBezTo>
                <a:cubicBezTo>
                  <a:pt x="3108" y="814"/>
                  <a:pt x="2390" y="822"/>
                  <a:pt x="2285" y="765"/>
                </a:cubicBezTo>
                <a:cubicBezTo>
                  <a:pt x="2156" y="695"/>
                  <a:pt x="1839" y="9"/>
                  <a:pt x="1640" y="1"/>
                </a:cubicBezTo>
                <a:cubicBezTo>
                  <a:pt x="1638" y="1"/>
                  <a:pt x="1637" y="1"/>
                  <a:pt x="1636" y="1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"/>
          <p:cNvSpPr/>
          <p:nvPr/>
        </p:nvSpPr>
        <p:spPr>
          <a:xfrm>
            <a:off x="504832" y="4178521"/>
            <a:ext cx="416784" cy="390353"/>
          </a:xfrm>
          <a:custGeom>
            <a:avLst/>
            <a:gdLst/>
            <a:ahLst/>
            <a:cxnLst/>
            <a:rect l="l" t="t" r="r" b="b"/>
            <a:pathLst>
              <a:path w="2728" h="2555" extrusionOk="0">
                <a:moveTo>
                  <a:pt x="2101" y="0"/>
                </a:moveTo>
                <a:cubicBezTo>
                  <a:pt x="1984" y="0"/>
                  <a:pt x="1851" y="36"/>
                  <a:pt x="1710" y="125"/>
                </a:cubicBezTo>
                <a:cubicBezTo>
                  <a:pt x="1237" y="424"/>
                  <a:pt x="695" y="1042"/>
                  <a:pt x="371" y="1413"/>
                </a:cubicBezTo>
                <a:cubicBezTo>
                  <a:pt x="310" y="1483"/>
                  <a:pt x="256" y="1545"/>
                  <a:pt x="210" y="1595"/>
                </a:cubicBezTo>
                <a:cubicBezTo>
                  <a:pt x="0" y="1826"/>
                  <a:pt x="42" y="2095"/>
                  <a:pt x="191" y="2240"/>
                </a:cubicBezTo>
                <a:cubicBezTo>
                  <a:pt x="261" y="2308"/>
                  <a:pt x="361" y="2353"/>
                  <a:pt x="474" y="2353"/>
                </a:cubicBezTo>
                <a:cubicBezTo>
                  <a:pt x="588" y="2353"/>
                  <a:pt x="714" y="2307"/>
                  <a:pt x="835" y="2191"/>
                </a:cubicBezTo>
                <a:cubicBezTo>
                  <a:pt x="1370" y="1681"/>
                  <a:pt x="2042" y="884"/>
                  <a:pt x="2070" y="851"/>
                </a:cubicBezTo>
                <a:cubicBezTo>
                  <a:pt x="2119" y="793"/>
                  <a:pt x="2111" y="706"/>
                  <a:pt x="2054" y="657"/>
                </a:cubicBezTo>
                <a:cubicBezTo>
                  <a:pt x="2028" y="636"/>
                  <a:pt x="1997" y="625"/>
                  <a:pt x="1965" y="625"/>
                </a:cubicBezTo>
                <a:cubicBezTo>
                  <a:pt x="1926" y="625"/>
                  <a:pt x="1887" y="642"/>
                  <a:pt x="1861" y="674"/>
                </a:cubicBezTo>
                <a:cubicBezTo>
                  <a:pt x="1854" y="682"/>
                  <a:pt x="1171" y="1493"/>
                  <a:pt x="647" y="1993"/>
                </a:cubicBezTo>
                <a:cubicBezTo>
                  <a:pt x="587" y="2050"/>
                  <a:pt x="525" y="2079"/>
                  <a:pt x="471" y="2079"/>
                </a:cubicBezTo>
                <a:cubicBezTo>
                  <a:pt x="437" y="2079"/>
                  <a:pt x="406" y="2067"/>
                  <a:pt x="381" y="2043"/>
                </a:cubicBezTo>
                <a:cubicBezTo>
                  <a:pt x="328" y="1992"/>
                  <a:pt x="315" y="1886"/>
                  <a:pt x="413" y="1779"/>
                </a:cubicBezTo>
                <a:cubicBezTo>
                  <a:pt x="459" y="1727"/>
                  <a:pt x="514" y="1664"/>
                  <a:pt x="578" y="1592"/>
                </a:cubicBezTo>
                <a:cubicBezTo>
                  <a:pt x="891" y="1234"/>
                  <a:pt x="1416" y="634"/>
                  <a:pt x="1856" y="356"/>
                </a:cubicBezTo>
                <a:cubicBezTo>
                  <a:pt x="1943" y="302"/>
                  <a:pt x="2028" y="274"/>
                  <a:pt x="2103" y="274"/>
                </a:cubicBezTo>
                <a:cubicBezTo>
                  <a:pt x="2176" y="274"/>
                  <a:pt x="2240" y="299"/>
                  <a:pt x="2292" y="351"/>
                </a:cubicBezTo>
                <a:cubicBezTo>
                  <a:pt x="2400" y="457"/>
                  <a:pt x="2441" y="679"/>
                  <a:pt x="2309" y="896"/>
                </a:cubicBezTo>
                <a:cubicBezTo>
                  <a:pt x="2072" y="1282"/>
                  <a:pt x="1474" y="1781"/>
                  <a:pt x="1079" y="2109"/>
                </a:cubicBezTo>
                <a:cubicBezTo>
                  <a:pt x="986" y="2186"/>
                  <a:pt x="903" y="2255"/>
                  <a:pt x="835" y="2315"/>
                </a:cubicBezTo>
                <a:cubicBezTo>
                  <a:pt x="778" y="2364"/>
                  <a:pt x="772" y="2451"/>
                  <a:pt x="821" y="2508"/>
                </a:cubicBezTo>
                <a:cubicBezTo>
                  <a:pt x="848" y="2539"/>
                  <a:pt x="886" y="2554"/>
                  <a:pt x="925" y="2554"/>
                </a:cubicBezTo>
                <a:cubicBezTo>
                  <a:pt x="957" y="2554"/>
                  <a:pt x="988" y="2544"/>
                  <a:pt x="1015" y="2522"/>
                </a:cubicBezTo>
                <a:cubicBezTo>
                  <a:pt x="1081" y="2464"/>
                  <a:pt x="1163" y="2396"/>
                  <a:pt x="1254" y="2320"/>
                </a:cubicBezTo>
                <a:cubicBezTo>
                  <a:pt x="1688" y="1958"/>
                  <a:pt x="2282" y="1464"/>
                  <a:pt x="2542" y="1038"/>
                </a:cubicBezTo>
                <a:cubicBezTo>
                  <a:pt x="2727" y="734"/>
                  <a:pt x="2703" y="371"/>
                  <a:pt x="2483" y="155"/>
                </a:cubicBezTo>
                <a:cubicBezTo>
                  <a:pt x="2394" y="67"/>
                  <a:pt x="2262" y="0"/>
                  <a:pt x="21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" name="Google Shape;164;p8"/>
          <p:cNvGrpSpPr/>
          <p:nvPr/>
        </p:nvGrpSpPr>
        <p:grpSpPr>
          <a:xfrm>
            <a:off x="7650059" y="411506"/>
            <a:ext cx="973050" cy="593175"/>
            <a:chOff x="4560600" y="2876550"/>
            <a:chExt cx="172325" cy="105050"/>
          </a:xfrm>
        </p:grpSpPr>
        <p:sp>
          <p:nvSpPr>
            <p:cNvPr id="165" name="Google Shape;165;p8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9"/>
          <p:cNvGrpSpPr/>
          <p:nvPr/>
        </p:nvGrpSpPr>
        <p:grpSpPr>
          <a:xfrm>
            <a:off x="-18" y="-5"/>
            <a:ext cx="9144035" cy="5143508"/>
            <a:chOff x="-18" y="-5"/>
            <a:chExt cx="9144035" cy="5143508"/>
          </a:xfrm>
        </p:grpSpPr>
        <p:sp>
          <p:nvSpPr>
            <p:cNvPr id="174" name="Google Shape;174;p9"/>
            <p:cNvSpPr/>
            <p:nvPr/>
          </p:nvSpPr>
          <p:spPr>
            <a:xfrm>
              <a:off x="5841475" y="2458950"/>
              <a:ext cx="3302542" cy="2684553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 rot="10800000">
              <a:off x="-18" y="-5"/>
              <a:ext cx="2115569" cy="1750306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9"/>
          <p:cNvSpPr txBox="1">
            <a:spLocks noGrp="1"/>
          </p:cNvSpPr>
          <p:nvPr>
            <p:ph type="title"/>
          </p:nvPr>
        </p:nvSpPr>
        <p:spPr>
          <a:xfrm>
            <a:off x="1094450" y="847600"/>
            <a:ext cx="3029100" cy="138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7" name="Google Shape;177;p9"/>
          <p:cNvSpPr txBox="1">
            <a:spLocks noGrp="1"/>
          </p:cNvSpPr>
          <p:nvPr>
            <p:ph type="subTitle" idx="1"/>
          </p:nvPr>
        </p:nvSpPr>
        <p:spPr>
          <a:xfrm>
            <a:off x="1094450" y="2174100"/>
            <a:ext cx="3029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7000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78" name="Google Shape;178;p9"/>
          <p:cNvGrpSpPr/>
          <p:nvPr/>
        </p:nvGrpSpPr>
        <p:grpSpPr>
          <a:xfrm>
            <a:off x="4741025" y="1324025"/>
            <a:ext cx="3515333" cy="2838668"/>
            <a:chOff x="4903200" y="1324025"/>
            <a:chExt cx="3515333" cy="2838668"/>
          </a:xfrm>
        </p:grpSpPr>
        <p:sp>
          <p:nvSpPr>
            <p:cNvPr id="179" name="Google Shape;179;p9"/>
            <p:cNvSpPr/>
            <p:nvPr/>
          </p:nvSpPr>
          <p:spPr>
            <a:xfrm>
              <a:off x="4903200" y="1324025"/>
              <a:ext cx="3515333" cy="2838668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5201975" y="2108450"/>
              <a:ext cx="2856228" cy="46552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2" y="265"/>
                  </a:cubicBezTo>
                  <a:cubicBezTo>
                    <a:pt x="2" y="290"/>
                    <a:pt x="20" y="312"/>
                    <a:pt x="44" y="315"/>
                  </a:cubicBezTo>
                  <a:cubicBezTo>
                    <a:pt x="47" y="315"/>
                    <a:pt x="51" y="316"/>
                    <a:pt x="54" y="316"/>
                  </a:cubicBezTo>
                  <a:lnTo>
                    <a:pt x="16252" y="104"/>
                  </a:lnTo>
                  <a:cubicBezTo>
                    <a:pt x="16281" y="104"/>
                    <a:pt x="16305" y="81"/>
                    <a:pt x="16304" y="52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5215989" y="2558790"/>
              <a:ext cx="2856053" cy="46552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2" y="1"/>
                  </a:moveTo>
                  <a:cubicBezTo>
                    <a:pt x="16252" y="1"/>
                    <a:pt x="16251" y="1"/>
                    <a:pt x="16250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0"/>
                    <a:pt x="19" y="312"/>
                    <a:pt x="44" y="316"/>
                  </a:cubicBezTo>
                  <a:cubicBezTo>
                    <a:pt x="47" y="316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4" y="24"/>
                    <a:pt x="16281" y="1"/>
                    <a:pt x="16252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5228952" y="2998850"/>
              <a:ext cx="2856228" cy="46552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243491" y="3438910"/>
              <a:ext cx="2856053" cy="46552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0" y="1"/>
                  </a:moveTo>
                  <a:lnTo>
                    <a:pt x="52" y="213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1"/>
                    <a:pt x="19" y="312"/>
                    <a:pt x="44" y="316"/>
                  </a:cubicBezTo>
                  <a:cubicBezTo>
                    <a:pt x="47" y="317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3" y="24"/>
                    <a:pt x="16280" y="1"/>
                    <a:pt x="16250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5256454" y="3878970"/>
              <a:ext cx="2856228" cy="46405"/>
            </a:xfrm>
            <a:custGeom>
              <a:avLst/>
              <a:gdLst/>
              <a:ahLst/>
              <a:cxnLst/>
              <a:rect l="l" t="t" r="r" b="b"/>
              <a:pathLst>
                <a:path w="16305" h="316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3" y="212"/>
                  </a:lnTo>
                  <a:cubicBezTo>
                    <a:pt x="23" y="212"/>
                    <a:pt x="1" y="235"/>
                    <a:pt x="2" y="264"/>
                  </a:cubicBezTo>
                  <a:cubicBezTo>
                    <a:pt x="2" y="290"/>
                    <a:pt x="20" y="310"/>
                    <a:pt x="44" y="315"/>
                  </a:cubicBezTo>
                  <a:lnTo>
                    <a:pt x="54" y="315"/>
                  </a:lnTo>
                  <a:lnTo>
                    <a:pt x="16252" y="104"/>
                  </a:lnTo>
                  <a:cubicBezTo>
                    <a:pt x="16281" y="104"/>
                    <a:pt x="16305" y="81"/>
                    <a:pt x="16304" y="51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9"/>
          <p:cNvGrpSpPr/>
          <p:nvPr/>
        </p:nvGrpSpPr>
        <p:grpSpPr>
          <a:xfrm>
            <a:off x="5785705" y="980804"/>
            <a:ext cx="1390695" cy="548641"/>
            <a:chOff x="1639601" y="539501"/>
            <a:chExt cx="1091683" cy="548641"/>
          </a:xfrm>
        </p:grpSpPr>
        <p:sp>
          <p:nvSpPr>
            <p:cNvPr id="186" name="Google Shape;186;p9"/>
            <p:cNvSpPr/>
            <p:nvPr/>
          </p:nvSpPr>
          <p:spPr>
            <a:xfrm>
              <a:off x="1639601" y="539501"/>
              <a:ext cx="1091683" cy="548641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2097918" y="607640"/>
              <a:ext cx="279602" cy="51692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2403952" y="609989"/>
              <a:ext cx="121592" cy="47727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9"/>
          <p:cNvSpPr txBox="1">
            <a:spLocks noGrp="1"/>
          </p:cNvSpPr>
          <p:nvPr>
            <p:ph type="subTitle" idx="2"/>
          </p:nvPr>
        </p:nvSpPr>
        <p:spPr>
          <a:xfrm>
            <a:off x="5142400" y="1795675"/>
            <a:ext cx="2592300" cy="21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0" name="Google Shape;190;p9"/>
          <p:cNvGrpSpPr/>
          <p:nvPr/>
        </p:nvGrpSpPr>
        <p:grpSpPr>
          <a:xfrm>
            <a:off x="7734707" y="426192"/>
            <a:ext cx="1028885" cy="689581"/>
            <a:chOff x="4560600" y="646575"/>
            <a:chExt cx="225267" cy="150979"/>
          </a:xfrm>
        </p:grpSpPr>
        <p:sp>
          <p:nvSpPr>
            <p:cNvPr id="191" name="Google Shape;191;p9"/>
            <p:cNvSpPr/>
            <p:nvPr/>
          </p:nvSpPr>
          <p:spPr>
            <a:xfrm>
              <a:off x="4717667" y="733654"/>
              <a:ext cx="68200" cy="63900"/>
            </a:xfrm>
            <a:custGeom>
              <a:avLst/>
              <a:gdLst/>
              <a:ahLst/>
              <a:cxnLst/>
              <a:rect l="l" t="t" r="r" b="b"/>
              <a:pathLst>
                <a:path w="2728" h="2556" extrusionOk="0">
                  <a:moveTo>
                    <a:pt x="2101" y="1"/>
                  </a:moveTo>
                  <a:cubicBezTo>
                    <a:pt x="1984" y="1"/>
                    <a:pt x="1851" y="36"/>
                    <a:pt x="1710" y="126"/>
                  </a:cubicBezTo>
                  <a:cubicBezTo>
                    <a:pt x="1237" y="424"/>
                    <a:pt x="695" y="1043"/>
                    <a:pt x="371" y="1412"/>
                  </a:cubicBezTo>
                  <a:cubicBezTo>
                    <a:pt x="310" y="1483"/>
                    <a:pt x="256" y="1544"/>
                    <a:pt x="210" y="1595"/>
                  </a:cubicBezTo>
                  <a:cubicBezTo>
                    <a:pt x="0" y="1827"/>
                    <a:pt x="42" y="2095"/>
                    <a:pt x="191" y="2240"/>
                  </a:cubicBezTo>
                  <a:cubicBezTo>
                    <a:pt x="261" y="2309"/>
                    <a:pt x="361" y="2354"/>
                    <a:pt x="474" y="2354"/>
                  </a:cubicBezTo>
                  <a:cubicBezTo>
                    <a:pt x="588" y="2354"/>
                    <a:pt x="714" y="2308"/>
                    <a:pt x="835" y="2192"/>
                  </a:cubicBezTo>
                  <a:cubicBezTo>
                    <a:pt x="1370" y="1682"/>
                    <a:pt x="2042" y="884"/>
                    <a:pt x="2070" y="851"/>
                  </a:cubicBezTo>
                  <a:cubicBezTo>
                    <a:pt x="2119" y="793"/>
                    <a:pt x="2111" y="707"/>
                    <a:pt x="2054" y="658"/>
                  </a:cubicBezTo>
                  <a:cubicBezTo>
                    <a:pt x="2028" y="637"/>
                    <a:pt x="1997" y="626"/>
                    <a:pt x="1965" y="626"/>
                  </a:cubicBezTo>
                  <a:cubicBezTo>
                    <a:pt x="1926" y="626"/>
                    <a:pt x="1887" y="643"/>
                    <a:pt x="1861" y="675"/>
                  </a:cubicBezTo>
                  <a:cubicBezTo>
                    <a:pt x="1854" y="683"/>
                    <a:pt x="1171" y="1494"/>
                    <a:pt x="647" y="1994"/>
                  </a:cubicBezTo>
                  <a:cubicBezTo>
                    <a:pt x="587" y="2050"/>
                    <a:pt x="525" y="2080"/>
                    <a:pt x="471" y="2080"/>
                  </a:cubicBezTo>
                  <a:cubicBezTo>
                    <a:pt x="437" y="2080"/>
                    <a:pt x="406" y="2068"/>
                    <a:pt x="381" y="2044"/>
                  </a:cubicBezTo>
                  <a:cubicBezTo>
                    <a:pt x="328" y="1992"/>
                    <a:pt x="315" y="1887"/>
                    <a:pt x="413" y="1778"/>
                  </a:cubicBezTo>
                  <a:cubicBezTo>
                    <a:pt x="459" y="1728"/>
                    <a:pt x="514" y="1665"/>
                    <a:pt x="578" y="1593"/>
                  </a:cubicBezTo>
                  <a:cubicBezTo>
                    <a:pt x="891" y="1235"/>
                    <a:pt x="1416" y="634"/>
                    <a:pt x="1856" y="357"/>
                  </a:cubicBezTo>
                  <a:cubicBezTo>
                    <a:pt x="1943" y="302"/>
                    <a:pt x="2027" y="274"/>
                    <a:pt x="2103" y="274"/>
                  </a:cubicBezTo>
                  <a:cubicBezTo>
                    <a:pt x="2175" y="274"/>
                    <a:pt x="2240" y="300"/>
                    <a:pt x="2292" y="351"/>
                  </a:cubicBezTo>
                  <a:cubicBezTo>
                    <a:pt x="2400" y="458"/>
                    <a:pt x="2441" y="679"/>
                    <a:pt x="2309" y="896"/>
                  </a:cubicBezTo>
                  <a:cubicBezTo>
                    <a:pt x="2072" y="1283"/>
                    <a:pt x="1474" y="1780"/>
                    <a:pt x="1079" y="2110"/>
                  </a:cubicBezTo>
                  <a:cubicBezTo>
                    <a:pt x="986" y="2187"/>
                    <a:pt x="903" y="2256"/>
                    <a:pt x="835" y="2315"/>
                  </a:cubicBezTo>
                  <a:cubicBezTo>
                    <a:pt x="778" y="2365"/>
                    <a:pt x="772" y="2451"/>
                    <a:pt x="821" y="2508"/>
                  </a:cubicBezTo>
                  <a:cubicBezTo>
                    <a:pt x="848" y="2539"/>
                    <a:pt x="886" y="2555"/>
                    <a:pt x="925" y="2555"/>
                  </a:cubicBezTo>
                  <a:cubicBezTo>
                    <a:pt x="957" y="2555"/>
                    <a:pt x="988" y="2544"/>
                    <a:pt x="1015" y="2522"/>
                  </a:cubicBezTo>
                  <a:cubicBezTo>
                    <a:pt x="1081" y="2464"/>
                    <a:pt x="1163" y="2396"/>
                    <a:pt x="1254" y="2320"/>
                  </a:cubicBezTo>
                  <a:cubicBezTo>
                    <a:pt x="1688" y="1959"/>
                    <a:pt x="2282" y="1465"/>
                    <a:pt x="2542" y="1039"/>
                  </a:cubicBezTo>
                  <a:cubicBezTo>
                    <a:pt x="2727" y="735"/>
                    <a:pt x="2703" y="372"/>
                    <a:pt x="2483" y="156"/>
                  </a:cubicBezTo>
                  <a:cubicBezTo>
                    <a:pt x="2394" y="67"/>
                    <a:pt x="2261" y="1"/>
                    <a:pt x="2101" y="1"/>
                  </a:cubicBezTo>
                  <a:close/>
                </a:path>
              </a:pathLst>
            </a:custGeom>
            <a:solidFill>
              <a:srgbClr val="704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199;p9"/>
          <p:cNvGrpSpPr/>
          <p:nvPr/>
        </p:nvGrpSpPr>
        <p:grpSpPr>
          <a:xfrm rot="10002057">
            <a:off x="7810147" y="4133311"/>
            <a:ext cx="926020" cy="555047"/>
            <a:chOff x="2418650" y="704500"/>
            <a:chExt cx="200750" cy="120325"/>
          </a:xfrm>
        </p:grpSpPr>
        <p:sp>
          <p:nvSpPr>
            <p:cNvPr id="200" name="Google Shape;200;p9"/>
            <p:cNvSpPr/>
            <p:nvPr/>
          </p:nvSpPr>
          <p:spPr>
            <a:xfrm>
              <a:off x="2418650" y="74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2484325" y="727025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2514300" y="709450"/>
              <a:ext cx="18050" cy="11325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2546825" y="704500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2575075" y="711475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2601650" y="731100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bg>
      <p:bgPr>
        <a:solidFill>
          <a:schemeClr val="l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4"/>
          <p:cNvGrpSpPr/>
          <p:nvPr/>
        </p:nvGrpSpPr>
        <p:grpSpPr>
          <a:xfrm>
            <a:off x="4" y="4"/>
            <a:ext cx="9143984" cy="5143501"/>
            <a:chOff x="4" y="4"/>
            <a:chExt cx="9143984" cy="5143501"/>
          </a:xfrm>
        </p:grpSpPr>
        <p:sp>
          <p:nvSpPr>
            <p:cNvPr id="284" name="Google Shape;284;p14"/>
            <p:cNvSpPr/>
            <p:nvPr/>
          </p:nvSpPr>
          <p:spPr>
            <a:xfrm rot="10800000">
              <a:off x="4" y="4"/>
              <a:ext cx="2425946" cy="2425895"/>
            </a:xfrm>
            <a:custGeom>
              <a:avLst/>
              <a:gdLst/>
              <a:ahLst/>
              <a:cxnLst/>
              <a:rect l="l" t="t" r="r" b="b"/>
              <a:pathLst>
                <a:path w="6743" h="6743" extrusionOk="0">
                  <a:moveTo>
                    <a:pt x="6742" y="0"/>
                  </a:moveTo>
                  <a:cubicBezTo>
                    <a:pt x="3018" y="0"/>
                    <a:pt x="0" y="3019"/>
                    <a:pt x="0" y="6743"/>
                  </a:cubicBezTo>
                  <a:lnTo>
                    <a:pt x="6742" y="6743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7363600" y="3363151"/>
              <a:ext cx="1780388" cy="1780354"/>
            </a:xfrm>
            <a:custGeom>
              <a:avLst/>
              <a:gdLst/>
              <a:ahLst/>
              <a:cxnLst/>
              <a:rect l="l" t="t" r="r" b="b"/>
              <a:pathLst>
                <a:path w="6743" h="6743" extrusionOk="0">
                  <a:moveTo>
                    <a:pt x="6742" y="0"/>
                  </a:moveTo>
                  <a:cubicBezTo>
                    <a:pt x="3018" y="0"/>
                    <a:pt x="0" y="3019"/>
                    <a:pt x="0" y="6743"/>
                  </a:cubicBezTo>
                  <a:lnTo>
                    <a:pt x="6742" y="6743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592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7" name="Google Shape;287;p14"/>
          <p:cNvSpPr txBox="1">
            <a:spLocks noGrp="1"/>
          </p:cNvSpPr>
          <p:nvPr>
            <p:ph type="title" idx="2"/>
          </p:nvPr>
        </p:nvSpPr>
        <p:spPr>
          <a:xfrm>
            <a:off x="3477450" y="2097175"/>
            <a:ext cx="21891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8" name="Google Shape;288;p14"/>
          <p:cNvSpPr txBox="1">
            <a:spLocks noGrp="1"/>
          </p:cNvSpPr>
          <p:nvPr>
            <p:ph type="subTitle" idx="1"/>
          </p:nvPr>
        </p:nvSpPr>
        <p:spPr>
          <a:xfrm>
            <a:off x="3583800" y="2824875"/>
            <a:ext cx="1976400" cy="12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4"/>
          <p:cNvSpPr txBox="1">
            <a:spLocks noGrp="1"/>
          </p:cNvSpPr>
          <p:nvPr>
            <p:ph type="title" idx="3"/>
          </p:nvPr>
        </p:nvSpPr>
        <p:spPr>
          <a:xfrm>
            <a:off x="783593" y="2097175"/>
            <a:ext cx="21891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0" name="Google Shape;290;p14"/>
          <p:cNvSpPr txBox="1">
            <a:spLocks noGrp="1"/>
          </p:cNvSpPr>
          <p:nvPr>
            <p:ph type="subTitle" idx="4"/>
          </p:nvPr>
        </p:nvSpPr>
        <p:spPr>
          <a:xfrm>
            <a:off x="889943" y="2824875"/>
            <a:ext cx="1976400" cy="12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4"/>
          <p:cNvSpPr txBox="1">
            <a:spLocks noGrp="1"/>
          </p:cNvSpPr>
          <p:nvPr>
            <p:ph type="title" idx="5"/>
          </p:nvPr>
        </p:nvSpPr>
        <p:spPr>
          <a:xfrm>
            <a:off x="6212955" y="2097175"/>
            <a:ext cx="21891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2" name="Google Shape;292;p14"/>
          <p:cNvSpPr txBox="1">
            <a:spLocks noGrp="1"/>
          </p:cNvSpPr>
          <p:nvPr>
            <p:ph type="subTitle" idx="6"/>
          </p:nvPr>
        </p:nvSpPr>
        <p:spPr>
          <a:xfrm>
            <a:off x="6319305" y="2824875"/>
            <a:ext cx="1976400" cy="12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3" name="Google Shape;293;p14"/>
          <p:cNvGrpSpPr/>
          <p:nvPr/>
        </p:nvGrpSpPr>
        <p:grpSpPr>
          <a:xfrm>
            <a:off x="292095" y="4229294"/>
            <a:ext cx="1017620" cy="652775"/>
            <a:chOff x="3878475" y="208600"/>
            <a:chExt cx="208375" cy="133675"/>
          </a:xfrm>
        </p:grpSpPr>
        <p:sp>
          <p:nvSpPr>
            <p:cNvPr id="294" name="Google Shape;294;p14"/>
            <p:cNvSpPr/>
            <p:nvPr/>
          </p:nvSpPr>
          <p:spPr>
            <a:xfrm>
              <a:off x="3878475" y="208600"/>
              <a:ext cx="109975" cy="110975"/>
            </a:xfrm>
            <a:custGeom>
              <a:avLst/>
              <a:gdLst/>
              <a:ahLst/>
              <a:cxnLst/>
              <a:rect l="l" t="t" r="r" b="b"/>
              <a:pathLst>
                <a:path w="4399" h="4439" extrusionOk="0">
                  <a:moveTo>
                    <a:pt x="1428" y="1"/>
                  </a:moveTo>
                  <a:cubicBezTo>
                    <a:pt x="1411" y="1"/>
                    <a:pt x="1395" y="3"/>
                    <a:pt x="1381" y="8"/>
                  </a:cubicBezTo>
                  <a:cubicBezTo>
                    <a:pt x="1087" y="104"/>
                    <a:pt x="1198" y="1291"/>
                    <a:pt x="1122" y="1439"/>
                  </a:cubicBezTo>
                  <a:cubicBezTo>
                    <a:pt x="1056" y="1567"/>
                    <a:pt x="19" y="2241"/>
                    <a:pt x="13" y="2403"/>
                  </a:cubicBezTo>
                  <a:cubicBezTo>
                    <a:pt x="1" y="2685"/>
                    <a:pt x="1127" y="2972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9"/>
                    <a:pt x="1951" y="4439"/>
                    <a:pt x="1953" y="4439"/>
                  </a:cubicBezTo>
                  <a:cubicBezTo>
                    <a:pt x="2171" y="4439"/>
                    <a:pt x="2799" y="3508"/>
                    <a:pt x="2936" y="3388"/>
                  </a:cubicBezTo>
                  <a:cubicBezTo>
                    <a:pt x="3089" y="3253"/>
                    <a:pt x="4206" y="3349"/>
                    <a:pt x="4303" y="3135"/>
                  </a:cubicBezTo>
                  <a:cubicBezTo>
                    <a:pt x="4399" y="2921"/>
                    <a:pt x="3649" y="2029"/>
                    <a:pt x="3631" y="1816"/>
                  </a:cubicBezTo>
                  <a:cubicBezTo>
                    <a:pt x="3613" y="1612"/>
                    <a:pt x="4122" y="630"/>
                    <a:pt x="3932" y="514"/>
                  </a:cubicBezTo>
                  <a:cubicBezTo>
                    <a:pt x="3875" y="480"/>
                    <a:pt x="3794" y="466"/>
                    <a:pt x="3698" y="466"/>
                  </a:cubicBezTo>
                  <a:cubicBezTo>
                    <a:pt x="3327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1"/>
                    <a:pt x="1428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3954625" y="310775"/>
              <a:ext cx="23950" cy="19350"/>
            </a:xfrm>
            <a:custGeom>
              <a:avLst/>
              <a:gdLst/>
              <a:ahLst/>
              <a:cxnLst/>
              <a:rect l="l" t="t" r="r" b="b"/>
              <a:pathLst>
                <a:path w="958" h="774" extrusionOk="0">
                  <a:moveTo>
                    <a:pt x="167" y="1"/>
                  </a:moveTo>
                  <a:cubicBezTo>
                    <a:pt x="84" y="1"/>
                    <a:pt x="1" y="87"/>
                    <a:pt x="57" y="179"/>
                  </a:cubicBezTo>
                  <a:cubicBezTo>
                    <a:pt x="213" y="435"/>
                    <a:pt x="439" y="639"/>
                    <a:pt x="713" y="762"/>
                  </a:cubicBezTo>
                  <a:cubicBezTo>
                    <a:pt x="731" y="770"/>
                    <a:pt x="749" y="773"/>
                    <a:pt x="766" y="773"/>
                  </a:cubicBezTo>
                  <a:cubicBezTo>
                    <a:pt x="880" y="773"/>
                    <a:pt x="958" y="609"/>
                    <a:pt x="835" y="554"/>
                  </a:cubicBezTo>
                  <a:cubicBezTo>
                    <a:pt x="596" y="447"/>
                    <a:pt x="400" y="281"/>
                    <a:pt x="264" y="57"/>
                  </a:cubicBezTo>
                  <a:cubicBezTo>
                    <a:pt x="240" y="17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3986650" y="332725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0"/>
                  </a:moveTo>
                  <a:cubicBezTo>
                    <a:pt x="37" y="0"/>
                    <a:pt x="0" y="191"/>
                    <a:pt x="128" y="240"/>
                  </a:cubicBezTo>
                  <a:cubicBezTo>
                    <a:pt x="365" y="334"/>
                    <a:pt x="612" y="379"/>
                    <a:pt x="866" y="381"/>
                  </a:cubicBezTo>
                  <a:cubicBezTo>
                    <a:pt x="867" y="381"/>
                    <a:pt x="867" y="381"/>
                    <a:pt x="867" y="381"/>
                  </a:cubicBezTo>
                  <a:cubicBezTo>
                    <a:pt x="1021" y="381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9"/>
                  </a:cubicBezTo>
                  <a:cubicBezTo>
                    <a:pt x="176" y="3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4026350" y="32190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1"/>
                  </a:moveTo>
                  <a:cubicBezTo>
                    <a:pt x="753" y="1"/>
                    <a:pt x="725" y="11"/>
                    <a:pt x="700" y="36"/>
                  </a:cubicBezTo>
                  <a:cubicBezTo>
                    <a:pt x="537" y="196"/>
                    <a:pt x="345" y="318"/>
                    <a:pt x="130" y="397"/>
                  </a:cubicBezTo>
                  <a:cubicBezTo>
                    <a:pt x="1" y="444"/>
                    <a:pt x="38" y="636"/>
                    <a:pt x="152" y="636"/>
                  </a:cubicBezTo>
                  <a:cubicBezTo>
                    <a:pt x="165" y="636"/>
                    <a:pt x="179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1"/>
                    <a:pt x="7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4044375" y="289700"/>
              <a:ext cx="9950" cy="20350"/>
            </a:xfrm>
            <a:custGeom>
              <a:avLst/>
              <a:gdLst/>
              <a:ahLst/>
              <a:cxnLst/>
              <a:rect l="l" t="t" r="r" b="b"/>
              <a:pathLst>
                <a:path w="398" h="814" extrusionOk="0">
                  <a:moveTo>
                    <a:pt x="163" y="0"/>
                  </a:moveTo>
                  <a:cubicBezTo>
                    <a:pt x="83" y="0"/>
                    <a:pt x="0" y="87"/>
                    <a:pt x="51" y="181"/>
                  </a:cubicBezTo>
                  <a:cubicBezTo>
                    <a:pt x="130" y="332"/>
                    <a:pt x="151" y="498"/>
                    <a:pt x="114" y="664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69"/>
                    <a:pt x="258" y="60"/>
                  </a:cubicBezTo>
                  <a:cubicBezTo>
                    <a:pt x="235" y="18"/>
                    <a:pt x="199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4024850" y="279700"/>
              <a:ext cx="17200" cy="12725"/>
            </a:xfrm>
            <a:custGeom>
              <a:avLst/>
              <a:gdLst/>
              <a:ahLst/>
              <a:cxnLst/>
              <a:rect l="l" t="t" r="r" b="b"/>
              <a:pathLst>
                <a:path w="688" h="509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0"/>
                    <a:pt x="74" y="509"/>
                    <a:pt x="146" y="509"/>
                  </a:cubicBezTo>
                  <a:cubicBezTo>
                    <a:pt x="193" y="509"/>
                    <a:pt x="240" y="483"/>
                    <a:pt x="257" y="424"/>
                  </a:cubicBezTo>
                  <a:cubicBezTo>
                    <a:pt x="291" y="308"/>
                    <a:pt x="395" y="240"/>
                    <a:pt x="511" y="240"/>
                  </a:cubicBezTo>
                  <a:cubicBezTo>
                    <a:pt x="518" y="240"/>
                    <a:pt x="525" y="241"/>
                    <a:pt x="533" y="241"/>
                  </a:cubicBezTo>
                  <a:cubicBezTo>
                    <a:pt x="536" y="241"/>
                    <a:pt x="540" y="242"/>
                    <a:pt x="543" y="242"/>
                  </a:cubicBezTo>
                  <a:cubicBezTo>
                    <a:pt x="687" y="242"/>
                    <a:pt x="683" y="13"/>
                    <a:pt x="533" y="1"/>
                  </a:cubicBezTo>
                  <a:cubicBezTo>
                    <a:pt x="521" y="0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4025725" y="303125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4" y="1"/>
                    <a:pt x="1" y="59"/>
                    <a:pt x="28" y="148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2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4057525" y="318750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2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2"/>
                  </a:cubicBezTo>
                  <a:cubicBezTo>
                    <a:pt x="243" y="279"/>
                    <a:pt x="332" y="282"/>
                    <a:pt x="420" y="282"/>
                  </a:cubicBezTo>
                  <a:cubicBezTo>
                    <a:pt x="623" y="282"/>
                    <a:pt x="825" y="265"/>
                    <a:pt x="1028" y="233"/>
                  </a:cubicBezTo>
                  <a:cubicBezTo>
                    <a:pt x="1172" y="210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14"/>
          <p:cNvSpPr/>
          <p:nvPr/>
        </p:nvSpPr>
        <p:spPr>
          <a:xfrm>
            <a:off x="8253569" y="4229305"/>
            <a:ext cx="443587" cy="652777"/>
          </a:xfrm>
          <a:custGeom>
            <a:avLst/>
            <a:gdLst/>
            <a:ahLst/>
            <a:cxnLst/>
            <a:rect l="l" t="t" r="r" b="b"/>
            <a:pathLst>
              <a:path w="2037" h="2998" extrusionOk="0">
                <a:moveTo>
                  <a:pt x="762" y="1"/>
                </a:moveTo>
                <a:cubicBezTo>
                  <a:pt x="705" y="1"/>
                  <a:pt x="650" y="12"/>
                  <a:pt x="600" y="34"/>
                </a:cubicBezTo>
                <a:cubicBezTo>
                  <a:pt x="419" y="112"/>
                  <a:pt x="278" y="337"/>
                  <a:pt x="397" y="648"/>
                </a:cubicBezTo>
                <a:cubicBezTo>
                  <a:pt x="663" y="1337"/>
                  <a:pt x="1141" y="2263"/>
                  <a:pt x="1161" y="2303"/>
                </a:cubicBezTo>
                <a:cubicBezTo>
                  <a:pt x="1186" y="2350"/>
                  <a:pt x="1233" y="2376"/>
                  <a:pt x="1283" y="2376"/>
                </a:cubicBezTo>
                <a:cubicBezTo>
                  <a:pt x="1304" y="2376"/>
                  <a:pt x="1325" y="2371"/>
                  <a:pt x="1346" y="2361"/>
                </a:cubicBezTo>
                <a:cubicBezTo>
                  <a:pt x="1413" y="2326"/>
                  <a:pt x="1439" y="2244"/>
                  <a:pt x="1405" y="2176"/>
                </a:cubicBezTo>
                <a:cubicBezTo>
                  <a:pt x="1400" y="2168"/>
                  <a:pt x="913" y="1225"/>
                  <a:pt x="653" y="550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9"/>
                  <a:pt x="741" y="275"/>
                  <a:pt x="760" y="275"/>
                </a:cubicBezTo>
                <a:cubicBezTo>
                  <a:pt x="821" y="275"/>
                  <a:pt x="893" y="315"/>
                  <a:pt x="941" y="416"/>
                </a:cubicBezTo>
                <a:cubicBezTo>
                  <a:pt x="970" y="479"/>
                  <a:pt x="1007" y="554"/>
                  <a:pt x="1049" y="639"/>
                </a:cubicBezTo>
                <a:cubicBezTo>
                  <a:pt x="1260" y="1067"/>
                  <a:pt x="1612" y="1783"/>
                  <a:pt x="1700" y="2294"/>
                </a:cubicBezTo>
                <a:cubicBezTo>
                  <a:pt x="1734" y="2493"/>
                  <a:pt x="1675" y="2641"/>
                  <a:pt x="1538" y="2699"/>
                </a:cubicBezTo>
                <a:cubicBezTo>
                  <a:pt x="1501" y="2714"/>
                  <a:pt x="1459" y="2723"/>
                  <a:pt x="1414" y="2723"/>
                </a:cubicBezTo>
                <a:cubicBezTo>
                  <a:pt x="1287" y="2723"/>
                  <a:pt x="1139" y="2657"/>
                  <a:pt x="1029" y="2505"/>
                </a:cubicBezTo>
                <a:cubicBezTo>
                  <a:pt x="762" y="2138"/>
                  <a:pt x="531" y="1395"/>
                  <a:pt x="379" y="902"/>
                </a:cubicBezTo>
                <a:cubicBezTo>
                  <a:pt x="344" y="788"/>
                  <a:pt x="311" y="685"/>
                  <a:pt x="284" y="600"/>
                </a:cubicBezTo>
                <a:cubicBezTo>
                  <a:pt x="265" y="543"/>
                  <a:pt x="211" y="506"/>
                  <a:pt x="154" y="506"/>
                </a:cubicBezTo>
                <a:cubicBezTo>
                  <a:pt x="140" y="506"/>
                  <a:pt x="125" y="509"/>
                  <a:pt x="111" y="513"/>
                </a:cubicBezTo>
                <a:cubicBezTo>
                  <a:pt x="39" y="537"/>
                  <a:pt x="0" y="614"/>
                  <a:pt x="24" y="686"/>
                </a:cubicBezTo>
                <a:cubicBezTo>
                  <a:pt x="52" y="770"/>
                  <a:pt x="82" y="871"/>
                  <a:pt x="118" y="983"/>
                </a:cubicBezTo>
                <a:cubicBezTo>
                  <a:pt x="285" y="1523"/>
                  <a:pt x="514" y="2262"/>
                  <a:pt x="807" y="2666"/>
                </a:cubicBezTo>
                <a:cubicBezTo>
                  <a:pt x="962" y="2878"/>
                  <a:pt x="1190" y="2998"/>
                  <a:pt x="1413" y="2998"/>
                </a:cubicBezTo>
                <a:cubicBezTo>
                  <a:pt x="1492" y="2998"/>
                  <a:pt x="1571" y="2983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7"/>
                  <a:pt x="1511" y="959"/>
                  <a:pt x="1295" y="518"/>
                </a:cubicBezTo>
                <a:cubicBezTo>
                  <a:pt x="1254" y="434"/>
                  <a:pt x="1217" y="360"/>
                  <a:pt x="1188" y="299"/>
                </a:cubicBezTo>
                <a:cubicBezTo>
                  <a:pt x="1089" y="91"/>
                  <a:pt x="920" y="1"/>
                  <a:pt x="762" y="1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7960890" y="186125"/>
            <a:ext cx="733227" cy="7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95950" y="683921"/>
            <a:ext cx="575839" cy="580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8451453" y="781139"/>
            <a:ext cx="481387" cy="485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_1_2">
    <p:bg>
      <p:bgPr>
        <a:solidFill>
          <a:schemeClr val="lt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17"/>
          <p:cNvGrpSpPr/>
          <p:nvPr/>
        </p:nvGrpSpPr>
        <p:grpSpPr>
          <a:xfrm>
            <a:off x="5205755" y="-20973"/>
            <a:ext cx="3938115" cy="5141124"/>
            <a:chOff x="6438850" y="3725550"/>
            <a:chExt cx="1069675" cy="1396438"/>
          </a:xfrm>
        </p:grpSpPr>
        <p:sp>
          <p:nvSpPr>
            <p:cNvPr id="345" name="Google Shape;345;p17"/>
            <p:cNvSpPr/>
            <p:nvPr/>
          </p:nvSpPr>
          <p:spPr>
            <a:xfrm>
              <a:off x="6438850" y="3725550"/>
              <a:ext cx="1069675" cy="459250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6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6212" y="11441"/>
                    <a:pt x="38109" y="11179"/>
                    <a:pt x="39999" y="11179"/>
                  </a:cubicBezTo>
                  <a:cubicBezTo>
                    <a:pt x="40934" y="11179"/>
                    <a:pt x="41867" y="11243"/>
                    <a:pt x="42786" y="11380"/>
                  </a:cubicBezTo>
                  <a:lnTo>
                    <a:pt x="42786" y="5069"/>
                  </a:lnTo>
                  <a:cubicBezTo>
                    <a:pt x="39442" y="5551"/>
                    <a:pt x="36228" y="6519"/>
                    <a:pt x="32966" y="7339"/>
                  </a:cubicBezTo>
                  <a:cubicBezTo>
                    <a:pt x="30469" y="7965"/>
                    <a:pt x="27741" y="8570"/>
                    <a:pt x="25063" y="8570"/>
                  </a:cubicBezTo>
                  <a:cubicBezTo>
                    <a:pt x="23947" y="8570"/>
                    <a:pt x="22840" y="8464"/>
                    <a:pt x="21762" y="8212"/>
                  </a:cubicBezTo>
                  <a:cubicBezTo>
                    <a:pt x="19134" y="7596"/>
                    <a:pt x="16946" y="6062"/>
                    <a:pt x="15846" y="3946"/>
                  </a:cubicBezTo>
                  <a:cubicBezTo>
                    <a:pt x="15194" y="2692"/>
                    <a:pt x="14930" y="1348"/>
                    <a:pt x="14961" y="0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6646400" y="4408713"/>
              <a:ext cx="862125" cy="713275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19346" y="28531"/>
                  </a:lnTo>
                  <a:cubicBezTo>
                    <a:pt x="19357" y="28439"/>
                    <a:pt x="19370" y="28346"/>
                    <a:pt x="19378" y="28254"/>
                  </a:cubicBezTo>
                  <a:cubicBezTo>
                    <a:pt x="19555" y="26175"/>
                    <a:pt x="18751" y="24164"/>
                    <a:pt x="18218" y="22162"/>
                  </a:cubicBezTo>
                  <a:cubicBezTo>
                    <a:pt x="17719" y="20288"/>
                    <a:pt x="17375" y="18206"/>
                    <a:pt x="18287" y="16380"/>
                  </a:cubicBezTo>
                  <a:cubicBezTo>
                    <a:pt x="18908" y="15135"/>
                    <a:pt x="20111" y="14247"/>
                    <a:pt x="21634" y="13847"/>
                  </a:cubicBezTo>
                  <a:cubicBezTo>
                    <a:pt x="22458" y="13631"/>
                    <a:pt x="23321" y="13537"/>
                    <a:pt x="24196" y="13537"/>
                  </a:cubicBezTo>
                  <a:cubicBezTo>
                    <a:pt x="26650" y="13537"/>
                    <a:pt x="29206" y="14275"/>
                    <a:pt x="31304" y="15123"/>
                  </a:cubicBezTo>
                  <a:cubicBezTo>
                    <a:pt x="32488" y="15601"/>
                    <a:pt x="33545" y="16210"/>
                    <a:pt x="34484" y="16919"/>
                  </a:cubicBez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" name="Google Shape;347;p17"/>
          <p:cNvSpPr/>
          <p:nvPr/>
        </p:nvSpPr>
        <p:spPr>
          <a:xfrm>
            <a:off x="0" y="0"/>
            <a:ext cx="2521217" cy="1157277"/>
          </a:xfrm>
          <a:custGeom>
            <a:avLst/>
            <a:gdLst/>
            <a:ahLst/>
            <a:cxnLst/>
            <a:rect l="l" t="t" r="r" b="b"/>
            <a:pathLst>
              <a:path w="14520" h="6665" extrusionOk="0">
                <a:moveTo>
                  <a:pt x="1" y="0"/>
                </a:moveTo>
                <a:lnTo>
                  <a:pt x="1" y="6665"/>
                </a:lnTo>
                <a:cubicBezTo>
                  <a:pt x="304" y="6665"/>
                  <a:pt x="607" y="6662"/>
                  <a:pt x="910" y="6653"/>
                </a:cubicBezTo>
                <a:cubicBezTo>
                  <a:pt x="3460" y="6577"/>
                  <a:pt x="5973" y="6095"/>
                  <a:pt x="8218" y="5047"/>
                </a:cubicBezTo>
                <a:cubicBezTo>
                  <a:pt x="10152" y="4145"/>
                  <a:pt x="11789" y="2887"/>
                  <a:pt x="13197" y="1458"/>
                </a:cubicBezTo>
                <a:cubicBezTo>
                  <a:pt x="13662" y="986"/>
                  <a:pt x="14099" y="499"/>
                  <a:pt x="14519" y="0"/>
                </a:cubicBez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7"/>
          <p:cNvSpPr/>
          <p:nvPr/>
        </p:nvSpPr>
        <p:spPr>
          <a:xfrm rot="10800000">
            <a:off x="33" y="3504620"/>
            <a:ext cx="3817242" cy="1638880"/>
          </a:xfrm>
          <a:custGeom>
            <a:avLst/>
            <a:gdLst/>
            <a:ahLst/>
            <a:cxnLst/>
            <a:rect l="l" t="t" r="r" b="b"/>
            <a:pathLst>
              <a:path w="42787" h="18370" extrusionOk="0">
                <a:moveTo>
                  <a:pt x="8116" y="0"/>
                </a:moveTo>
                <a:cubicBezTo>
                  <a:pt x="5393" y="1936"/>
                  <a:pt x="3054" y="4202"/>
                  <a:pt x="1716" y="6978"/>
                </a:cubicBezTo>
                <a:cubicBezTo>
                  <a:pt x="644" y="9202"/>
                  <a:pt x="0" y="12097"/>
                  <a:pt x="1380" y="14329"/>
                </a:cubicBezTo>
                <a:cubicBezTo>
                  <a:pt x="2532" y="16194"/>
                  <a:pt x="4827" y="17245"/>
                  <a:pt x="7148" y="17793"/>
                </a:cubicBezTo>
                <a:cubicBezTo>
                  <a:pt x="8853" y="18195"/>
                  <a:pt x="10634" y="18369"/>
                  <a:pt x="12411" y="18369"/>
                </a:cubicBezTo>
                <a:cubicBezTo>
                  <a:pt x="13275" y="18369"/>
                  <a:pt x="14137" y="18328"/>
                  <a:pt x="14990" y="18252"/>
                </a:cubicBezTo>
                <a:cubicBezTo>
                  <a:pt x="18270" y="17959"/>
                  <a:pt x="21328" y="16879"/>
                  <a:pt x="24274" y="15677"/>
                </a:cubicBezTo>
                <a:cubicBezTo>
                  <a:pt x="27596" y="14322"/>
                  <a:pt x="30856" y="12786"/>
                  <a:pt x="34410" y="11894"/>
                </a:cubicBezTo>
                <a:cubicBezTo>
                  <a:pt x="35279" y="11675"/>
                  <a:pt x="36169" y="11502"/>
                  <a:pt x="37070" y="11380"/>
                </a:cubicBezTo>
                <a:lnTo>
                  <a:pt x="42786" y="11380"/>
                </a:lnTo>
                <a:lnTo>
                  <a:pt x="42786" y="5069"/>
                </a:lnTo>
                <a:lnTo>
                  <a:pt x="42786" y="0"/>
                </a:lnTo>
                <a:close/>
              </a:path>
            </a:pathLst>
          </a:custGeom>
          <a:solidFill>
            <a:srgbClr val="61A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" name="Google Shape;349;p17"/>
          <p:cNvGrpSpPr/>
          <p:nvPr/>
        </p:nvGrpSpPr>
        <p:grpSpPr>
          <a:xfrm>
            <a:off x="668323" y="539496"/>
            <a:ext cx="1083448" cy="649529"/>
            <a:chOff x="2418650" y="2934475"/>
            <a:chExt cx="200750" cy="120350"/>
          </a:xfrm>
        </p:grpSpPr>
        <p:sp>
          <p:nvSpPr>
            <p:cNvPr id="350" name="Google Shape;350;p17"/>
            <p:cNvSpPr/>
            <p:nvPr/>
          </p:nvSpPr>
          <p:spPr>
            <a:xfrm>
              <a:off x="2418650" y="2974900"/>
              <a:ext cx="84050" cy="79925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0"/>
                  </a:moveTo>
                  <a:cubicBezTo>
                    <a:pt x="1411" y="0"/>
                    <a:pt x="1182" y="835"/>
                    <a:pt x="1092" y="917"/>
                  </a:cubicBezTo>
                  <a:cubicBezTo>
                    <a:pt x="1014" y="988"/>
                    <a:pt x="128" y="1184"/>
                    <a:pt x="81" y="1292"/>
                  </a:cubicBezTo>
                  <a:cubicBezTo>
                    <a:pt x="0" y="1484"/>
                    <a:pt x="700" y="1970"/>
                    <a:pt x="783" y="2088"/>
                  </a:cubicBezTo>
                  <a:cubicBezTo>
                    <a:pt x="840" y="2169"/>
                    <a:pt x="744" y="3123"/>
                    <a:pt x="886" y="3190"/>
                  </a:cubicBezTo>
                  <a:cubicBezTo>
                    <a:pt x="895" y="3194"/>
                    <a:pt x="906" y="3196"/>
                    <a:pt x="919" y="3196"/>
                  </a:cubicBezTo>
                  <a:cubicBezTo>
                    <a:pt x="1112" y="3196"/>
                    <a:pt x="1717" y="2768"/>
                    <a:pt x="1835" y="2723"/>
                  </a:cubicBezTo>
                  <a:cubicBezTo>
                    <a:pt x="1845" y="2720"/>
                    <a:pt x="1858" y="2718"/>
                    <a:pt x="1873" y="2718"/>
                  </a:cubicBezTo>
                  <a:cubicBezTo>
                    <a:pt x="2044" y="2718"/>
                    <a:pt x="2531" y="2928"/>
                    <a:pt x="2749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0"/>
                    <a:pt x="2675" y="1974"/>
                    <a:pt x="2718" y="1823"/>
                  </a:cubicBezTo>
                  <a:cubicBezTo>
                    <a:pt x="2759" y="1678"/>
                    <a:pt x="3362" y="1135"/>
                    <a:pt x="3261" y="1007"/>
                  </a:cubicBezTo>
                  <a:cubicBezTo>
                    <a:pt x="3108" y="813"/>
                    <a:pt x="2390" y="821"/>
                    <a:pt x="2285" y="764"/>
                  </a:cubicBezTo>
                  <a:cubicBezTo>
                    <a:pt x="2156" y="694"/>
                    <a:pt x="1839" y="9"/>
                    <a:pt x="1640" y="0"/>
                  </a:cubicBezTo>
                  <a:cubicBezTo>
                    <a:pt x="1638" y="0"/>
                    <a:pt x="1637" y="0"/>
                    <a:pt x="1636" y="0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2484325" y="2957000"/>
              <a:ext cx="22225" cy="24100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70"/>
                    <a:pt x="229" y="519"/>
                    <a:pt x="58" y="787"/>
                  </a:cubicBezTo>
                  <a:cubicBezTo>
                    <a:pt x="0" y="878"/>
                    <a:pt x="83" y="964"/>
                    <a:pt x="167" y="964"/>
                  </a:cubicBezTo>
                  <a:cubicBezTo>
                    <a:pt x="204" y="964"/>
                    <a:pt x="241" y="947"/>
                    <a:pt x="266" y="908"/>
                  </a:cubicBezTo>
                  <a:cubicBezTo>
                    <a:pt x="425" y="658"/>
                    <a:pt x="605" y="426"/>
                    <a:pt x="807" y="209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2514300" y="2939450"/>
              <a:ext cx="18050" cy="11300"/>
            </a:xfrm>
            <a:custGeom>
              <a:avLst/>
              <a:gdLst/>
              <a:ahLst/>
              <a:cxnLst/>
              <a:rect l="l" t="t" r="r" b="b"/>
              <a:pathLst>
                <a:path w="722" h="452" extrusionOk="0">
                  <a:moveTo>
                    <a:pt x="589" y="0"/>
                  </a:moveTo>
                  <a:cubicBezTo>
                    <a:pt x="579" y="0"/>
                    <a:pt x="568" y="2"/>
                    <a:pt x="558" y="6"/>
                  </a:cubicBezTo>
                  <a:cubicBezTo>
                    <a:pt x="404" y="67"/>
                    <a:pt x="255" y="137"/>
                    <a:pt x="112" y="224"/>
                  </a:cubicBezTo>
                  <a:cubicBezTo>
                    <a:pt x="1" y="291"/>
                    <a:pt x="67" y="452"/>
                    <a:pt x="170" y="452"/>
                  </a:cubicBezTo>
                  <a:cubicBezTo>
                    <a:pt x="189" y="452"/>
                    <a:pt x="209" y="446"/>
                    <a:pt x="230" y="434"/>
                  </a:cubicBezTo>
                  <a:cubicBezTo>
                    <a:pt x="353" y="358"/>
                    <a:pt x="482" y="292"/>
                    <a:pt x="618" y="239"/>
                  </a:cubicBezTo>
                  <a:cubicBezTo>
                    <a:pt x="679" y="215"/>
                    <a:pt x="721" y="162"/>
                    <a:pt x="705" y="93"/>
                  </a:cubicBezTo>
                  <a:cubicBezTo>
                    <a:pt x="693" y="46"/>
                    <a:pt x="641" y="0"/>
                    <a:pt x="58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2546825" y="2934475"/>
              <a:ext cx="19550" cy="7000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7" y="1"/>
                  </a:moveTo>
                  <a:cubicBezTo>
                    <a:pt x="190" y="1"/>
                    <a:pt x="174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1" y="241"/>
                    <a:pt x="186" y="241"/>
                    <a:pt x="200" y="241"/>
                  </a:cubicBezTo>
                  <a:cubicBezTo>
                    <a:pt x="326" y="241"/>
                    <a:pt x="452" y="252"/>
                    <a:pt x="576" y="277"/>
                  </a:cubicBezTo>
                  <a:cubicBezTo>
                    <a:pt x="585" y="279"/>
                    <a:pt x="594" y="280"/>
                    <a:pt x="603" y="280"/>
                  </a:cubicBezTo>
                  <a:cubicBezTo>
                    <a:pt x="733" y="280"/>
                    <a:pt x="782" y="74"/>
                    <a:pt x="639" y="45"/>
                  </a:cubicBezTo>
                  <a:cubicBezTo>
                    <a:pt x="496" y="16"/>
                    <a:pt x="352" y="1"/>
                    <a:pt x="20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2575075" y="2941450"/>
              <a:ext cx="20050" cy="12175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1"/>
                  </a:moveTo>
                  <a:cubicBezTo>
                    <a:pt x="79" y="1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9"/>
                  </a:cubicBezTo>
                  <a:cubicBezTo>
                    <a:pt x="560" y="478"/>
                    <a:pt x="587" y="487"/>
                    <a:pt x="613" y="487"/>
                  </a:cubicBezTo>
                  <a:cubicBezTo>
                    <a:pt x="713" y="487"/>
                    <a:pt x="802" y="367"/>
                    <a:pt x="705" y="291"/>
                  </a:cubicBezTo>
                  <a:cubicBezTo>
                    <a:pt x="563" y="177"/>
                    <a:pt x="413" y="84"/>
                    <a:pt x="246" y="12"/>
                  </a:cubicBezTo>
                  <a:cubicBezTo>
                    <a:pt x="228" y="4"/>
                    <a:pt x="211" y="1"/>
                    <a:pt x="19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2601650" y="2961075"/>
              <a:ext cx="17750" cy="16600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1"/>
                    <a:pt x="89" y="203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4"/>
                    <a:pt x="546" y="664"/>
                  </a:cubicBezTo>
                  <a:cubicBezTo>
                    <a:pt x="629" y="664"/>
                    <a:pt x="709" y="545"/>
                    <a:pt x="639" y="453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1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7"/>
          <p:cNvSpPr/>
          <p:nvPr/>
        </p:nvSpPr>
        <p:spPr>
          <a:xfrm>
            <a:off x="640600" y="2272155"/>
            <a:ext cx="421574" cy="476772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0"/>
                </a:moveTo>
                <a:cubicBezTo>
                  <a:pt x="1604" y="0"/>
                  <a:pt x="1556" y="22"/>
                  <a:pt x="1525" y="63"/>
                </a:cubicBezTo>
                <a:cubicBezTo>
                  <a:pt x="1463" y="146"/>
                  <a:pt x="1386" y="244"/>
                  <a:pt x="1301" y="353"/>
                </a:cubicBezTo>
                <a:cubicBezTo>
                  <a:pt x="892" y="873"/>
                  <a:pt x="333" y="1584"/>
                  <a:pt x="139" y="2134"/>
                </a:cubicBezTo>
                <a:cubicBezTo>
                  <a:pt x="1" y="2527"/>
                  <a:pt x="116" y="2936"/>
                  <a:pt x="421" y="3131"/>
                </a:cubicBezTo>
                <a:cubicBezTo>
                  <a:pt x="513" y="3190"/>
                  <a:pt x="631" y="3230"/>
                  <a:pt x="760" y="3230"/>
                </a:cubicBezTo>
                <a:cubicBezTo>
                  <a:pt x="932" y="3230"/>
                  <a:pt x="1126" y="3161"/>
                  <a:pt x="1315" y="2976"/>
                </a:cubicBezTo>
                <a:cubicBezTo>
                  <a:pt x="1782" y="2519"/>
                  <a:pt x="2251" y="1679"/>
                  <a:pt x="2532" y="1177"/>
                </a:cubicBezTo>
                <a:cubicBezTo>
                  <a:pt x="2585" y="1081"/>
                  <a:pt x="2632" y="997"/>
                  <a:pt x="2672" y="928"/>
                </a:cubicBezTo>
                <a:cubicBezTo>
                  <a:pt x="2855" y="612"/>
                  <a:pt x="2743" y="315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4"/>
                  <a:pt x="1810" y="398"/>
                </a:cubicBezTo>
                <a:cubicBezTo>
                  <a:pt x="1323" y="1112"/>
                  <a:pt x="749" y="2188"/>
                  <a:pt x="724" y="2234"/>
                </a:cubicBezTo>
                <a:cubicBezTo>
                  <a:pt x="683" y="2312"/>
                  <a:pt x="713" y="2409"/>
                  <a:pt x="791" y="2451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4"/>
                  <a:pt x="1597" y="1278"/>
                  <a:pt x="2075" y="580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6" y="434"/>
                  <a:pt x="2342" y="441"/>
                  <a:pt x="2366" y="456"/>
                </a:cubicBezTo>
                <a:cubicBezTo>
                  <a:pt x="2440" y="503"/>
                  <a:pt x="2480" y="620"/>
                  <a:pt x="2394" y="768"/>
                </a:cubicBezTo>
                <a:cubicBezTo>
                  <a:pt x="2354" y="837"/>
                  <a:pt x="2307" y="923"/>
                  <a:pt x="2252" y="1021"/>
                </a:cubicBezTo>
                <a:cubicBezTo>
                  <a:pt x="1980" y="1507"/>
                  <a:pt x="1525" y="2323"/>
                  <a:pt x="1091" y="2747"/>
                </a:cubicBezTo>
                <a:cubicBezTo>
                  <a:pt x="981" y="2854"/>
                  <a:pt x="865" y="2910"/>
                  <a:pt x="758" y="2910"/>
                </a:cubicBezTo>
                <a:cubicBezTo>
                  <a:pt x="700" y="2910"/>
                  <a:pt x="645" y="2893"/>
                  <a:pt x="593" y="2860"/>
                </a:cubicBezTo>
                <a:cubicBezTo>
                  <a:pt x="443" y="2765"/>
                  <a:pt x="342" y="2521"/>
                  <a:pt x="441" y="2241"/>
                </a:cubicBezTo>
                <a:cubicBezTo>
                  <a:pt x="617" y="1740"/>
                  <a:pt x="1179" y="1025"/>
                  <a:pt x="1553" y="551"/>
                </a:cubicBezTo>
                <a:cubicBezTo>
                  <a:pt x="1639" y="440"/>
                  <a:pt x="1717" y="341"/>
                  <a:pt x="1781" y="257"/>
                </a:cubicBezTo>
                <a:cubicBezTo>
                  <a:pt x="1834" y="187"/>
                  <a:pt x="1820" y="86"/>
                  <a:pt x="1750" y="33"/>
                </a:cubicBezTo>
                <a:cubicBezTo>
                  <a:pt x="1721" y="11"/>
                  <a:pt x="1687" y="0"/>
                  <a:pt x="16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7"/>
          <p:cNvSpPr/>
          <p:nvPr/>
        </p:nvSpPr>
        <p:spPr>
          <a:xfrm rot="-724569">
            <a:off x="4425362" y="4120064"/>
            <a:ext cx="324057" cy="476779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7"/>
          <p:cNvSpPr/>
          <p:nvPr/>
        </p:nvSpPr>
        <p:spPr>
          <a:xfrm>
            <a:off x="4297650" y="364944"/>
            <a:ext cx="548701" cy="349107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17"/>
          <p:cNvGrpSpPr/>
          <p:nvPr/>
        </p:nvGrpSpPr>
        <p:grpSpPr>
          <a:xfrm>
            <a:off x="7722000" y="3411999"/>
            <a:ext cx="1083475" cy="1156726"/>
            <a:chOff x="5283025" y="1885850"/>
            <a:chExt cx="651675" cy="695775"/>
          </a:xfrm>
        </p:grpSpPr>
        <p:sp>
          <p:nvSpPr>
            <p:cNvPr id="360" name="Google Shape;360;p17"/>
            <p:cNvSpPr/>
            <p:nvPr/>
          </p:nvSpPr>
          <p:spPr>
            <a:xfrm>
              <a:off x="5283025" y="1885850"/>
              <a:ext cx="651675" cy="695775"/>
            </a:xfrm>
            <a:custGeom>
              <a:avLst/>
              <a:gdLst/>
              <a:ahLst/>
              <a:cxnLst/>
              <a:rect l="l" t="t" r="r" b="b"/>
              <a:pathLst>
                <a:path w="26067" h="27831" extrusionOk="0">
                  <a:moveTo>
                    <a:pt x="10243" y="6191"/>
                  </a:moveTo>
                  <a:cubicBezTo>
                    <a:pt x="11724" y="6191"/>
                    <a:pt x="18728" y="11488"/>
                    <a:pt x="18764" y="12190"/>
                  </a:cubicBezTo>
                  <a:cubicBezTo>
                    <a:pt x="18816" y="13173"/>
                    <a:pt x="7539" y="19946"/>
                    <a:pt x="6468" y="19946"/>
                  </a:cubicBezTo>
                  <a:cubicBezTo>
                    <a:pt x="6436" y="19946"/>
                    <a:pt x="6414" y="19940"/>
                    <a:pt x="6400" y="19928"/>
                  </a:cubicBezTo>
                  <a:cubicBezTo>
                    <a:pt x="5934" y="19508"/>
                    <a:pt x="9109" y="6794"/>
                    <a:pt x="10067" y="6229"/>
                  </a:cubicBezTo>
                  <a:cubicBezTo>
                    <a:pt x="10112" y="6203"/>
                    <a:pt x="10171" y="6191"/>
                    <a:pt x="10243" y="6191"/>
                  </a:cubicBezTo>
                  <a:close/>
                  <a:moveTo>
                    <a:pt x="8720" y="1"/>
                  </a:moveTo>
                  <a:cubicBezTo>
                    <a:pt x="8574" y="1"/>
                    <a:pt x="8455" y="26"/>
                    <a:pt x="8365" y="79"/>
                  </a:cubicBezTo>
                  <a:cubicBezTo>
                    <a:pt x="6424" y="1221"/>
                    <a:pt x="1" y="26945"/>
                    <a:pt x="945" y="27795"/>
                  </a:cubicBezTo>
                  <a:cubicBezTo>
                    <a:pt x="972" y="27819"/>
                    <a:pt x="1018" y="27831"/>
                    <a:pt x="1081" y="27831"/>
                  </a:cubicBezTo>
                  <a:cubicBezTo>
                    <a:pt x="3246" y="27831"/>
                    <a:pt x="26066" y="14130"/>
                    <a:pt x="25962" y="12139"/>
                  </a:cubicBezTo>
                  <a:cubicBezTo>
                    <a:pt x="25886" y="10718"/>
                    <a:pt x="11717" y="1"/>
                    <a:pt x="8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5344200" y="2330025"/>
              <a:ext cx="44400" cy="131275"/>
            </a:xfrm>
            <a:custGeom>
              <a:avLst/>
              <a:gdLst/>
              <a:ahLst/>
              <a:cxnLst/>
              <a:rect l="l" t="t" r="r" b="b"/>
              <a:pathLst>
                <a:path w="1776" h="5251" extrusionOk="0">
                  <a:moveTo>
                    <a:pt x="1426" y="1"/>
                  </a:moveTo>
                  <a:cubicBezTo>
                    <a:pt x="1314" y="1"/>
                    <a:pt x="1205" y="62"/>
                    <a:pt x="1171" y="205"/>
                  </a:cubicBezTo>
                  <a:cubicBezTo>
                    <a:pt x="798" y="1769"/>
                    <a:pt x="425" y="3331"/>
                    <a:pt x="52" y="4894"/>
                  </a:cubicBezTo>
                  <a:cubicBezTo>
                    <a:pt x="0" y="5109"/>
                    <a:pt x="180" y="5251"/>
                    <a:pt x="350" y="5251"/>
                  </a:cubicBezTo>
                  <a:cubicBezTo>
                    <a:pt x="463" y="5251"/>
                    <a:pt x="570" y="5189"/>
                    <a:pt x="605" y="5047"/>
                  </a:cubicBezTo>
                  <a:cubicBezTo>
                    <a:pt x="978" y="3483"/>
                    <a:pt x="1351" y="1921"/>
                    <a:pt x="1724" y="357"/>
                  </a:cubicBezTo>
                  <a:cubicBezTo>
                    <a:pt x="1776" y="142"/>
                    <a:pt x="1596" y="1"/>
                    <a:pt x="1426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5328050" y="2488400"/>
              <a:ext cx="23400" cy="37725"/>
            </a:xfrm>
            <a:custGeom>
              <a:avLst/>
              <a:gdLst/>
              <a:ahLst/>
              <a:cxnLst/>
              <a:rect l="l" t="t" r="r" b="b"/>
              <a:pathLst>
                <a:path w="936" h="1509" extrusionOk="0">
                  <a:moveTo>
                    <a:pt x="586" y="0"/>
                  </a:moveTo>
                  <a:cubicBezTo>
                    <a:pt x="474" y="0"/>
                    <a:pt x="369" y="63"/>
                    <a:pt x="339" y="207"/>
                  </a:cubicBezTo>
                  <a:cubicBezTo>
                    <a:pt x="272" y="531"/>
                    <a:pt x="184" y="847"/>
                    <a:pt x="74" y="1160"/>
                  </a:cubicBezTo>
                  <a:cubicBezTo>
                    <a:pt x="0" y="1371"/>
                    <a:pt x="173" y="1509"/>
                    <a:pt x="347" y="1509"/>
                  </a:cubicBezTo>
                  <a:cubicBezTo>
                    <a:pt x="462" y="1509"/>
                    <a:pt x="578" y="1450"/>
                    <a:pt x="626" y="1312"/>
                  </a:cubicBezTo>
                  <a:cubicBezTo>
                    <a:pt x="735" y="1000"/>
                    <a:pt x="823" y="683"/>
                    <a:pt x="890" y="359"/>
                  </a:cubicBezTo>
                  <a:cubicBezTo>
                    <a:pt x="936" y="142"/>
                    <a:pt x="754" y="0"/>
                    <a:pt x="586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363;p17"/>
          <p:cNvGrpSpPr/>
          <p:nvPr/>
        </p:nvGrpSpPr>
        <p:grpSpPr>
          <a:xfrm rot="8999839">
            <a:off x="2069275" y="4286800"/>
            <a:ext cx="925379" cy="564146"/>
            <a:chOff x="4560600" y="2876550"/>
            <a:chExt cx="172325" cy="105050"/>
          </a:xfrm>
        </p:grpSpPr>
        <p:sp>
          <p:nvSpPr>
            <p:cNvPr id="364" name="Google Shape;364;p17"/>
            <p:cNvSpPr/>
            <p:nvPr/>
          </p:nvSpPr>
          <p:spPr>
            <a:xfrm>
              <a:off x="4702775" y="2940350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2"/>
                  </a:cubicBezTo>
                  <a:cubicBezTo>
                    <a:pt x="418" y="483"/>
                    <a:pt x="701" y="802"/>
                    <a:pt x="938" y="1161"/>
                  </a:cubicBezTo>
                  <a:cubicBezTo>
                    <a:pt x="964" y="1200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40"/>
                  </a:cubicBezTo>
                  <a:cubicBezTo>
                    <a:pt x="898" y="664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4649725" y="2924550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1"/>
                  </a:moveTo>
                  <a:cubicBezTo>
                    <a:pt x="515" y="1"/>
                    <a:pt x="308" y="51"/>
                    <a:pt x="118" y="151"/>
                  </a:cubicBezTo>
                  <a:cubicBezTo>
                    <a:pt x="1" y="212"/>
                    <a:pt x="73" y="374"/>
                    <a:pt x="182" y="374"/>
                  </a:cubicBezTo>
                  <a:cubicBezTo>
                    <a:pt x="200" y="374"/>
                    <a:pt x="220" y="369"/>
                    <a:pt x="239" y="359"/>
                  </a:cubicBezTo>
                  <a:cubicBezTo>
                    <a:pt x="392" y="279"/>
                    <a:pt x="552" y="240"/>
                    <a:pt x="712" y="240"/>
                  </a:cubicBezTo>
                  <a:cubicBezTo>
                    <a:pt x="935" y="240"/>
                    <a:pt x="1156" y="316"/>
                    <a:pt x="1347" y="461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3"/>
                  </a:cubicBezTo>
                  <a:cubicBezTo>
                    <a:pt x="1246" y="84"/>
                    <a:pt x="984" y="1"/>
                    <a:pt x="72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4634500" y="294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7"/>
                  </a:cubicBezTo>
                  <a:cubicBezTo>
                    <a:pt x="1" y="486"/>
                    <a:pt x="55" y="872"/>
                    <a:pt x="240" y="1234"/>
                  </a:cubicBezTo>
                  <a:cubicBezTo>
                    <a:pt x="262" y="1277"/>
                    <a:pt x="297" y="1294"/>
                    <a:pt x="333" y="1294"/>
                  </a:cubicBezTo>
                  <a:cubicBezTo>
                    <a:pt x="413" y="1294"/>
                    <a:pt x="496" y="1207"/>
                    <a:pt x="448" y="1113"/>
                  </a:cubicBezTo>
                  <a:cubicBezTo>
                    <a:pt x="293" y="812"/>
                    <a:pt x="245" y="483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4661950" y="295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0"/>
                    <a:pt x="445" y="151"/>
                  </a:cubicBezTo>
                  <a:cubicBezTo>
                    <a:pt x="481" y="382"/>
                    <a:pt x="342" y="629"/>
                    <a:pt x="126" y="718"/>
                  </a:cubicBezTo>
                  <a:cubicBezTo>
                    <a:pt x="0" y="770"/>
                    <a:pt x="35" y="959"/>
                    <a:pt x="144" y="959"/>
                  </a:cubicBezTo>
                  <a:cubicBezTo>
                    <a:pt x="158" y="959"/>
                    <a:pt x="173" y="956"/>
                    <a:pt x="189" y="950"/>
                  </a:cubicBezTo>
                  <a:cubicBezTo>
                    <a:pt x="538" y="806"/>
                    <a:pt x="734" y="461"/>
                    <a:pt x="677" y="87"/>
                  </a:cubicBezTo>
                  <a:cubicBezTo>
                    <a:pt x="668" y="26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4636500" y="2891125"/>
              <a:ext cx="29175" cy="34150"/>
            </a:xfrm>
            <a:custGeom>
              <a:avLst/>
              <a:gdLst/>
              <a:ahLst/>
              <a:cxnLst/>
              <a:rect l="l" t="t" r="r" b="b"/>
              <a:pathLst>
                <a:path w="1167" h="1366" extrusionOk="0">
                  <a:moveTo>
                    <a:pt x="164" y="1"/>
                  </a:moveTo>
                  <a:cubicBezTo>
                    <a:pt x="66" y="1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9"/>
                  </a:cubicBezTo>
                  <a:cubicBezTo>
                    <a:pt x="967" y="726"/>
                    <a:pt x="656" y="318"/>
                    <a:pt x="227" y="22"/>
                  </a:cubicBezTo>
                  <a:cubicBezTo>
                    <a:pt x="205" y="7"/>
                    <a:pt x="184" y="1"/>
                    <a:pt x="164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4589150" y="2876550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9" y="1"/>
                  </a:moveTo>
                  <a:cubicBezTo>
                    <a:pt x="534" y="1"/>
                    <a:pt x="339" y="20"/>
                    <a:pt x="144" y="58"/>
                  </a:cubicBezTo>
                  <a:cubicBezTo>
                    <a:pt x="1" y="85"/>
                    <a:pt x="49" y="292"/>
                    <a:pt x="182" y="292"/>
                  </a:cubicBezTo>
                  <a:cubicBezTo>
                    <a:pt x="190" y="292"/>
                    <a:pt x="199" y="291"/>
                    <a:pt x="208" y="289"/>
                  </a:cubicBezTo>
                  <a:cubicBezTo>
                    <a:pt x="382" y="255"/>
                    <a:pt x="556" y="238"/>
                    <a:pt x="731" y="238"/>
                  </a:cubicBezTo>
                  <a:cubicBezTo>
                    <a:pt x="885" y="238"/>
                    <a:pt x="1038" y="252"/>
                    <a:pt x="1192" y="278"/>
                  </a:cubicBezTo>
                  <a:cubicBezTo>
                    <a:pt x="1200" y="280"/>
                    <a:pt x="1208" y="280"/>
                    <a:pt x="1215" y="280"/>
                  </a:cubicBezTo>
                  <a:cubicBezTo>
                    <a:pt x="1350" y="280"/>
                    <a:pt x="1400" y="72"/>
                    <a:pt x="1256" y="46"/>
                  </a:cubicBezTo>
                  <a:cubicBezTo>
                    <a:pt x="1080" y="16"/>
                    <a:pt x="904" y="1"/>
                    <a:pt x="72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4560600" y="2883950"/>
              <a:ext cx="16875" cy="14950"/>
            </a:xfrm>
            <a:custGeom>
              <a:avLst/>
              <a:gdLst/>
              <a:ahLst/>
              <a:cxnLst/>
              <a:rect l="l" t="t" r="r" b="b"/>
              <a:pathLst>
                <a:path w="675" h="598" extrusionOk="0">
                  <a:moveTo>
                    <a:pt x="503" y="0"/>
                  </a:moveTo>
                  <a:cubicBezTo>
                    <a:pt x="493" y="0"/>
                    <a:pt x="482" y="1"/>
                    <a:pt x="471" y="4"/>
                  </a:cubicBezTo>
                  <a:cubicBezTo>
                    <a:pt x="253" y="57"/>
                    <a:pt x="79" y="231"/>
                    <a:pt x="23" y="448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2"/>
                    <a:pt x="255" y="512"/>
                  </a:cubicBezTo>
                  <a:cubicBezTo>
                    <a:pt x="291" y="372"/>
                    <a:pt x="395" y="270"/>
                    <a:pt x="535" y="236"/>
                  </a:cubicBezTo>
                  <a:cubicBezTo>
                    <a:pt x="675" y="201"/>
                    <a:pt x="630" y="0"/>
                    <a:pt x="50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17"/>
          <p:cNvSpPr txBox="1">
            <a:spLocks noGrp="1"/>
          </p:cNvSpPr>
          <p:nvPr>
            <p:ph type="title"/>
          </p:nvPr>
        </p:nvSpPr>
        <p:spPr>
          <a:xfrm>
            <a:off x="4542400" y="1488750"/>
            <a:ext cx="39381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72" name="Google Shape;372;p17"/>
          <p:cNvSpPr txBox="1">
            <a:spLocks noGrp="1"/>
          </p:cNvSpPr>
          <p:nvPr>
            <p:ph type="subTitle" idx="1"/>
          </p:nvPr>
        </p:nvSpPr>
        <p:spPr>
          <a:xfrm>
            <a:off x="4610075" y="2859075"/>
            <a:ext cx="3817200" cy="11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20"/>
          <p:cNvGrpSpPr/>
          <p:nvPr/>
        </p:nvGrpSpPr>
        <p:grpSpPr>
          <a:xfrm>
            <a:off x="0" y="0"/>
            <a:ext cx="9143995" cy="5143494"/>
            <a:chOff x="0" y="0"/>
            <a:chExt cx="9143995" cy="5143494"/>
          </a:xfrm>
        </p:grpSpPr>
        <p:sp>
          <p:nvSpPr>
            <p:cNvPr id="431" name="Google Shape;431;p20"/>
            <p:cNvSpPr/>
            <p:nvPr/>
          </p:nvSpPr>
          <p:spPr>
            <a:xfrm flipH="1">
              <a:off x="0" y="0"/>
              <a:ext cx="4694269" cy="2015419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5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5279" y="11675"/>
                    <a:pt x="36169" y="11502"/>
                    <a:pt x="37070" y="11380"/>
                  </a:cubicBezTo>
                  <a:lnTo>
                    <a:pt x="42786" y="11380"/>
                  </a:lnTo>
                  <a:lnTo>
                    <a:pt x="42786" y="5069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5360559" y="2013287"/>
              <a:ext cx="3783436" cy="3130207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20"/>
          <p:cNvGrpSpPr/>
          <p:nvPr/>
        </p:nvGrpSpPr>
        <p:grpSpPr>
          <a:xfrm>
            <a:off x="7659530" y="198388"/>
            <a:ext cx="987536" cy="1454128"/>
            <a:chOff x="2600025" y="2569575"/>
            <a:chExt cx="344125" cy="506700"/>
          </a:xfrm>
        </p:grpSpPr>
        <p:sp>
          <p:nvSpPr>
            <p:cNvPr id="434" name="Google Shape;434;p20"/>
            <p:cNvSpPr/>
            <p:nvPr/>
          </p:nvSpPr>
          <p:spPr>
            <a:xfrm>
              <a:off x="2621050" y="2664175"/>
              <a:ext cx="289425" cy="412100"/>
            </a:xfrm>
            <a:custGeom>
              <a:avLst/>
              <a:gdLst/>
              <a:ahLst/>
              <a:cxnLst/>
              <a:rect l="l" t="t" r="r" b="b"/>
              <a:pathLst>
                <a:path w="11577" h="16484" extrusionOk="0">
                  <a:moveTo>
                    <a:pt x="866" y="1"/>
                  </a:moveTo>
                  <a:lnTo>
                    <a:pt x="1" y="14591"/>
                  </a:lnTo>
                  <a:lnTo>
                    <a:pt x="9973" y="16484"/>
                  </a:lnTo>
                  <a:lnTo>
                    <a:pt x="10016" y="16064"/>
                  </a:lnTo>
                  <a:lnTo>
                    <a:pt x="11576" y="834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2641500" y="2640950"/>
              <a:ext cx="289825" cy="424850"/>
            </a:xfrm>
            <a:custGeom>
              <a:avLst/>
              <a:gdLst/>
              <a:ahLst/>
              <a:cxnLst/>
              <a:rect l="l" t="t" r="r" b="b"/>
              <a:pathLst>
                <a:path w="11593" h="16994" extrusionOk="0">
                  <a:moveTo>
                    <a:pt x="1748" y="0"/>
                  </a:moveTo>
                  <a:cubicBezTo>
                    <a:pt x="1" y="64"/>
                    <a:pt x="48" y="930"/>
                    <a:pt x="48" y="930"/>
                  </a:cubicBezTo>
                  <a:lnTo>
                    <a:pt x="10758" y="1763"/>
                  </a:lnTo>
                  <a:lnTo>
                    <a:pt x="9198" y="16993"/>
                  </a:lnTo>
                  <a:lnTo>
                    <a:pt x="9551" y="16709"/>
                  </a:lnTo>
                  <a:lnTo>
                    <a:pt x="10149" y="16226"/>
                  </a:lnTo>
                  <a:lnTo>
                    <a:pt x="11592" y="930"/>
                  </a:lnTo>
                  <a:lnTo>
                    <a:pt x="10293" y="808"/>
                  </a:lnTo>
                  <a:lnTo>
                    <a:pt x="10214" y="1346"/>
                  </a:lnTo>
                  <a:lnTo>
                    <a:pt x="7712" y="1091"/>
                  </a:lnTo>
                  <a:lnTo>
                    <a:pt x="7780" y="57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2735075" y="2847275"/>
              <a:ext cx="83700" cy="58150"/>
            </a:xfrm>
            <a:custGeom>
              <a:avLst/>
              <a:gdLst/>
              <a:ahLst/>
              <a:cxnLst/>
              <a:rect l="l" t="t" r="r" b="b"/>
              <a:pathLst>
                <a:path w="3348" h="2326" extrusionOk="0">
                  <a:moveTo>
                    <a:pt x="2734" y="0"/>
                  </a:moveTo>
                  <a:cubicBezTo>
                    <a:pt x="2475" y="0"/>
                    <a:pt x="2117" y="226"/>
                    <a:pt x="1642" y="354"/>
                  </a:cubicBezTo>
                  <a:cubicBezTo>
                    <a:pt x="838" y="572"/>
                    <a:pt x="1" y="424"/>
                    <a:pt x="217" y="1221"/>
                  </a:cubicBezTo>
                  <a:cubicBezTo>
                    <a:pt x="396" y="1888"/>
                    <a:pt x="1002" y="2325"/>
                    <a:pt x="1667" y="2325"/>
                  </a:cubicBezTo>
                  <a:cubicBezTo>
                    <a:pt x="1798" y="2325"/>
                    <a:pt x="1931" y="2308"/>
                    <a:pt x="2063" y="2272"/>
                  </a:cubicBezTo>
                  <a:cubicBezTo>
                    <a:pt x="2869" y="2054"/>
                    <a:pt x="3348" y="1232"/>
                    <a:pt x="3132" y="436"/>
                  </a:cubicBezTo>
                  <a:cubicBezTo>
                    <a:pt x="3044" y="109"/>
                    <a:pt x="2913" y="0"/>
                    <a:pt x="2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281890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1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1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1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266015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2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2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2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2834300" y="2569575"/>
              <a:ext cx="76175" cy="105050"/>
            </a:xfrm>
            <a:custGeom>
              <a:avLst/>
              <a:gdLst/>
              <a:ahLst/>
              <a:cxnLst/>
              <a:rect l="l" t="t" r="r" b="b"/>
              <a:pathLst>
                <a:path w="3047" h="4202" extrusionOk="0">
                  <a:moveTo>
                    <a:pt x="514" y="1"/>
                  </a:moveTo>
                  <a:lnTo>
                    <a:pt x="96" y="3212"/>
                  </a:lnTo>
                  <a:lnTo>
                    <a:pt x="68" y="3426"/>
                  </a:lnTo>
                  <a:lnTo>
                    <a:pt x="0" y="3946"/>
                  </a:lnTo>
                  <a:lnTo>
                    <a:pt x="2502" y="4201"/>
                  </a:lnTo>
                  <a:lnTo>
                    <a:pt x="2581" y="3663"/>
                  </a:lnTo>
                  <a:lnTo>
                    <a:pt x="2627" y="3361"/>
                  </a:lnTo>
                  <a:lnTo>
                    <a:pt x="3046" y="514"/>
                  </a:lnTo>
                  <a:lnTo>
                    <a:pt x="1524" y="1604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2835725" y="2857075"/>
              <a:ext cx="38525" cy="38525"/>
            </a:xfrm>
            <a:custGeom>
              <a:avLst/>
              <a:gdLst/>
              <a:ahLst/>
              <a:cxnLst/>
              <a:rect l="l" t="t" r="r" b="b"/>
              <a:pathLst>
                <a:path w="1541" h="1541" extrusionOk="0">
                  <a:moveTo>
                    <a:pt x="769" y="0"/>
                  </a:moveTo>
                  <a:cubicBezTo>
                    <a:pt x="345" y="0"/>
                    <a:pt x="1" y="346"/>
                    <a:pt x="1" y="771"/>
                  </a:cubicBezTo>
                  <a:cubicBezTo>
                    <a:pt x="1" y="1196"/>
                    <a:pt x="345" y="1541"/>
                    <a:pt x="769" y="1541"/>
                  </a:cubicBezTo>
                  <a:cubicBezTo>
                    <a:pt x="1195" y="1541"/>
                    <a:pt x="1540" y="1196"/>
                    <a:pt x="1540" y="771"/>
                  </a:cubicBezTo>
                  <a:cubicBezTo>
                    <a:pt x="1540" y="346"/>
                    <a:pt x="1195" y="0"/>
                    <a:pt x="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2635300" y="2834100"/>
              <a:ext cx="38500" cy="38550"/>
            </a:xfrm>
            <a:custGeom>
              <a:avLst/>
              <a:gdLst/>
              <a:ahLst/>
              <a:cxnLst/>
              <a:rect l="l" t="t" r="r" b="b"/>
              <a:pathLst>
                <a:path w="1540" h="1542" extrusionOk="0">
                  <a:moveTo>
                    <a:pt x="770" y="0"/>
                  </a:moveTo>
                  <a:cubicBezTo>
                    <a:pt x="346" y="0"/>
                    <a:pt x="0" y="346"/>
                    <a:pt x="0" y="770"/>
                  </a:cubicBezTo>
                  <a:cubicBezTo>
                    <a:pt x="0" y="1196"/>
                    <a:pt x="346" y="1541"/>
                    <a:pt x="770" y="1541"/>
                  </a:cubicBezTo>
                  <a:cubicBezTo>
                    <a:pt x="1196" y="1541"/>
                    <a:pt x="1540" y="1196"/>
                    <a:pt x="1540" y="770"/>
                  </a:cubicBezTo>
                  <a:cubicBezTo>
                    <a:pt x="1540" y="346"/>
                    <a:pt x="1196" y="0"/>
                    <a:pt x="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2880275" y="2653575"/>
              <a:ext cx="63875" cy="405100"/>
            </a:xfrm>
            <a:custGeom>
              <a:avLst/>
              <a:gdLst/>
              <a:ahLst/>
              <a:cxnLst/>
              <a:rect l="l" t="t" r="r" b="b"/>
              <a:pathLst>
                <a:path w="2555" h="16204" extrusionOk="0">
                  <a:moveTo>
                    <a:pt x="788" y="1"/>
                  </a:moveTo>
                  <a:lnTo>
                    <a:pt x="742" y="303"/>
                  </a:lnTo>
                  <a:lnTo>
                    <a:pt x="2041" y="425"/>
                  </a:lnTo>
                  <a:lnTo>
                    <a:pt x="598" y="15721"/>
                  </a:lnTo>
                  <a:lnTo>
                    <a:pt x="0" y="16204"/>
                  </a:lnTo>
                  <a:lnTo>
                    <a:pt x="855" y="16204"/>
                  </a:lnTo>
                  <a:lnTo>
                    <a:pt x="2554" y="104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2685175" y="2640950"/>
              <a:ext cx="151550" cy="14275"/>
            </a:xfrm>
            <a:custGeom>
              <a:avLst/>
              <a:gdLst/>
              <a:ahLst/>
              <a:cxnLst/>
              <a:rect l="l" t="t" r="r" b="b"/>
              <a:pathLst>
                <a:path w="6062" h="571" extrusionOk="0">
                  <a:moveTo>
                    <a:pt x="1" y="0"/>
                  </a:moveTo>
                  <a:lnTo>
                    <a:pt x="6033" y="571"/>
                  </a:lnTo>
                  <a:lnTo>
                    <a:pt x="6061" y="3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2637225" y="2636250"/>
              <a:ext cx="56825" cy="34825"/>
            </a:xfrm>
            <a:custGeom>
              <a:avLst/>
              <a:gdLst/>
              <a:ahLst/>
              <a:cxnLst/>
              <a:rect l="l" t="t" r="r" b="b"/>
              <a:pathLst>
                <a:path w="2273" h="1393" extrusionOk="0">
                  <a:moveTo>
                    <a:pt x="1680" y="0"/>
                  </a:moveTo>
                  <a:cubicBezTo>
                    <a:pt x="1400" y="0"/>
                    <a:pt x="1119" y="62"/>
                    <a:pt x="869" y="185"/>
                  </a:cubicBezTo>
                  <a:cubicBezTo>
                    <a:pt x="490" y="372"/>
                    <a:pt x="113" y="693"/>
                    <a:pt x="32" y="1128"/>
                  </a:cubicBezTo>
                  <a:cubicBezTo>
                    <a:pt x="0" y="1294"/>
                    <a:pt x="134" y="1393"/>
                    <a:pt x="265" y="1393"/>
                  </a:cubicBezTo>
                  <a:cubicBezTo>
                    <a:pt x="364" y="1393"/>
                    <a:pt x="462" y="1336"/>
                    <a:pt x="485" y="1211"/>
                  </a:cubicBezTo>
                  <a:cubicBezTo>
                    <a:pt x="537" y="933"/>
                    <a:pt x="834" y="705"/>
                    <a:pt x="1078" y="595"/>
                  </a:cubicBezTo>
                  <a:cubicBezTo>
                    <a:pt x="1227" y="528"/>
                    <a:pt x="1360" y="489"/>
                    <a:pt x="1508" y="471"/>
                  </a:cubicBezTo>
                  <a:cubicBezTo>
                    <a:pt x="1573" y="464"/>
                    <a:pt x="1630" y="460"/>
                    <a:pt x="1687" y="460"/>
                  </a:cubicBezTo>
                  <a:cubicBezTo>
                    <a:pt x="1782" y="460"/>
                    <a:pt x="1872" y="471"/>
                    <a:pt x="1981" y="494"/>
                  </a:cubicBezTo>
                  <a:cubicBezTo>
                    <a:pt x="1995" y="497"/>
                    <a:pt x="2010" y="499"/>
                    <a:pt x="2024" y="499"/>
                  </a:cubicBezTo>
                  <a:cubicBezTo>
                    <a:pt x="2131" y="499"/>
                    <a:pt x="2230" y="415"/>
                    <a:pt x="2250" y="310"/>
                  </a:cubicBezTo>
                  <a:cubicBezTo>
                    <a:pt x="2272" y="183"/>
                    <a:pt x="2186" y="67"/>
                    <a:pt x="2064" y="40"/>
                  </a:cubicBezTo>
                  <a:cubicBezTo>
                    <a:pt x="1938" y="13"/>
                    <a:pt x="1809" y="0"/>
                    <a:pt x="1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2865800" y="2924075"/>
              <a:ext cx="12000" cy="64950"/>
            </a:xfrm>
            <a:custGeom>
              <a:avLst/>
              <a:gdLst/>
              <a:ahLst/>
              <a:cxnLst/>
              <a:rect l="l" t="t" r="r" b="b"/>
              <a:pathLst>
                <a:path w="480" h="2598" extrusionOk="0">
                  <a:moveTo>
                    <a:pt x="377" y="1"/>
                  </a:moveTo>
                  <a:cubicBezTo>
                    <a:pt x="316" y="1"/>
                    <a:pt x="250" y="43"/>
                    <a:pt x="247" y="121"/>
                  </a:cubicBezTo>
                  <a:cubicBezTo>
                    <a:pt x="236" y="514"/>
                    <a:pt x="173" y="908"/>
                    <a:pt x="133" y="1298"/>
                  </a:cubicBezTo>
                  <a:cubicBezTo>
                    <a:pt x="92" y="1686"/>
                    <a:pt x="50" y="2075"/>
                    <a:pt x="10" y="2463"/>
                  </a:cubicBezTo>
                  <a:cubicBezTo>
                    <a:pt x="1" y="2547"/>
                    <a:pt x="70" y="2597"/>
                    <a:pt x="135" y="2597"/>
                  </a:cubicBezTo>
                  <a:cubicBezTo>
                    <a:pt x="184" y="2597"/>
                    <a:pt x="230" y="2569"/>
                    <a:pt x="237" y="2505"/>
                  </a:cubicBezTo>
                  <a:cubicBezTo>
                    <a:pt x="279" y="2101"/>
                    <a:pt x="321" y="1697"/>
                    <a:pt x="365" y="1293"/>
                  </a:cubicBezTo>
                  <a:cubicBezTo>
                    <a:pt x="406" y="897"/>
                    <a:pt x="466" y="499"/>
                    <a:pt x="477" y="102"/>
                  </a:cubicBezTo>
                  <a:cubicBezTo>
                    <a:pt x="479" y="33"/>
                    <a:pt x="431" y="1"/>
                    <a:pt x="377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2861300" y="2997175"/>
              <a:ext cx="8350" cy="33600"/>
            </a:xfrm>
            <a:custGeom>
              <a:avLst/>
              <a:gdLst/>
              <a:ahLst/>
              <a:cxnLst/>
              <a:rect l="l" t="t" r="r" b="b"/>
              <a:pathLst>
                <a:path w="334" h="1344" extrusionOk="0">
                  <a:moveTo>
                    <a:pt x="214" y="1"/>
                  </a:moveTo>
                  <a:cubicBezTo>
                    <a:pt x="161" y="1"/>
                    <a:pt x="106" y="40"/>
                    <a:pt x="99" y="94"/>
                  </a:cubicBezTo>
                  <a:cubicBezTo>
                    <a:pt x="53" y="464"/>
                    <a:pt x="22" y="835"/>
                    <a:pt x="3" y="1208"/>
                  </a:cubicBezTo>
                  <a:cubicBezTo>
                    <a:pt x="0" y="1270"/>
                    <a:pt x="29" y="1330"/>
                    <a:pt x="96" y="1342"/>
                  </a:cubicBezTo>
                  <a:cubicBezTo>
                    <a:pt x="101" y="1343"/>
                    <a:pt x="107" y="1343"/>
                    <a:pt x="113" y="1343"/>
                  </a:cubicBezTo>
                  <a:cubicBezTo>
                    <a:pt x="165" y="1343"/>
                    <a:pt x="227" y="1306"/>
                    <a:pt x="230" y="1249"/>
                  </a:cubicBezTo>
                  <a:cubicBezTo>
                    <a:pt x="249" y="878"/>
                    <a:pt x="280" y="506"/>
                    <a:pt x="326" y="137"/>
                  </a:cubicBezTo>
                  <a:cubicBezTo>
                    <a:pt x="334" y="74"/>
                    <a:pt x="297" y="13"/>
                    <a:pt x="233" y="2"/>
                  </a:cubicBezTo>
                  <a:cubicBezTo>
                    <a:pt x="227" y="1"/>
                    <a:pt x="220" y="1"/>
                    <a:pt x="214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2851600" y="2978500"/>
              <a:ext cx="7150" cy="27150"/>
            </a:xfrm>
            <a:custGeom>
              <a:avLst/>
              <a:gdLst/>
              <a:ahLst/>
              <a:cxnLst/>
              <a:rect l="l" t="t" r="r" b="b"/>
              <a:pathLst>
                <a:path w="286" h="1086" extrusionOk="0">
                  <a:moveTo>
                    <a:pt x="172" y="1"/>
                  </a:moveTo>
                  <a:cubicBezTo>
                    <a:pt x="119" y="1"/>
                    <a:pt x="58" y="39"/>
                    <a:pt x="54" y="95"/>
                  </a:cubicBezTo>
                  <a:cubicBezTo>
                    <a:pt x="38" y="380"/>
                    <a:pt x="21" y="665"/>
                    <a:pt x="4" y="950"/>
                  </a:cubicBezTo>
                  <a:cubicBezTo>
                    <a:pt x="0" y="1012"/>
                    <a:pt x="30" y="1072"/>
                    <a:pt x="96" y="1084"/>
                  </a:cubicBezTo>
                  <a:cubicBezTo>
                    <a:pt x="102" y="1085"/>
                    <a:pt x="108" y="1085"/>
                    <a:pt x="114" y="1085"/>
                  </a:cubicBezTo>
                  <a:cubicBezTo>
                    <a:pt x="167" y="1085"/>
                    <a:pt x="228" y="1048"/>
                    <a:pt x="230" y="991"/>
                  </a:cubicBezTo>
                  <a:cubicBezTo>
                    <a:pt x="248" y="707"/>
                    <a:pt x="265" y="422"/>
                    <a:pt x="281" y="136"/>
                  </a:cubicBezTo>
                  <a:cubicBezTo>
                    <a:pt x="285" y="75"/>
                    <a:pt x="256" y="15"/>
                    <a:pt x="190" y="2"/>
                  </a:cubicBezTo>
                  <a:cubicBezTo>
                    <a:pt x="184" y="1"/>
                    <a:pt x="178" y="1"/>
                    <a:pt x="172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2632175" y="2897800"/>
              <a:ext cx="8950" cy="35725"/>
            </a:xfrm>
            <a:custGeom>
              <a:avLst/>
              <a:gdLst/>
              <a:ahLst/>
              <a:cxnLst/>
              <a:rect l="l" t="t" r="r" b="b"/>
              <a:pathLst>
                <a:path w="358" h="1429" extrusionOk="0">
                  <a:moveTo>
                    <a:pt x="241" y="0"/>
                  </a:moveTo>
                  <a:cubicBezTo>
                    <a:pt x="188" y="0"/>
                    <a:pt x="130" y="39"/>
                    <a:pt x="124" y="95"/>
                  </a:cubicBezTo>
                  <a:cubicBezTo>
                    <a:pt x="85" y="494"/>
                    <a:pt x="46" y="893"/>
                    <a:pt x="7" y="1293"/>
                  </a:cubicBezTo>
                  <a:cubicBezTo>
                    <a:pt x="1" y="1355"/>
                    <a:pt x="34" y="1415"/>
                    <a:pt x="100" y="1427"/>
                  </a:cubicBezTo>
                  <a:cubicBezTo>
                    <a:pt x="106" y="1428"/>
                    <a:pt x="112" y="1429"/>
                    <a:pt x="118" y="1429"/>
                  </a:cubicBezTo>
                  <a:cubicBezTo>
                    <a:pt x="171" y="1429"/>
                    <a:pt x="229" y="1390"/>
                    <a:pt x="234" y="1334"/>
                  </a:cubicBezTo>
                  <a:cubicBezTo>
                    <a:pt x="273" y="935"/>
                    <a:pt x="312" y="536"/>
                    <a:pt x="351" y="136"/>
                  </a:cubicBezTo>
                  <a:cubicBezTo>
                    <a:pt x="357" y="75"/>
                    <a:pt x="324" y="14"/>
                    <a:pt x="259" y="2"/>
                  </a:cubicBezTo>
                  <a:cubicBezTo>
                    <a:pt x="253" y="1"/>
                    <a:pt x="247" y="0"/>
                    <a:pt x="241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2629850" y="2942700"/>
              <a:ext cx="6575" cy="20750"/>
            </a:xfrm>
            <a:custGeom>
              <a:avLst/>
              <a:gdLst/>
              <a:ahLst/>
              <a:cxnLst/>
              <a:rect l="l" t="t" r="r" b="b"/>
              <a:pathLst>
                <a:path w="263" h="830" extrusionOk="0">
                  <a:moveTo>
                    <a:pt x="146" y="0"/>
                  </a:moveTo>
                  <a:cubicBezTo>
                    <a:pt x="142" y="0"/>
                    <a:pt x="138" y="1"/>
                    <a:pt x="134" y="1"/>
                  </a:cubicBezTo>
                  <a:cubicBezTo>
                    <a:pt x="66" y="10"/>
                    <a:pt x="33" y="60"/>
                    <a:pt x="30" y="125"/>
                  </a:cubicBezTo>
                  <a:cubicBezTo>
                    <a:pt x="21" y="325"/>
                    <a:pt x="12" y="524"/>
                    <a:pt x="3" y="724"/>
                  </a:cubicBezTo>
                  <a:cubicBezTo>
                    <a:pt x="0" y="781"/>
                    <a:pt x="64" y="830"/>
                    <a:pt x="118" y="830"/>
                  </a:cubicBezTo>
                  <a:cubicBezTo>
                    <a:pt x="122" y="830"/>
                    <a:pt x="125" y="830"/>
                    <a:pt x="128" y="829"/>
                  </a:cubicBezTo>
                  <a:cubicBezTo>
                    <a:pt x="197" y="819"/>
                    <a:pt x="230" y="769"/>
                    <a:pt x="233" y="704"/>
                  </a:cubicBezTo>
                  <a:cubicBezTo>
                    <a:pt x="242" y="504"/>
                    <a:pt x="251" y="305"/>
                    <a:pt x="260" y="106"/>
                  </a:cubicBezTo>
                  <a:cubicBezTo>
                    <a:pt x="262" y="49"/>
                    <a:pt x="200" y="0"/>
                    <a:pt x="146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2641275" y="2927775"/>
              <a:ext cx="6650" cy="22800"/>
            </a:xfrm>
            <a:custGeom>
              <a:avLst/>
              <a:gdLst/>
              <a:ahLst/>
              <a:cxnLst/>
              <a:rect l="l" t="t" r="r" b="b"/>
              <a:pathLst>
                <a:path w="266" h="912" extrusionOk="0">
                  <a:moveTo>
                    <a:pt x="157" y="0"/>
                  </a:moveTo>
                  <a:cubicBezTo>
                    <a:pt x="104" y="0"/>
                    <a:pt x="39" y="35"/>
                    <a:pt x="36" y="94"/>
                  </a:cubicBezTo>
                  <a:cubicBezTo>
                    <a:pt x="25" y="322"/>
                    <a:pt x="14" y="549"/>
                    <a:pt x="3" y="777"/>
                  </a:cubicBezTo>
                  <a:cubicBezTo>
                    <a:pt x="0" y="836"/>
                    <a:pt x="29" y="901"/>
                    <a:pt x="96" y="911"/>
                  </a:cubicBezTo>
                  <a:cubicBezTo>
                    <a:pt x="100" y="912"/>
                    <a:pt x="105" y="912"/>
                    <a:pt x="110" y="912"/>
                  </a:cubicBezTo>
                  <a:cubicBezTo>
                    <a:pt x="163" y="912"/>
                    <a:pt x="227" y="877"/>
                    <a:pt x="230" y="818"/>
                  </a:cubicBezTo>
                  <a:cubicBezTo>
                    <a:pt x="241" y="590"/>
                    <a:pt x="252" y="363"/>
                    <a:pt x="263" y="135"/>
                  </a:cubicBezTo>
                  <a:cubicBezTo>
                    <a:pt x="266" y="76"/>
                    <a:pt x="238" y="11"/>
                    <a:pt x="171" y="1"/>
                  </a:cubicBezTo>
                  <a:cubicBezTo>
                    <a:pt x="166" y="0"/>
                    <a:pt x="162" y="0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2893075" y="2674225"/>
              <a:ext cx="28025" cy="226000"/>
            </a:xfrm>
            <a:custGeom>
              <a:avLst/>
              <a:gdLst/>
              <a:ahLst/>
              <a:cxnLst/>
              <a:rect l="l" t="t" r="r" b="b"/>
              <a:pathLst>
                <a:path w="1121" h="9040" extrusionOk="0">
                  <a:moveTo>
                    <a:pt x="985" y="0"/>
                  </a:moveTo>
                  <a:cubicBezTo>
                    <a:pt x="937" y="0"/>
                    <a:pt x="892" y="29"/>
                    <a:pt x="887" y="92"/>
                  </a:cubicBezTo>
                  <a:cubicBezTo>
                    <a:pt x="694" y="2389"/>
                    <a:pt x="474" y="4684"/>
                    <a:pt x="226" y="6976"/>
                  </a:cubicBezTo>
                  <a:cubicBezTo>
                    <a:pt x="156" y="7619"/>
                    <a:pt x="84" y="8263"/>
                    <a:pt x="10" y="8906"/>
                  </a:cubicBezTo>
                  <a:cubicBezTo>
                    <a:pt x="1" y="8990"/>
                    <a:pt x="70" y="9040"/>
                    <a:pt x="135" y="9040"/>
                  </a:cubicBezTo>
                  <a:cubicBezTo>
                    <a:pt x="184" y="9040"/>
                    <a:pt x="230" y="9011"/>
                    <a:pt x="237" y="8948"/>
                  </a:cubicBezTo>
                  <a:cubicBezTo>
                    <a:pt x="501" y="6658"/>
                    <a:pt x="737" y="4365"/>
                    <a:pt x="945" y="2069"/>
                  </a:cubicBezTo>
                  <a:cubicBezTo>
                    <a:pt x="1003" y="1425"/>
                    <a:pt x="1059" y="779"/>
                    <a:pt x="1114" y="134"/>
                  </a:cubicBezTo>
                  <a:cubicBezTo>
                    <a:pt x="1120" y="50"/>
                    <a:pt x="1050" y="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2878750" y="2905975"/>
              <a:ext cx="21025" cy="121750"/>
            </a:xfrm>
            <a:custGeom>
              <a:avLst/>
              <a:gdLst/>
              <a:ahLst/>
              <a:cxnLst/>
              <a:rect l="l" t="t" r="r" b="b"/>
              <a:pathLst>
                <a:path w="841" h="4870" extrusionOk="0">
                  <a:moveTo>
                    <a:pt x="707" y="1"/>
                  </a:moveTo>
                  <a:cubicBezTo>
                    <a:pt x="658" y="1"/>
                    <a:pt x="610" y="29"/>
                    <a:pt x="601" y="92"/>
                  </a:cubicBezTo>
                  <a:cubicBezTo>
                    <a:pt x="370" y="1635"/>
                    <a:pt x="173" y="3184"/>
                    <a:pt x="9" y="4736"/>
                  </a:cubicBezTo>
                  <a:cubicBezTo>
                    <a:pt x="0" y="4819"/>
                    <a:pt x="70" y="4869"/>
                    <a:pt x="135" y="4869"/>
                  </a:cubicBezTo>
                  <a:cubicBezTo>
                    <a:pt x="183" y="4869"/>
                    <a:pt x="229" y="4841"/>
                    <a:pt x="236" y="4778"/>
                  </a:cubicBezTo>
                  <a:cubicBezTo>
                    <a:pt x="400" y="3225"/>
                    <a:pt x="597" y="1677"/>
                    <a:pt x="828" y="134"/>
                  </a:cubicBezTo>
                  <a:cubicBezTo>
                    <a:pt x="840" y="50"/>
                    <a:pt x="772" y="1"/>
                    <a:pt x="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2678825" y="2652625"/>
              <a:ext cx="139325" cy="16825"/>
            </a:xfrm>
            <a:custGeom>
              <a:avLst/>
              <a:gdLst/>
              <a:ahLst/>
              <a:cxnLst/>
              <a:rect l="l" t="t" r="r" b="b"/>
              <a:pathLst>
                <a:path w="5573" h="673" extrusionOk="0">
                  <a:moveTo>
                    <a:pt x="200" y="0"/>
                  </a:moveTo>
                  <a:cubicBezTo>
                    <a:pt x="183" y="0"/>
                    <a:pt x="166" y="0"/>
                    <a:pt x="148" y="0"/>
                  </a:cubicBezTo>
                  <a:cubicBezTo>
                    <a:pt x="0" y="0"/>
                    <a:pt x="21" y="230"/>
                    <a:pt x="169" y="230"/>
                  </a:cubicBezTo>
                  <a:cubicBezTo>
                    <a:pt x="186" y="230"/>
                    <a:pt x="203" y="230"/>
                    <a:pt x="221" y="230"/>
                  </a:cubicBezTo>
                  <a:cubicBezTo>
                    <a:pt x="1953" y="230"/>
                    <a:pt x="3683" y="378"/>
                    <a:pt x="5391" y="670"/>
                  </a:cubicBezTo>
                  <a:cubicBezTo>
                    <a:pt x="5399" y="672"/>
                    <a:pt x="5406" y="672"/>
                    <a:pt x="5413" y="672"/>
                  </a:cubicBezTo>
                  <a:cubicBezTo>
                    <a:pt x="5542" y="672"/>
                    <a:pt x="5572" y="468"/>
                    <a:pt x="5434" y="443"/>
                  </a:cubicBezTo>
                  <a:cubicBezTo>
                    <a:pt x="3705" y="148"/>
                    <a:pt x="1954" y="0"/>
                    <a:pt x="2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2600025" y="2690625"/>
              <a:ext cx="338025" cy="162750"/>
            </a:xfrm>
            <a:custGeom>
              <a:avLst/>
              <a:gdLst/>
              <a:ahLst/>
              <a:cxnLst/>
              <a:rect l="l" t="t" r="r" b="b"/>
              <a:pathLst>
                <a:path w="13521" h="6510" extrusionOk="0">
                  <a:moveTo>
                    <a:pt x="3032" y="461"/>
                  </a:moveTo>
                  <a:cubicBezTo>
                    <a:pt x="3133" y="461"/>
                    <a:pt x="3234" y="467"/>
                    <a:pt x="3334" y="479"/>
                  </a:cubicBezTo>
                  <a:cubicBezTo>
                    <a:pt x="4393" y="601"/>
                    <a:pt x="5247" y="1349"/>
                    <a:pt x="5636" y="2312"/>
                  </a:cubicBezTo>
                  <a:cubicBezTo>
                    <a:pt x="5914" y="3399"/>
                    <a:pt x="5472" y="4573"/>
                    <a:pt x="4542" y="5204"/>
                  </a:cubicBezTo>
                  <a:cubicBezTo>
                    <a:pt x="4091" y="5510"/>
                    <a:pt x="3564" y="5662"/>
                    <a:pt x="3037" y="5662"/>
                  </a:cubicBezTo>
                  <a:cubicBezTo>
                    <a:pt x="2462" y="5662"/>
                    <a:pt x="1888" y="5481"/>
                    <a:pt x="1412" y="5121"/>
                  </a:cubicBezTo>
                  <a:cubicBezTo>
                    <a:pt x="939" y="4761"/>
                    <a:pt x="596" y="4254"/>
                    <a:pt x="502" y="3662"/>
                  </a:cubicBezTo>
                  <a:cubicBezTo>
                    <a:pt x="413" y="3105"/>
                    <a:pt x="505" y="2526"/>
                    <a:pt x="736" y="2013"/>
                  </a:cubicBezTo>
                  <a:cubicBezTo>
                    <a:pt x="954" y="1531"/>
                    <a:pt x="1298" y="1107"/>
                    <a:pt x="1747" y="821"/>
                  </a:cubicBezTo>
                  <a:cubicBezTo>
                    <a:pt x="2128" y="579"/>
                    <a:pt x="2581" y="461"/>
                    <a:pt x="3032" y="461"/>
                  </a:cubicBezTo>
                  <a:close/>
                  <a:moveTo>
                    <a:pt x="10340" y="845"/>
                  </a:moveTo>
                  <a:cubicBezTo>
                    <a:pt x="11125" y="845"/>
                    <a:pt x="11898" y="1188"/>
                    <a:pt x="12416" y="1812"/>
                  </a:cubicBezTo>
                  <a:cubicBezTo>
                    <a:pt x="12796" y="2269"/>
                    <a:pt x="13015" y="2842"/>
                    <a:pt x="12972" y="3440"/>
                  </a:cubicBezTo>
                  <a:cubicBezTo>
                    <a:pt x="12931" y="4002"/>
                    <a:pt x="12711" y="4545"/>
                    <a:pt x="12370" y="4991"/>
                  </a:cubicBezTo>
                  <a:cubicBezTo>
                    <a:pt x="12047" y="5413"/>
                    <a:pt x="11617" y="5746"/>
                    <a:pt x="11114" y="5923"/>
                  </a:cubicBezTo>
                  <a:cubicBezTo>
                    <a:pt x="10871" y="6008"/>
                    <a:pt x="10615" y="6049"/>
                    <a:pt x="10358" y="6049"/>
                  </a:cubicBezTo>
                  <a:cubicBezTo>
                    <a:pt x="10063" y="6049"/>
                    <a:pt x="9767" y="5996"/>
                    <a:pt x="9491" y="5896"/>
                  </a:cubicBezTo>
                  <a:cubicBezTo>
                    <a:pt x="8488" y="5536"/>
                    <a:pt x="7826" y="4614"/>
                    <a:pt x="7666" y="3589"/>
                  </a:cubicBezTo>
                  <a:cubicBezTo>
                    <a:pt x="7641" y="2467"/>
                    <a:pt x="8339" y="1423"/>
                    <a:pt x="9387" y="1021"/>
                  </a:cubicBezTo>
                  <a:cubicBezTo>
                    <a:pt x="9696" y="902"/>
                    <a:pt x="10019" y="845"/>
                    <a:pt x="10340" y="845"/>
                  </a:cubicBezTo>
                  <a:close/>
                  <a:moveTo>
                    <a:pt x="3036" y="0"/>
                  </a:moveTo>
                  <a:cubicBezTo>
                    <a:pt x="2654" y="0"/>
                    <a:pt x="2272" y="71"/>
                    <a:pt x="1921" y="215"/>
                  </a:cubicBezTo>
                  <a:cubicBezTo>
                    <a:pt x="1326" y="460"/>
                    <a:pt x="846" y="910"/>
                    <a:pt x="512" y="1454"/>
                  </a:cubicBezTo>
                  <a:cubicBezTo>
                    <a:pt x="172" y="2008"/>
                    <a:pt x="1" y="2658"/>
                    <a:pt x="9" y="3307"/>
                  </a:cubicBezTo>
                  <a:cubicBezTo>
                    <a:pt x="19" y="4005"/>
                    <a:pt x="286" y="4652"/>
                    <a:pt x="765" y="5157"/>
                  </a:cubicBezTo>
                  <a:cubicBezTo>
                    <a:pt x="1361" y="5786"/>
                    <a:pt x="2206" y="6124"/>
                    <a:pt x="3054" y="6124"/>
                  </a:cubicBezTo>
                  <a:cubicBezTo>
                    <a:pt x="3525" y="6124"/>
                    <a:pt x="3998" y="6020"/>
                    <a:pt x="4428" y="5802"/>
                  </a:cubicBezTo>
                  <a:cubicBezTo>
                    <a:pt x="5058" y="5483"/>
                    <a:pt x="5578" y="4974"/>
                    <a:pt x="5880" y="4332"/>
                  </a:cubicBezTo>
                  <a:cubicBezTo>
                    <a:pt x="6062" y="3944"/>
                    <a:pt x="6159" y="3526"/>
                    <a:pt x="6174" y="3103"/>
                  </a:cubicBezTo>
                  <a:cubicBezTo>
                    <a:pt x="6174" y="3103"/>
                    <a:pt x="6175" y="3102"/>
                    <a:pt x="6175" y="3102"/>
                  </a:cubicBezTo>
                  <a:cubicBezTo>
                    <a:pt x="6185" y="3098"/>
                    <a:pt x="6195" y="3094"/>
                    <a:pt x="6205" y="3090"/>
                  </a:cubicBezTo>
                  <a:cubicBezTo>
                    <a:pt x="6232" y="3080"/>
                    <a:pt x="6258" y="3072"/>
                    <a:pt x="6285" y="3063"/>
                  </a:cubicBezTo>
                  <a:cubicBezTo>
                    <a:pt x="6335" y="3048"/>
                    <a:pt x="6387" y="3036"/>
                    <a:pt x="6438" y="3027"/>
                  </a:cubicBezTo>
                  <a:cubicBezTo>
                    <a:pt x="6450" y="3026"/>
                    <a:pt x="6488" y="3020"/>
                    <a:pt x="6494" y="3020"/>
                  </a:cubicBezTo>
                  <a:cubicBezTo>
                    <a:pt x="6522" y="3017"/>
                    <a:pt x="6551" y="3016"/>
                    <a:pt x="6579" y="3015"/>
                  </a:cubicBezTo>
                  <a:cubicBezTo>
                    <a:pt x="6585" y="3015"/>
                    <a:pt x="6591" y="3015"/>
                    <a:pt x="6596" y="3015"/>
                  </a:cubicBezTo>
                  <a:cubicBezTo>
                    <a:pt x="6644" y="3015"/>
                    <a:pt x="6690" y="3019"/>
                    <a:pt x="6738" y="3021"/>
                  </a:cubicBezTo>
                  <a:lnTo>
                    <a:pt x="6741" y="3021"/>
                  </a:lnTo>
                  <a:cubicBezTo>
                    <a:pt x="6751" y="3022"/>
                    <a:pt x="6761" y="3024"/>
                    <a:pt x="6771" y="3025"/>
                  </a:cubicBezTo>
                  <a:cubicBezTo>
                    <a:pt x="6798" y="3030"/>
                    <a:pt x="6827" y="3035"/>
                    <a:pt x="6855" y="3042"/>
                  </a:cubicBezTo>
                  <a:cubicBezTo>
                    <a:pt x="6910" y="3054"/>
                    <a:pt x="6963" y="3072"/>
                    <a:pt x="7016" y="3089"/>
                  </a:cubicBezTo>
                  <a:cubicBezTo>
                    <a:pt x="7022" y="3092"/>
                    <a:pt x="7027" y="3093"/>
                    <a:pt x="7030" y="3094"/>
                  </a:cubicBezTo>
                  <a:cubicBezTo>
                    <a:pt x="7040" y="3099"/>
                    <a:pt x="7049" y="3103"/>
                    <a:pt x="7059" y="3107"/>
                  </a:cubicBezTo>
                  <a:cubicBezTo>
                    <a:pt x="7084" y="3119"/>
                    <a:pt x="7110" y="3132"/>
                    <a:pt x="7135" y="3146"/>
                  </a:cubicBezTo>
                  <a:cubicBezTo>
                    <a:pt x="7148" y="3152"/>
                    <a:pt x="7159" y="3161"/>
                    <a:pt x="7172" y="3169"/>
                  </a:cubicBezTo>
                  <a:cubicBezTo>
                    <a:pt x="7177" y="3307"/>
                    <a:pt x="7186" y="3445"/>
                    <a:pt x="7205" y="3581"/>
                  </a:cubicBezTo>
                  <a:cubicBezTo>
                    <a:pt x="7206" y="3633"/>
                    <a:pt x="7207" y="3684"/>
                    <a:pt x="7210" y="3737"/>
                  </a:cubicBezTo>
                  <a:cubicBezTo>
                    <a:pt x="7213" y="3788"/>
                    <a:pt x="7230" y="3829"/>
                    <a:pt x="7254" y="3859"/>
                  </a:cubicBezTo>
                  <a:cubicBezTo>
                    <a:pt x="7461" y="4824"/>
                    <a:pt x="8042" y="5687"/>
                    <a:pt x="8944" y="6160"/>
                  </a:cubicBezTo>
                  <a:cubicBezTo>
                    <a:pt x="9375" y="6386"/>
                    <a:pt x="9868" y="6510"/>
                    <a:pt x="10357" y="6510"/>
                  </a:cubicBezTo>
                  <a:cubicBezTo>
                    <a:pt x="10508" y="6510"/>
                    <a:pt x="10659" y="6498"/>
                    <a:pt x="10807" y="6474"/>
                  </a:cubicBezTo>
                  <a:cubicBezTo>
                    <a:pt x="11442" y="6371"/>
                    <a:pt x="12012" y="6041"/>
                    <a:pt x="12461" y="5587"/>
                  </a:cubicBezTo>
                  <a:cubicBezTo>
                    <a:pt x="12918" y="5125"/>
                    <a:pt x="13232" y="4530"/>
                    <a:pt x="13372" y="3896"/>
                  </a:cubicBezTo>
                  <a:cubicBezTo>
                    <a:pt x="13521" y="3215"/>
                    <a:pt x="13407" y="2525"/>
                    <a:pt x="13056" y="1924"/>
                  </a:cubicBezTo>
                  <a:cubicBezTo>
                    <a:pt x="12496" y="966"/>
                    <a:pt x="11429" y="380"/>
                    <a:pt x="10338" y="380"/>
                  </a:cubicBezTo>
                  <a:cubicBezTo>
                    <a:pt x="10103" y="380"/>
                    <a:pt x="9867" y="407"/>
                    <a:pt x="9634" y="464"/>
                  </a:cubicBezTo>
                  <a:cubicBezTo>
                    <a:pt x="8948" y="632"/>
                    <a:pt x="8326" y="1009"/>
                    <a:pt x="7886" y="1565"/>
                  </a:cubicBezTo>
                  <a:cubicBezTo>
                    <a:pt x="7615" y="1908"/>
                    <a:pt x="7425" y="2303"/>
                    <a:pt x="7315" y="2719"/>
                  </a:cubicBezTo>
                  <a:cubicBezTo>
                    <a:pt x="7100" y="2610"/>
                    <a:pt x="6862" y="2557"/>
                    <a:pt x="6623" y="2557"/>
                  </a:cubicBezTo>
                  <a:cubicBezTo>
                    <a:pt x="6485" y="2557"/>
                    <a:pt x="6346" y="2575"/>
                    <a:pt x="6211" y="2610"/>
                  </a:cubicBezTo>
                  <a:cubicBezTo>
                    <a:pt x="6175" y="2475"/>
                    <a:pt x="6135" y="2343"/>
                    <a:pt x="6086" y="2215"/>
                  </a:cubicBezTo>
                  <a:cubicBezTo>
                    <a:pt x="6074" y="2165"/>
                    <a:pt x="6061" y="2113"/>
                    <a:pt x="6046" y="2064"/>
                  </a:cubicBezTo>
                  <a:cubicBezTo>
                    <a:pt x="6031" y="2013"/>
                    <a:pt x="6007" y="1979"/>
                    <a:pt x="5975" y="1955"/>
                  </a:cubicBezTo>
                  <a:cubicBezTo>
                    <a:pt x="5555" y="1062"/>
                    <a:pt x="4793" y="353"/>
                    <a:pt x="3807" y="98"/>
                  </a:cubicBezTo>
                  <a:cubicBezTo>
                    <a:pt x="3557" y="33"/>
                    <a:pt x="3296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2665725" y="2764550"/>
              <a:ext cx="13275" cy="14700"/>
            </a:xfrm>
            <a:custGeom>
              <a:avLst/>
              <a:gdLst/>
              <a:ahLst/>
              <a:cxnLst/>
              <a:rect l="l" t="t" r="r" b="b"/>
              <a:pathLst>
                <a:path w="531" h="588" extrusionOk="0">
                  <a:moveTo>
                    <a:pt x="284" y="1"/>
                  </a:moveTo>
                  <a:cubicBezTo>
                    <a:pt x="251" y="1"/>
                    <a:pt x="219" y="8"/>
                    <a:pt x="192" y="23"/>
                  </a:cubicBezTo>
                  <a:cubicBezTo>
                    <a:pt x="125" y="56"/>
                    <a:pt x="75" y="111"/>
                    <a:pt x="41" y="177"/>
                  </a:cubicBezTo>
                  <a:cubicBezTo>
                    <a:pt x="12" y="233"/>
                    <a:pt x="0" y="304"/>
                    <a:pt x="17" y="366"/>
                  </a:cubicBezTo>
                  <a:cubicBezTo>
                    <a:pt x="25" y="441"/>
                    <a:pt x="62" y="517"/>
                    <a:pt x="123" y="563"/>
                  </a:cubicBezTo>
                  <a:cubicBezTo>
                    <a:pt x="146" y="580"/>
                    <a:pt x="171" y="588"/>
                    <a:pt x="195" y="588"/>
                  </a:cubicBezTo>
                  <a:cubicBezTo>
                    <a:pt x="218" y="588"/>
                    <a:pt x="241" y="581"/>
                    <a:pt x="264" y="568"/>
                  </a:cubicBezTo>
                  <a:cubicBezTo>
                    <a:pt x="359" y="513"/>
                    <a:pt x="457" y="444"/>
                    <a:pt x="493" y="334"/>
                  </a:cubicBezTo>
                  <a:cubicBezTo>
                    <a:pt x="530" y="219"/>
                    <a:pt x="487" y="87"/>
                    <a:pt x="380" y="26"/>
                  </a:cubicBezTo>
                  <a:cubicBezTo>
                    <a:pt x="351" y="9"/>
                    <a:pt x="317" y="1"/>
                    <a:pt x="2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2827550" y="2764925"/>
              <a:ext cx="12300" cy="12200"/>
            </a:xfrm>
            <a:custGeom>
              <a:avLst/>
              <a:gdLst/>
              <a:ahLst/>
              <a:cxnLst/>
              <a:rect l="l" t="t" r="r" b="b"/>
              <a:pathLst>
                <a:path w="492" h="488" extrusionOk="0">
                  <a:moveTo>
                    <a:pt x="187" y="1"/>
                  </a:moveTo>
                  <a:cubicBezTo>
                    <a:pt x="174" y="1"/>
                    <a:pt x="162" y="3"/>
                    <a:pt x="151" y="8"/>
                  </a:cubicBezTo>
                  <a:cubicBezTo>
                    <a:pt x="132" y="17"/>
                    <a:pt x="112" y="27"/>
                    <a:pt x="96" y="40"/>
                  </a:cubicBezTo>
                  <a:cubicBezTo>
                    <a:pt x="71" y="62"/>
                    <a:pt x="56" y="80"/>
                    <a:pt x="38" y="108"/>
                  </a:cubicBezTo>
                  <a:cubicBezTo>
                    <a:pt x="31" y="118"/>
                    <a:pt x="27" y="129"/>
                    <a:pt x="23" y="141"/>
                  </a:cubicBezTo>
                  <a:cubicBezTo>
                    <a:pt x="22" y="146"/>
                    <a:pt x="20" y="151"/>
                    <a:pt x="18" y="157"/>
                  </a:cubicBezTo>
                  <a:cubicBezTo>
                    <a:pt x="5" y="191"/>
                    <a:pt x="1" y="230"/>
                    <a:pt x="7" y="268"/>
                  </a:cubicBezTo>
                  <a:cubicBezTo>
                    <a:pt x="7" y="268"/>
                    <a:pt x="7" y="269"/>
                    <a:pt x="7" y="270"/>
                  </a:cubicBezTo>
                  <a:cubicBezTo>
                    <a:pt x="9" y="284"/>
                    <a:pt x="10" y="299"/>
                    <a:pt x="15" y="314"/>
                  </a:cubicBezTo>
                  <a:cubicBezTo>
                    <a:pt x="16" y="316"/>
                    <a:pt x="17" y="318"/>
                    <a:pt x="18" y="319"/>
                  </a:cubicBezTo>
                  <a:cubicBezTo>
                    <a:pt x="19" y="324"/>
                    <a:pt x="19" y="328"/>
                    <a:pt x="20" y="332"/>
                  </a:cubicBezTo>
                  <a:cubicBezTo>
                    <a:pt x="33" y="372"/>
                    <a:pt x="59" y="408"/>
                    <a:pt x="91" y="435"/>
                  </a:cubicBezTo>
                  <a:cubicBezTo>
                    <a:pt x="106" y="449"/>
                    <a:pt x="125" y="461"/>
                    <a:pt x="144" y="470"/>
                  </a:cubicBezTo>
                  <a:cubicBezTo>
                    <a:pt x="178" y="483"/>
                    <a:pt x="203" y="486"/>
                    <a:pt x="238" y="487"/>
                  </a:cubicBezTo>
                  <a:cubicBezTo>
                    <a:pt x="239" y="487"/>
                    <a:pt x="240" y="487"/>
                    <a:pt x="241" y="487"/>
                  </a:cubicBezTo>
                  <a:cubicBezTo>
                    <a:pt x="287" y="487"/>
                    <a:pt x="331" y="470"/>
                    <a:pt x="368" y="446"/>
                  </a:cubicBezTo>
                  <a:cubicBezTo>
                    <a:pt x="407" y="422"/>
                    <a:pt x="435" y="386"/>
                    <a:pt x="459" y="346"/>
                  </a:cubicBezTo>
                  <a:cubicBezTo>
                    <a:pt x="482" y="308"/>
                    <a:pt x="491" y="258"/>
                    <a:pt x="488" y="214"/>
                  </a:cubicBezTo>
                  <a:cubicBezTo>
                    <a:pt x="485" y="165"/>
                    <a:pt x="464" y="117"/>
                    <a:pt x="430" y="82"/>
                  </a:cubicBezTo>
                  <a:cubicBezTo>
                    <a:pt x="399" y="46"/>
                    <a:pt x="359" y="27"/>
                    <a:pt x="314" y="14"/>
                  </a:cubicBezTo>
                  <a:cubicBezTo>
                    <a:pt x="297" y="9"/>
                    <a:pt x="281" y="8"/>
                    <a:pt x="264" y="7"/>
                  </a:cubicBezTo>
                  <a:cubicBezTo>
                    <a:pt x="253" y="7"/>
                    <a:pt x="241" y="8"/>
                    <a:pt x="230" y="8"/>
                  </a:cubicBezTo>
                  <a:cubicBezTo>
                    <a:pt x="216" y="4"/>
                    <a:pt x="201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7" name="Google Shape;457;p20"/>
          <p:cNvSpPr/>
          <p:nvPr/>
        </p:nvSpPr>
        <p:spPr>
          <a:xfrm>
            <a:off x="638364" y="2008091"/>
            <a:ext cx="379091" cy="428726"/>
          </a:xfrm>
          <a:custGeom>
            <a:avLst/>
            <a:gdLst/>
            <a:ahLst/>
            <a:cxnLst/>
            <a:rect l="l" t="t" r="r" b="b"/>
            <a:pathLst>
              <a:path w="2856" h="3230" extrusionOk="0">
                <a:moveTo>
                  <a:pt x="1653" y="1"/>
                </a:moveTo>
                <a:cubicBezTo>
                  <a:pt x="1604" y="1"/>
                  <a:pt x="1556" y="23"/>
                  <a:pt x="1525" y="64"/>
                </a:cubicBezTo>
                <a:cubicBezTo>
                  <a:pt x="1463" y="147"/>
                  <a:pt x="1386" y="245"/>
                  <a:pt x="1301" y="353"/>
                </a:cubicBezTo>
                <a:cubicBezTo>
                  <a:pt x="892" y="872"/>
                  <a:pt x="333" y="1584"/>
                  <a:pt x="139" y="2135"/>
                </a:cubicBezTo>
                <a:cubicBezTo>
                  <a:pt x="1" y="2528"/>
                  <a:pt x="116" y="2937"/>
                  <a:pt x="421" y="3132"/>
                </a:cubicBezTo>
                <a:cubicBezTo>
                  <a:pt x="513" y="3190"/>
                  <a:pt x="631" y="3229"/>
                  <a:pt x="760" y="3229"/>
                </a:cubicBezTo>
                <a:cubicBezTo>
                  <a:pt x="932" y="3229"/>
                  <a:pt x="1126" y="3160"/>
                  <a:pt x="1315" y="2977"/>
                </a:cubicBezTo>
                <a:cubicBezTo>
                  <a:pt x="1782" y="2520"/>
                  <a:pt x="2251" y="1679"/>
                  <a:pt x="2532" y="1177"/>
                </a:cubicBezTo>
                <a:cubicBezTo>
                  <a:pt x="2585" y="1082"/>
                  <a:pt x="2632" y="998"/>
                  <a:pt x="2672" y="929"/>
                </a:cubicBezTo>
                <a:cubicBezTo>
                  <a:pt x="2855" y="613"/>
                  <a:pt x="2743" y="316"/>
                  <a:pt x="2537" y="186"/>
                </a:cubicBezTo>
                <a:cubicBezTo>
                  <a:pt x="2465" y="141"/>
                  <a:pt x="2378" y="114"/>
                  <a:pt x="2286" y="114"/>
                </a:cubicBezTo>
                <a:cubicBezTo>
                  <a:pt x="2126" y="114"/>
                  <a:pt x="1950" y="195"/>
                  <a:pt x="1810" y="399"/>
                </a:cubicBezTo>
                <a:cubicBezTo>
                  <a:pt x="1323" y="1113"/>
                  <a:pt x="749" y="2189"/>
                  <a:pt x="724" y="2234"/>
                </a:cubicBezTo>
                <a:cubicBezTo>
                  <a:pt x="683" y="2312"/>
                  <a:pt x="713" y="2410"/>
                  <a:pt x="791" y="2452"/>
                </a:cubicBezTo>
                <a:cubicBezTo>
                  <a:pt x="814" y="2464"/>
                  <a:pt x="840" y="2470"/>
                  <a:pt x="865" y="2470"/>
                </a:cubicBezTo>
                <a:cubicBezTo>
                  <a:pt x="923" y="2470"/>
                  <a:pt x="978" y="2439"/>
                  <a:pt x="1007" y="2385"/>
                </a:cubicBezTo>
                <a:cubicBezTo>
                  <a:pt x="1013" y="2375"/>
                  <a:pt x="1597" y="1279"/>
                  <a:pt x="2075" y="579"/>
                </a:cubicBezTo>
                <a:cubicBezTo>
                  <a:pt x="2139" y="485"/>
                  <a:pt x="2217" y="434"/>
                  <a:pt x="2288" y="434"/>
                </a:cubicBezTo>
                <a:cubicBezTo>
                  <a:pt x="2315" y="434"/>
                  <a:pt x="2342" y="442"/>
                  <a:pt x="2366" y="457"/>
                </a:cubicBezTo>
                <a:cubicBezTo>
                  <a:pt x="2440" y="503"/>
                  <a:pt x="2480" y="621"/>
                  <a:pt x="2394" y="768"/>
                </a:cubicBezTo>
                <a:cubicBezTo>
                  <a:pt x="2354" y="838"/>
                  <a:pt x="2307" y="924"/>
                  <a:pt x="2252" y="1020"/>
                </a:cubicBezTo>
                <a:cubicBezTo>
                  <a:pt x="1980" y="1508"/>
                  <a:pt x="1525" y="2322"/>
                  <a:pt x="1091" y="2748"/>
                </a:cubicBezTo>
                <a:cubicBezTo>
                  <a:pt x="981" y="2855"/>
                  <a:pt x="865" y="2910"/>
                  <a:pt x="758" y="2910"/>
                </a:cubicBezTo>
                <a:cubicBezTo>
                  <a:pt x="700" y="2910"/>
                  <a:pt x="645" y="2894"/>
                  <a:pt x="593" y="2861"/>
                </a:cubicBezTo>
                <a:cubicBezTo>
                  <a:pt x="443" y="2765"/>
                  <a:pt x="342" y="2522"/>
                  <a:pt x="441" y="2241"/>
                </a:cubicBezTo>
                <a:cubicBezTo>
                  <a:pt x="617" y="1741"/>
                  <a:pt x="1179" y="1024"/>
                  <a:pt x="1553" y="552"/>
                </a:cubicBezTo>
                <a:cubicBezTo>
                  <a:pt x="1639" y="441"/>
                  <a:pt x="1717" y="341"/>
                  <a:pt x="1781" y="257"/>
                </a:cubicBezTo>
                <a:cubicBezTo>
                  <a:pt x="1834" y="186"/>
                  <a:pt x="1820" y="87"/>
                  <a:pt x="1750" y="33"/>
                </a:cubicBezTo>
                <a:cubicBezTo>
                  <a:pt x="1721" y="12"/>
                  <a:pt x="1687" y="1"/>
                  <a:pt x="16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" name="Google Shape;458;p20"/>
          <p:cNvGrpSpPr/>
          <p:nvPr/>
        </p:nvGrpSpPr>
        <p:grpSpPr>
          <a:xfrm rot="10800000" flipH="1">
            <a:off x="7618104" y="3564239"/>
            <a:ext cx="1242133" cy="1223297"/>
            <a:chOff x="7689759" y="352073"/>
            <a:chExt cx="782791" cy="770969"/>
          </a:xfrm>
        </p:grpSpPr>
        <p:sp>
          <p:nvSpPr>
            <p:cNvPr id="459" name="Google Shape;459;p20"/>
            <p:cNvSpPr/>
            <p:nvPr/>
          </p:nvSpPr>
          <p:spPr>
            <a:xfrm>
              <a:off x="8251668" y="916087"/>
              <a:ext cx="220882" cy="206956"/>
            </a:xfrm>
            <a:custGeom>
              <a:avLst/>
              <a:gdLst/>
              <a:ahLst/>
              <a:cxnLst/>
              <a:rect l="l" t="t" r="r" b="b"/>
              <a:pathLst>
                <a:path w="2728" h="2556" extrusionOk="0">
                  <a:moveTo>
                    <a:pt x="2101" y="1"/>
                  </a:moveTo>
                  <a:cubicBezTo>
                    <a:pt x="1984" y="1"/>
                    <a:pt x="1851" y="36"/>
                    <a:pt x="1710" y="126"/>
                  </a:cubicBezTo>
                  <a:cubicBezTo>
                    <a:pt x="1237" y="424"/>
                    <a:pt x="695" y="1043"/>
                    <a:pt x="371" y="1412"/>
                  </a:cubicBezTo>
                  <a:cubicBezTo>
                    <a:pt x="310" y="1483"/>
                    <a:pt x="256" y="1544"/>
                    <a:pt x="210" y="1595"/>
                  </a:cubicBezTo>
                  <a:cubicBezTo>
                    <a:pt x="0" y="1827"/>
                    <a:pt x="42" y="2095"/>
                    <a:pt x="191" y="2240"/>
                  </a:cubicBezTo>
                  <a:cubicBezTo>
                    <a:pt x="261" y="2309"/>
                    <a:pt x="361" y="2354"/>
                    <a:pt x="474" y="2354"/>
                  </a:cubicBezTo>
                  <a:cubicBezTo>
                    <a:pt x="588" y="2354"/>
                    <a:pt x="714" y="2308"/>
                    <a:pt x="835" y="2192"/>
                  </a:cubicBezTo>
                  <a:cubicBezTo>
                    <a:pt x="1370" y="1682"/>
                    <a:pt x="2042" y="884"/>
                    <a:pt x="2070" y="851"/>
                  </a:cubicBezTo>
                  <a:cubicBezTo>
                    <a:pt x="2119" y="793"/>
                    <a:pt x="2111" y="707"/>
                    <a:pt x="2054" y="658"/>
                  </a:cubicBezTo>
                  <a:cubicBezTo>
                    <a:pt x="2028" y="637"/>
                    <a:pt x="1997" y="626"/>
                    <a:pt x="1965" y="626"/>
                  </a:cubicBezTo>
                  <a:cubicBezTo>
                    <a:pt x="1926" y="626"/>
                    <a:pt x="1887" y="643"/>
                    <a:pt x="1861" y="675"/>
                  </a:cubicBezTo>
                  <a:cubicBezTo>
                    <a:pt x="1854" y="683"/>
                    <a:pt x="1171" y="1494"/>
                    <a:pt x="647" y="1994"/>
                  </a:cubicBezTo>
                  <a:cubicBezTo>
                    <a:pt x="587" y="2050"/>
                    <a:pt x="525" y="2080"/>
                    <a:pt x="471" y="2080"/>
                  </a:cubicBezTo>
                  <a:cubicBezTo>
                    <a:pt x="437" y="2080"/>
                    <a:pt x="406" y="2068"/>
                    <a:pt x="381" y="2044"/>
                  </a:cubicBezTo>
                  <a:cubicBezTo>
                    <a:pt x="328" y="1992"/>
                    <a:pt x="315" y="1887"/>
                    <a:pt x="413" y="1778"/>
                  </a:cubicBezTo>
                  <a:cubicBezTo>
                    <a:pt x="459" y="1728"/>
                    <a:pt x="514" y="1665"/>
                    <a:pt x="578" y="1593"/>
                  </a:cubicBezTo>
                  <a:cubicBezTo>
                    <a:pt x="891" y="1235"/>
                    <a:pt x="1416" y="634"/>
                    <a:pt x="1856" y="357"/>
                  </a:cubicBezTo>
                  <a:cubicBezTo>
                    <a:pt x="1943" y="302"/>
                    <a:pt x="2027" y="274"/>
                    <a:pt x="2103" y="274"/>
                  </a:cubicBezTo>
                  <a:cubicBezTo>
                    <a:pt x="2175" y="274"/>
                    <a:pt x="2240" y="300"/>
                    <a:pt x="2292" y="351"/>
                  </a:cubicBezTo>
                  <a:cubicBezTo>
                    <a:pt x="2400" y="458"/>
                    <a:pt x="2441" y="679"/>
                    <a:pt x="2309" y="896"/>
                  </a:cubicBezTo>
                  <a:cubicBezTo>
                    <a:pt x="2072" y="1283"/>
                    <a:pt x="1474" y="1780"/>
                    <a:pt x="1079" y="2110"/>
                  </a:cubicBezTo>
                  <a:cubicBezTo>
                    <a:pt x="986" y="2187"/>
                    <a:pt x="903" y="2256"/>
                    <a:pt x="835" y="2315"/>
                  </a:cubicBezTo>
                  <a:cubicBezTo>
                    <a:pt x="778" y="2365"/>
                    <a:pt x="772" y="2451"/>
                    <a:pt x="821" y="2508"/>
                  </a:cubicBezTo>
                  <a:cubicBezTo>
                    <a:pt x="848" y="2539"/>
                    <a:pt x="886" y="2555"/>
                    <a:pt x="925" y="2555"/>
                  </a:cubicBezTo>
                  <a:cubicBezTo>
                    <a:pt x="957" y="2555"/>
                    <a:pt x="988" y="2544"/>
                    <a:pt x="1015" y="2522"/>
                  </a:cubicBezTo>
                  <a:cubicBezTo>
                    <a:pt x="1081" y="2464"/>
                    <a:pt x="1163" y="2396"/>
                    <a:pt x="1254" y="2320"/>
                  </a:cubicBezTo>
                  <a:cubicBezTo>
                    <a:pt x="1688" y="1959"/>
                    <a:pt x="2282" y="1465"/>
                    <a:pt x="2542" y="1039"/>
                  </a:cubicBezTo>
                  <a:cubicBezTo>
                    <a:pt x="2727" y="735"/>
                    <a:pt x="2703" y="372"/>
                    <a:pt x="2483" y="156"/>
                  </a:cubicBezTo>
                  <a:cubicBezTo>
                    <a:pt x="2394" y="67"/>
                    <a:pt x="2261" y="1"/>
                    <a:pt x="2101" y="1"/>
                  </a:cubicBezTo>
                  <a:close/>
                </a:path>
              </a:pathLst>
            </a:custGeom>
            <a:solidFill>
              <a:srgbClr val="704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8150217" y="558700"/>
              <a:ext cx="97648" cy="98458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7978406" y="507529"/>
              <a:ext cx="127040" cy="39189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7929097" y="577484"/>
              <a:ext cx="40241" cy="104854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8017998" y="614486"/>
              <a:ext cx="59431" cy="7773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7935574" y="399276"/>
              <a:ext cx="94490" cy="110522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7782223" y="352073"/>
              <a:ext cx="113437" cy="23643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7689759" y="375958"/>
              <a:ext cx="54654" cy="48500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20"/>
          <p:cNvGrpSpPr/>
          <p:nvPr/>
        </p:nvGrpSpPr>
        <p:grpSpPr>
          <a:xfrm rot="-8759897">
            <a:off x="364839" y="4204949"/>
            <a:ext cx="1133798" cy="679636"/>
            <a:chOff x="752695" y="539673"/>
            <a:chExt cx="650164" cy="389699"/>
          </a:xfrm>
        </p:grpSpPr>
        <p:sp>
          <p:nvSpPr>
            <p:cNvPr id="468" name="Google Shape;468;p20"/>
            <p:cNvSpPr/>
            <p:nvPr/>
          </p:nvSpPr>
          <p:spPr>
            <a:xfrm>
              <a:off x="752695" y="670515"/>
              <a:ext cx="272216" cy="258856"/>
            </a:xfrm>
            <a:custGeom>
              <a:avLst/>
              <a:gdLst/>
              <a:ahLst/>
              <a:cxnLst/>
              <a:rect l="l" t="t" r="r" b="b"/>
              <a:pathLst>
                <a:path w="3362" h="3197" extrusionOk="0">
                  <a:moveTo>
                    <a:pt x="1636" y="1"/>
                  </a:moveTo>
                  <a:cubicBezTo>
                    <a:pt x="1411" y="1"/>
                    <a:pt x="1182" y="835"/>
                    <a:pt x="1092" y="917"/>
                  </a:cubicBezTo>
                  <a:cubicBezTo>
                    <a:pt x="1014" y="988"/>
                    <a:pt x="128" y="1183"/>
                    <a:pt x="81" y="1293"/>
                  </a:cubicBezTo>
                  <a:cubicBezTo>
                    <a:pt x="0" y="1484"/>
                    <a:pt x="700" y="1971"/>
                    <a:pt x="783" y="2088"/>
                  </a:cubicBezTo>
                  <a:cubicBezTo>
                    <a:pt x="840" y="2169"/>
                    <a:pt x="744" y="3124"/>
                    <a:pt x="886" y="3191"/>
                  </a:cubicBezTo>
                  <a:cubicBezTo>
                    <a:pt x="895" y="3195"/>
                    <a:pt x="906" y="3197"/>
                    <a:pt x="919" y="3197"/>
                  </a:cubicBezTo>
                  <a:cubicBezTo>
                    <a:pt x="1111" y="3197"/>
                    <a:pt x="1717" y="2768"/>
                    <a:pt x="1835" y="2724"/>
                  </a:cubicBezTo>
                  <a:cubicBezTo>
                    <a:pt x="1845" y="2720"/>
                    <a:pt x="1858" y="2719"/>
                    <a:pt x="1873" y="2719"/>
                  </a:cubicBezTo>
                  <a:cubicBezTo>
                    <a:pt x="2043" y="2719"/>
                    <a:pt x="2530" y="2928"/>
                    <a:pt x="2748" y="2928"/>
                  </a:cubicBezTo>
                  <a:cubicBezTo>
                    <a:pt x="2790" y="2928"/>
                    <a:pt x="2822" y="2921"/>
                    <a:pt x="2840" y="2903"/>
                  </a:cubicBezTo>
                  <a:cubicBezTo>
                    <a:pt x="2960" y="2781"/>
                    <a:pt x="2675" y="1974"/>
                    <a:pt x="2718" y="1824"/>
                  </a:cubicBezTo>
                  <a:cubicBezTo>
                    <a:pt x="2759" y="1679"/>
                    <a:pt x="3362" y="1135"/>
                    <a:pt x="3261" y="1008"/>
                  </a:cubicBezTo>
                  <a:cubicBezTo>
                    <a:pt x="3108" y="814"/>
                    <a:pt x="2390" y="822"/>
                    <a:pt x="2285" y="765"/>
                  </a:cubicBezTo>
                  <a:cubicBezTo>
                    <a:pt x="2156" y="695"/>
                    <a:pt x="1839" y="9"/>
                    <a:pt x="1640" y="1"/>
                  </a:cubicBezTo>
                  <a:cubicBezTo>
                    <a:pt x="1638" y="1"/>
                    <a:pt x="1637" y="1"/>
                    <a:pt x="1636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965394" y="612624"/>
              <a:ext cx="71981" cy="78054"/>
            </a:xfrm>
            <a:custGeom>
              <a:avLst/>
              <a:gdLst/>
              <a:ahLst/>
              <a:cxnLst/>
              <a:rect l="l" t="t" r="r" b="b"/>
              <a:pathLst>
                <a:path w="889" h="964" extrusionOk="0">
                  <a:moveTo>
                    <a:pt x="718" y="0"/>
                  </a:moveTo>
                  <a:cubicBezTo>
                    <a:pt x="691" y="0"/>
                    <a:pt x="663" y="11"/>
                    <a:pt x="639" y="37"/>
                  </a:cubicBezTo>
                  <a:cubicBezTo>
                    <a:pt x="422" y="269"/>
                    <a:pt x="229" y="518"/>
                    <a:pt x="58" y="787"/>
                  </a:cubicBezTo>
                  <a:cubicBezTo>
                    <a:pt x="0" y="878"/>
                    <a:pt x="83" y="963"/>
                    <a:pt x="167" y="963"/>
                  </a:cubicBezTo>
                  <a:cubicBezTo>
                    <a:pt x="204" y="963"/>
                    <a:pt x="241" y="947"/>
                    <a:pt x="266" y="907"/>
                  </a:cubicBezTo>
                  <a:cubicBezTo>
                    <a:pt x="425" y="657"/>
                    <a:pt x="605" y="425"/>
                    <a:pt x="807" y="208"/>
                  </a:cubicBezTo>
                  <a:cubicBezTo>
                    <a:pt x="888" y="122"/>
                    <a:pt x="808" y="0"/>
                    <a:pt x="7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1062473" y="555704"/>
              <a:ext cx="58459" cy="36679"/>
            </a:xfrm>
            <a:custGeom>
              <a:avLst/>
              <a:gdLst/>
              <a:ahLst/>
              <a:cxnLst/>
              <a:rect l="l" t="t" r="r" b="b"/>
              <a:pathLst>
                <a:path w="722" h="453" extrusionOk="0">
                  <a:moveTo>
                    <a:pt x="589" y="1"/>
                  </a:moveTo>
                  <a:cubicBezTo>
                    <a:pt x="579" y="1"/>
                    <a:pt x="569" y="2"/>
                    <a:pt x="558" y="6"/>
                  </a:cubicBezTo>
                  <a:cubicBezTo>
                    <a:pt x="404" y="68"/>
                    <a:pt x="255" y="138"/>
                    <a:pt x="112" y="225"/>
                  </a:cubicBezTo>
                  <a:cubicBezTo>
                    <a:pt x="1" y="292"/>
                    <a:pt x="67" y="453"/>
                    <a:pt x="170" y="453"/>
                  </a:cubicBezTo>
                  <a:cubicBezTo>
                    <a:pt x="189" y="453"/>
                    <a:pt x="209" y="447"/>
                    <a:pt x="230" y="435"/>
                  </a:cubicBezTo>
                  <a:cubicBezTo>
                    <a:pt x="353" y="359"/>
                    <a:pt x="482" y="293"/>
                    <a:pt x="618" y="239"/>
                  </a:cubicBezTo>
                  <a:cubicBezTo>
                    <a:pt x="679" y="216"/>
                    <a:pt x="721" y="162"/>
                    <a:pt x="705" y="93"/>
                  </a:cubicBezTo>
                  <a:cubicBezTo>
                    <a:pt x="693" y="46"/>
                    <a:pt x="641" y="1"/>
                    <a:pt x="589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1167811" y="539673"/>
              <a:ext cx="63317" cy="22671"/>
            </a:xfrm>
            <a:custGeom>
              <a:avLst/>
              <a:gdLst/>
              <a:ahLst/>
              <a:cxnLst/>
              <a:rect l="l" t="t" r="r" b="b"/>
              <a:pathLst>
                <a:path w="782" h="280" extrusionOk="0">
                  <a:moveTo>
                    <a:pt x="209" y="0"/>
                  </a:moveTo>
                  <a:cubicBezTo>
                    <a:pt x="192" y="0"/>
                    <a:pt x="175" y="1"/>
                    <a:pt x="158" y="1"/>
                  </a:cubicBezTo>
                  <a:cubicBezTo>
                    <a:pt x="5" y="5"/>
                    <a:pt x="1" y="241"/>
                    <a:pt x="152" y="241"/>
                  </a:cubicBezTo>
                  <a:cubicBezTo>
                    <a:pt x="153" y="241"/>
                    <a:pt x="154" y="241"/>
                    <a:pt x="156" y="241"/>
                  </a:cubicBezTo>
                  <a:cubicBezTo>
                    <a:pt x="174" y="240"/>
                    <a:pt x="193" y="240"/>
                    <a:pt x="211" y="240"/>
                  </a:cubicBezTo>
                  <a:cubicBezTo>
                    <a:pt x="334" y="240"/>
                    <a:pt x="455" y="252"/>
                    <a:pt x="576" y="276"/>
                  </a:cubicBezTo>
                  <a:cubicBezTo>
                    <a:pt x="585" y="278"/>
                    <a:pt x="594" y="279"/>
                    <a:pt x="603" y="279"/>
                  </a:cubicBezTo>
                  <a:cubicBezTo>
                    <a:pt x="733" y="279"/>
                    <a:pt x="782" y="73"/>
                    <a:pt x="639" y="45"/>
                  </a:cubicBezTo>
                  <a:cubicBezTo>
                    <a:pt x="497" y="15"/>
                    <a:pt x="353" y="0"/>
                    <a:pt x="209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1259303" y="562262"/>
              <a:ext cx="64937" cy="39432"/>
            </a:xfrm>
            <a:custGeom>
              <a:avLst/>
              <a:gdLst/>
              <a:ahLst/>
              <a:cxnLst/>
              <a:rect l="l" t="t" r="r" b="b"/>
              <a:pathLst>
                <a:path w="802" h="487" extrusionOk="0">
                  <a:moveTo>
                    <a:pt x="194" y="0"/>
                  </a:moveTo>
                  <a:cubicBezTo>
                    <a:pt x="79" y="0"/>
                    <a:pt x="1" y="166"/>
                    <a:pt x="125" y="220"/>
                  </a:cubicBezTo>
                  <a:cubicBezTo>
                    <a:pt x="271" y="282"/>
                    <a:pt x="409" y="360"/>
                    <a:pt x="535" y="458"/>
                  </a:cubicBezTo>
                  <a:cubicBezTo>
                    <a:pt x="560" y="478"/>
                    <a:pt x="587" y="486"/>
                    <a:pt x="613" y="486"/>
                  </a:cubicBezTo>
                  <a:cubicBezTo>
                    <a:pt x="713" y="486"/>
                    <a:pt x="802" y="365"/>
                    <a:pt x="705" y="290"/>
                  </a:cubicBezTo>
                  <a:cubicBezTo>
                    <a:pt x="563" y="177"/>
                    <a:pt x="413" y="83"/>
                    <a:pt x="246" y="11"/>
                  </a:cubicBezTo>
                  <a:cubicBezTo>
                    <a:pt x="228" y="4"/>
                    <a:pt x="211" y="0"/>
                    <a:pt x="19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1345371" y="625821"/>
              <a:ext cx="57488" cy="53763"/>
            </a:xfrm>
            <a:custGeom>
              <a:avLst/>
              <a:gdLst/>
              <a:ahLst/>
              <a:cxnLst/>
              <a:rect l="l" t="t" r="r" b="b"/>
              <a:pathLst>
                <a:path w="710" h="664" extrusionOk="0">
                  <a:moveTo>
                    <a:pt x="180" y="1"/>
                  </a:moveTo>
                  <a:cubicBezTo>
                    <a:pt x="85" y="1"/>
                    <a:pt x="0" y="120"/>
                    <a:pt x="89" y="202"/>
                  </a:cubicBezTo>
                  <a:cubicBezTo>
                    <a:pt x="228" y="332"/>
                    <a:pt x="353" y="471"/>
                    <a:pt x="469" y="621"/>
                  </a:cubicBezTo>
                  <a:cubicBezTo>
                    <a:pt x="491" y="651"/>
                    <a:pt x="519" y="663"/>
                    <a:pt x="546" y="663"/>
                  </a:cubicBezTo>
                  <a:cubicBezTo>
                    <a:pt x="629" y="663"/>
                    <a:pt x="709" y="544"/>
                    <a:pt x="639" y="452"/>
                  </a:cubicBezTo>
                  <a:cubicBezTo>
                    <a:pt x="525" y="302"/>
                    <a:pt x="399" y="163"/>
                    <a:pt x="260" y="34"/>
                  </a:cubicBezTo>
                  <a:cubicBezTo>
                    <a:pt x="235" y="10"/>
                    <a:pt x="207" y="1"/>
                    <a:pt x="1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oogle Shape;475;p21"/>
          <p:cNvGrpSpPr/>
          <p:nvPr/>
        </p:nvGrpSpPr>
        <p:grpSpPr>
          <a:xfrm flipH="1">
            <a:off x="40" y="0"/>
            <a:ext cx="9143955" cy="5143469"/>
            <a:chOff x="0" y="0"/>
            <a:chExt cx="9143955" cy="5143469"/>
          </a:xfrm>
        </p:grpSpPr>
        <p:sp>
          <p:nvSpPr>
            <p:cNvPr id="476" name="Google Shape;476;p21"/>
            <p:cNvSpPr/>
            <p:nvPr/>
          </p:nvSpPr>
          <p:spPr>
            <a:xfrm flipH="1">
              <a:off x="0" y="0"/>
              <a:ext cx="4694269" cy="2015419"/>
            </a:xfrm>
            <a:custGeom>
              <a:avLst/>
              <a:gdLst/>
              <a:ahLst/>
              <a:cxnLst/>
              <a:rect l="l" t="t" r="r" b="b"/>
              <a:pathLst>
                <a:path w="42787" h="18370" extrusionOk="0">
                  <a:moveTo>
                    <a:pt x="8116" y="0"/>
                  </a:moveTo>
                  <a:cubicBezTo>
                    <a:pt x="5393" y="1936"/>
                    <a:pt x="3054" y="4202"/>
                    <a:pt x="1716" y="6978"/>
                  </a:cubicBezTo>
                  <a:cubicBezTo>
                    <a:pt x="644" y="9202"/>
                    <a:pt x="0" y="12097"/>
                    <a:pt x="1380" y="14329"/>
                  </a:cubicBezTo>
                  <a:cubicBezTo>
                    <a:pt x="2532" y="16194"/>
                    <a:pt x="4827" y="17245"/>
                    <a:pt x="7148" y="17793"/>
                  </a:cubicBezTo>
                  <a:cubicBezTo>
                    <a:pt x="8853" y="18195"/>
                    <a:pt x="10634" y="18369"/>
                    <a:pt x="12411" y="18369"/>
                  </a:cubicBezTo>
                  <a:cubicBezTo>
                    <a:pt x="13275" y="18369"/>
                    <a:pt x="14137" y="18328"/>
                    <a:pt x="14990" y="18252"/>
                  </a:cubicBezTo>
                  <a:cubicBezTo>
                    <a:pt x="18270" y="17959"/>
                    <a:pt x="21328" y="16879"/>
                    <a:pt x="24274" y="15677"/>
                  </a:cubicBezTo>
                  <a:cubicBezTo>
                    <a:pt x="27596" y="14322"/>
                    <a:pt x="30856" y="12786"/>
                    <a:pt x="34410" y="11894"/>
                  </a:cubicBezTo>
                  <a:cubicBezTo>
                    <a:pt x="35279" y="11675"/>
                    <a:pt x="36169" y="11502"/>
                    <a:pt x="37070" y="11380"/>
                  </a:cubicBezTo>
                  <a:lnTo>
                    <a:pt x="42786" y="11380"/>
                  </a:lnTo>
                  <a:lnTo>
                    <a:pt x="42786" y="5069"/>
                  </a:lnTo>
                  <a:lnTo>
                    <a:pt x="42786" y="0"/>
                  </a:ln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6062720" y="2594224"/>
              <a:ext cx="3081235" cy="2549245"/>
            </a:xfrm>
            <a:custGeom>
              <a:avLst/>
              <a:gdLst/>
              <a:ahLst/>
              <a:cxnLst/>
              <a:rect l="l" t="t" r="r" b="b"/>
              <a:pathLst>
                <a:path w="34485" h="28531" extrusionOk="0">
                  <a:moveTo>
                    <a:pt x="23843" y="1"/>
                  </a:moveTo>
                  <a:cubicBezTo>
                    <a:pt x="21342" y="1"/>
                    <a:pt x="18844" y="291"/>
                    <a:pt x="16428" y="836"/>
                  </a:cubicBezTo>
                  <a:cubicBezTo>
                    <a:pt x="10823" y="2101"/>
                    <a:pt x="5385" y="4832"/>
                    <a:pt x="2386" y="9136"/>
                  </a:cubicBezTo>
                  <a:cubicBezTo>
                    <a:pt x="519" y="11816"/>
                    <a:pt x="1" y="14755"/>
                    <a:pt x="664" y="17797"/>
                  </a:cubicBezTo>
                  <a:cubicBezTo>
                    <a:pt x="1293" y="20685"/>
                    <a:pt x="2604" y="23433"/>
                    <a:pt x="3188" y="26331"/>
                  </a:cubicBezTo>
                  <a:cubicBezTo>
                    <a:pt x="3335" y="27064"/>
                    <a:pt x="3422" y="27806"/>
                    <a:pt x="3403" y="28531"/>
                  </a:cubicBezTo>
                  <a:lnTo>
                    <a:pt x="34484" y="28531"/>
                  </a:lnTo>
                  <a:lnTo>
                    <a:pt x="34484" y="16919"/>
                  </a:lnTo>
                  <a:lnTo>
                    <a:pt x="34484" y="5375"/>
                  </a:lnTo>
                  <a:lnTo>
                    <a:pt x="34484" y="1613"/>
                  </a:lnTo>
                  <a:cubicBezTo>
                    <a:pt x="31463" y="872"/>
                    <a:pt x="28428" y="174"/>
                    <a:pt x="25266" y="32"/>
                  </a:cubicBezTo>
                  <a:cubicBezTo>
                    <a:pt x="24792" y="11"/>
                    <a:pt x="24317" y="1"/>
                    <a:pt x="23843" y="1"/>
                  </a:cubicBezTo>
                  <a:close/>
                </a:path>
              </a:pathLst>
            </a:custGeom>
            <a:solidFill>
              <a:srgbClr val="61A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21"/>
          <p:cNvGrpSpPr/>
          <p:nvPr/>
        </p:nvGrpSpPr>
        <p:grpSpPr>
          <a:xfrm>
            <a:off x="6813258" y="2881606"/>
            <a:ext cx="1571864" cy="1571793"/>
            <a:chOff x="5015650" y="2820925"/>
            <a:chExt cx="1333218" cy="1333158"/>
          </a:xfrm>
        </p:grpSpPr>
        <p:sp>
          <p:nvSpPr>
            <p:cNvPr id="479" name="Google Shape;479;p21"/>
            <p:cNvSpPr/>
            <p:nvPr/>
          </p:nvSpPr>
          <p:spPr>
            <a:xfrm>
              <a:off x="5015650" y="2820925"/>
              <a:ext cx="1333218" cy="1333157"/>
            </a:xfrm>
            <a:custGeom>
              <a:avLst/>
              <a:gdLst/>
              <a:ahLst/>
              <a:cxnLst/>
              <a:rect l="l" t="t" r="r" b="b"/>
              <a:pathLst>
                <a:path w="21734" h="21733" extrusionOk="0">
                  <a:moveTo>
                    <a:pt x="10868" y="0"/>
                  </a:moveTo>
                  <a:cubicBezTo>
                    <a:pt x="4866" y="0"/>
                    <a:pt x="1" y="4866"/>
                    <a:pt x="1" y="10867"/>
                  </a:cubicBezTo>
                  <a:cubicBezTo>
                    <a:pt x="1" y="16868"/>
                    <a:pt x="4866" y="21733"/>
                    <a:pt x="10868" y="21733"/>
                  </a:cubicBezTo>
                  <a:cubicBezTo>
                    <a:pt x="16868" y="21733"/>
                    <a:pt x="21733" y="16868"/>
                    <a:pt x="21733" y="10867"/>
                  </a:cubicBezTo>
                  <a:cubicBezTo>
                    <a:pt x="21733" y="4866"/>
                    <a:pt x="16868" y="0"/>
                    <a:pt x="10868" y="0"/>
                  </a:cubicBezTo>
                  <a:close/>
                </a:path>
              </a:pathLst>
            </a:custGeom>
            <a:solidFill>
              <a:srgbClr val="341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5146065" y="2951341"/>
              <a:ext cx="1072390" cy="1072328"/>
            </a:xfrm>
            <a:custGeom>
              <a:avLst/>
              <a:gdLst/>
              <a:ahLst/>
              <a:cxnLst/>
              <a:rect l="l" t="t" r="r" b="b"/>
              <a:pathLst>
                <a:path w="17482" h="17481" extrusionOk="0">
                  <a:moveTo>
                    <a:pt x="8742" y="0"/>
                  </a:moveTo>
                  <a:cubicBezTo>
                    <a:pt x="3914" y="0"/>
                    <a:pt x="1" y="3914"/>
                    <a:pt x="1" y="8741"/>
                  </a:cubicBezTo>
                  <a:cubicBezTo>
                    <a:pt x="1" y="13567"/>
                    <a:pt x="3914" y="17481"/>
                    <a:pt x="8742" y="17481"/>
                  </a:cubicBezTo>
                  <a:cubicBezTo>
                    <a:pt x="13568" y="17481"/>
                    <a:pt x="17481" y="13567"/>
                    <a:pt x="17481" y="8741"/>
                  </a:cubicBezTo>
                  <a:cubicBezTo>
                    <a:pt x="17481" y="3914"/>
                    <a:pt x="13568" y="0"/>
                    <a:pt x="8742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1"/>
            <p:cNvSpPr/>
            <p:nvPr/>
          </p:nvSpPr>
          <p:spPr>
            <a:xfrm>
              <a:off x="5493081" y="3055011"/>
              <a:ext cx="225495" cy="432710"/>
            </a:xfrm>
            <a:custGeom>
              <a:avLst/>
              <a:gdLst/>
              <a:ahLst/>
              <a:cxnLst/>
              <a:rect l="l" t="t" r="r" b="b"/>
              <a:pathLst>
                <a:path w="3676" h="7054" extrusionOk="0">
                  <a:moveTo>
                    <a:pt x="677" y="0"/>
                  </a:moveTo>
                  <a:cubicBezTo>
                    <a:pt x="0" y="0"/>
                    <a:pt x="2086" y="6830"/>
                    <a:pt x="3085" y="7051"/>
                  </a:cubicBezTo>
                  <a:cubicBezTo>
                    <a:pt x="3091" y="7052"/>
                    <a:pt x="3097" y="7053"/>
                    <a:pt x="3102" y="7053"/>
                  </a:cubicBezTo>
                  <a:cubicBezTo>
                    <a:pt x="3675" y="7053"/>
                    <a:pt x="1347" y="0"/>
                    <a:pt x="677" y="0"/>
                  </a:cubicBezTo>
                  <a:close/>
                </a:path>
              </a:pathLst>
            </a:custGeom>
            <a:solidFill>
              <a:srgbClr val="FB36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1"/>
            <p:cNvSpPr/>
            <p:nvPr/>
          </p:nvSpPr>
          <p:spPr>
            <a:xfrm>
              <a:off x="5678950" y="3347067"/>
              <a:ext cx="274692" cy="167833"/>
            </a:xfrm>
            <a:custGeom>
              <a:avLst/>
              <a:gdLst/>
              <a:ahLst/>
              <a:cxnLst/>
              <a:rect l="l" t="t" r="r" b="b"/>
              <a:pathLst>
                <a:path w="4478" h="2736" extrusionOk="0">
                  <a:moveTo>
                    <a:pt x="4062" y="1"/>
                  </a:moveTo>
                  <a:cubicBezTo>
                    <a:pt x="3134" y="1"/>
                    <a:pt x="0" y="1739"/>
                    <a:pt x="55" y="2629"/>
                  </a:cubicBezTo>
                  <a:cubicBezTo>
                    <a:pt x="59" y="2702"/>
                    <a:pt x="120" y="2736"/>
                    <a:pt x="223" y="2736"/>
                  </a:cubicBezTo>
                  <a:cubicBezTo>
                    <a:pt x="1034" y="2736"/>
                    <a:pt x="4478" y="699"/>
                    <a:pt x="4311" y="122"/>
                  </a:cubicBezTo>
                  <a:cubicBezTo>
                    <a:pt x="4288" y="38"/>
                    <a:pt x="4199" y="1"/>
                    <a:pt x="4062" y="1"/>
                  </a:cubicBezTo>
                  <a:close/>
                </a:path>
              </a:pathLst>
            </a:custGeom>
            <a:solidFill>
              <a:srgbClr val="FB36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5580801" y="3386020"/>
              <a:ext cx="202921" cy="202982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55" y="1"/>
                  </a:moveTo>
                  <a:cubicBezTo>
                    <a:pt x="741" y="1"/>
                    <a:pt x="0" y="741"/>
                    <a:pt x="0" y="1655"/>
                  </a:cubicBezTo>
                  <a:cubicBezTo>
                    <a:pt x="0" y="2568"/>
                    <a:pt x="741" y="3308"/>
                    <a:pt x="1655" y="3308"/>
                  </a:cubicBezTo>
                  <a:cubicBezTo>
                    <a:pt x="2568" y="3308"/>
                    <a:pt x="3308" y="2568"/>
                    <a:pt x="3308" y="1655"/>
                  </a:cubicBezTo>
                  <a:cubicBezTo>
                    <a:pt x="3308" y="741"/>
                    <a:pt x="2568" y="1"/>
                    <a:pt x="1655" y="1"/>
                  </a:cubicBezTo>
                  <a:close/>
                </a:path>
              </a:pathLst>
            </a:custGeom>
            <a:solidFill>
              <a:srgbClr val="341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5015650" y="2914412"/>
              <a:ext cx="1264024" cy="1239671"/>
            </a:xfrm>
            <a:custGeom>
              <a:avLst/>
              <a:gdLst/>
              <a:ahLst/>
              <a:cxnLst/>
              <a:rect l="l" t="t" r="r" b="b"/>
              <a:pathLst>
                <a:path w="20606" h="20209" extrusionOk="0">
                  <a:moveTo>
                    <a:pt x="5319" y="0"/>
                  </a:moveTo>
                  <a:cubicBezTo>
                    <a:pt x="2136" y="1895"/>
                    <a:pt x="1" y="5369"/>
                    <a:pt x="1" y="9343"/>
                  </a:cubicBezTo>
                  <a:cubicBezTo>
                    <a:pt x="1" y="15344"/>
                    <a:pt x="4866" y="20209"/>
                    <a:pt x="10868" y="20209"/>
                  </a:cubicBezTo>
                  <a:cubicBezTo>
                    <a:pt x="15136" y="20209"/>
                    <a:pt x="18829" y="17746"/>
                    <a:pt x="20605" y="14165"/>
                  </a:cubicBezTo>
                  <a:cubicBezTo>
                    <a:pt x="17232" y="13941"/>
                    <a:pt x="13948" y="12885"/>
                    <a:pt x="11188" y="10759"/>
                  </a:cubicBezTo>
                  <a:cubicBezTo>
                    <a:pt x="7738" y="8101"/>
                    <a:pt x="6264" y="4092"/>
                    <a:pt x="5319" y="0"/>
                  </a:cubicBezTo>
                  <a:close/>
                </a:path>
              </a:pathLst>
            </a:custGeom>
            <a:solidFill>
              <a:srgbClr val="73BC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5578654" y="2856013"/>
              <a:ext cx="314012" cy="78150"/>
            </a:xfrm>
            <a:custGeom>
              <a:avLst/>
              <a:gdLst/>
              <a:ahLst/>
              <a:cxnLst/>
              <a:rect l="l" t="t" r="r" b="b"/>
              <a:pathLst>
                <a:path w="5119" h="1274" extrusionOk="0">
                  <a:moveTo>
                    <a:pt x="1866" y="0"/>
                  </a:moveTo>
                  <a:cubicBezTo>
                    <a:pt x="1389" y="0"/>
                    <a:pt x="906" y="50"/>
                    <a:pt x="419" y="149"/>
                  </a:cubicBezTo>
                  <a:cubicBezTo>
                    <a:pt x="0" y="234"/>
                    <a:pt x="141" y="840"/>
                    <a:pt x="528" y="840"/>
                  </a:cubicBezTo>
                  <a:cubicBezTo>
                    <a:pt x="553" y="840"/>
                    <a:pt x="580" y="837"/>
                    <a:pt x="608" y="832"/>
                  </a:cubicBezTo>
                  <a:cubicBezTo>
                    <a:pt x="1034" y="745"/>
                    <a:pt x="1460" y="702"/>
                    <a:pt x="1883" y="702"/>
                  </a:cubicBezTo>
                  <a:cubicBezTo>
                    <a:pt x="2743" y="702"/>
                    <a:pt x="3590" y="881"/>
                    <a:pt x="4398" y="1239"/>
                  </a:cubicBezTo>
                  <a:cubicBezTo>
                    <a:pt x="4451" y="1263"/>
                    <a:pt x="4503" y="1273"/>
                    <a:pt x="4553" y="1273"/>
                  </a:cubicBezTo>
                  <a:cubicBezTo>
                    <a:pt x="4891" y="1273"/>
                    <a:pt x="5118" y="788"/>
                    <a:pt x="4756" y="628"/>
                  </a:cubicBezTo>
                  <a:cubicBezTo>
                    <a:pt x="3817" y="211"/>
                    <a:pt x="2852" y="0"/>
                    <a:pt x="1866" y="0"/>
                  </a:cubicBezTo>
                  <a:close/>
                </a:path>
              </a:pathLst>
            </a:custGeom>
            <a:solidFill>
              <a:srgbClr val="B0A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5919537" y="2922142"/>
              <a:ext cx="116612" cy="78825"/>
            </a:xfrm>
            <a:custGeom>
              <a:avLst/>
              <a:gdLst/>
              <a:ahLst/>
              <a:cxnLst/>
              <a:rect l="l" t="t" r="r" b="b"/>
              <a:pathLst>
                <a:path w="1901" h="1285" extrusionOk="0">
                  <a:moveTo>
                    <a:pt x="390" y="0"/>
                  </a:moveTo>
                  <a:cubicBezTo>
                    <a:pt x="271" y="0"/>
                    <a:pt x="158" y="53"/>
                    <a:pt x="89" y="169"/>
                  </a:cubicBezTo>
                  <a:cubicBezTo>
                    <a:pt x="1" y="322"/>
                    <a:pt x="42" y="573"/>
                    <a:pt x="217" y="654"/>
                  </a:cubicBezTo>
                  <a:cubicBezTo>
                    <a:pt x="569" y="817"/>
                    <a:pt x="907" y="1006"/>
                    <a:pt x="1228" y="1223"/>
                  </a:cubicBezTo>
                  <a:cubicBezTo>
                    <a:pt x="1292" y="1266"/>
                    <a:pt x="1354" y="1285"/>
                    <a:pt x="1413" y="1285"/>
                  </a:cubicBezTo>
                  <a:cubicBezTo>
                    <a:pt x="1706" y="1285"/>
                    <a:pt x="1900" y="823"/>
                    <a:pt x="1587" y="612"/>
                  </a:cubicBezTo>
                  <a:cubicBezTo>
                    <a:pt x="1264" y="394"/>
                    <a:pt x="927" y="205"/>
                    <a:pt x="574" y="42"/>
                  </a:cubicBezTo>
                  <a:cubicBezTo>
                    <a:pt x="515" y="15"/>
                    <a:pt x="451" y="0"/>
                    <a:pt x="390" y="0"/>
                  </a:cubicBezTo>
                  <a:close/>
                </a:path>
              </a:pathLst>
            </a:custGeom>
            <a:solidFill>
              <a:srgbClr val="B0A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5643432" y="3417182"/>
              <a:ext cx="82812" cy="78886"/>
            </a:xfrm>
            <a:custGeom>
              <a:avLst/>
              <a:gdLst/>
              <a:ahLst/>
              <a:cxnLst/>
              <a:rect l="l" t="t" r="r" b="b"/>
              <a:pathLst>
                <a:path w="1350" h="1286" extrusionOk="0">
                  <a:moveTo>
                    <a:pt x="527" y="0"/>
                  </a:moveTo>
                  <a:cubicBezTo>
                    <a:pt x="141" y="0"/>
                    <a:pt x="1" y="605"/>
                    <a:pt x="419" y="693"/>
                  </a:cubicBezTo>
                  <a:cubicBezTo>
                    <a:pt x="554" y="721"/>
                    <a:pt x="640" y="802"/>
                    <a:pt x="640" y="943"/>
                  </a:cubicBezTo>
                  <a:cubicBezTo>
                    <a:pt x="639" y="1171"/>
                    <a:pt x="816" y="1286"/>
                    <a:pt x="993" y="1286"/>
                  </a:cubicBezTo>
                  <a:cubicBezTo>
                    <a:pt x="1170" y="1286"/>
                    <a:pt x="1348" y="1171"/>
                    <a:pt x="1348" y="943"/>
                  </a:cubicBezTo>
                  <a:cubicBezTo>
                    <a:pt x="1349" y="503"/>
                    <a:pt x="1044" y="100"/>
                    <a:pt x="608" y="9"/>
                  </a:cubicBezTo>
                  <a:cubicBezTo>
                    <a:pt x="580" y="3"/>
                    <a:pt x="553" y="0"/>
                    <a:pt x="527" y="0"/>
                  </a:cubicBezTo>
                  <a:close/>
                </a:path>
              </a:pathLst>
            </a:custGeom>
            <a:solidFill>
              <a:srgbClr val="B0A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88" name="Google Shape;48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515475">
            <a:off x="6157294" y="3616491"/>
            <a:ext cx="1164425" cy="160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100000">
            <a:off x="7832969" y="1932391"/>
            <a:ext cx="1164425" cy="16010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0" name="Google Shape;490;p21"/>
          <p:cNvGrpSpPr/>
          <p:nvPr/>
        </p:nvGrpSpPr>
        <p:grpSpPr>
          <a:xfrm rot="10800000">
            <a:off x="7222850" y="539509"/>
            <a:ext cx="1249577" cy="687892"/>
            <a:chOff x="2406450" y="1822150"/>
            <a:chExt cx="242825" cy="133675"/>
          </a:xfrm>
        </p:grpSpPr>
        <p:sp>
          <p:nvSpPr>
            <p:cNvPr id="491" name="Google Shape;491;p21"/>
            <p:cNvSpPr/>
            <p:nvPr/>
          </p:nvSpPr>
          <p:spPr>
            <a:xfrm>
              <a:off x="2406450" y="1822150"/>
              <a:ext cx="109975" cy="110975"/>
            </a:xfrm>
            <a:custGeom>
              <a:avLst/>
              <a:gdLst/>
              <a:ahLst/>
              <a:cxnLst/>
              <a:rect l="l" t="t" r="r" b="b"/>
              <a:pathLst>
                <a:path w="4399" h="4439" extrusionOk="0">
                  <a:moveTo>
                    <a:pt x="1428" y="1"/>
                  </a:moveTo>
                  <a:cubicBezTo>
                    <a:pt x="1411" y="1"/>
                    <a:pt x="1395" y="3"/>
                    <a:pt x="1381" y="8"/>
                  </a:cubicBezTo>
                  <a:cubicBezTo>
                    <a:pt x="1087" y="104"/>
                    <a:pt x="1198" y="1291"/>
                    <a:pt x="1122" y="1439"/>
                  </a:cubicBezTo>
                  <a:cubicBezTo>
                    <a:pt x="1056" y="1567"/>
                    <a:pt x="19" y="2241"/>
                    <a:pt x="13" y="2403"/>
                  </a:cubicBezTo>
                  <a:cubicBezTo>
                    <a:pt x="1" y="2685"/>
                    <a:pt x="1127" y="2972"/>
                    <a:pt x="1289" y="3081"/>
                  </a:cubicBezTo>
                  <a:cubicBezTo>
                    <a:pt x="1400" y="3157"/>
                    <a:pt x="1735" y="4421"/>
                    <a:pt x="1947" y="4438"/>
                  </a:cubicBezTo>
                  <a:cubicBezTo>
                    <a:pt x="1949" y="4439"/>
                    <a:pt x="1951" y="4439"/>
                    <a:pt x="1953" y="4439"/>
                  </a:cubicBezTo>
                  <a:cubicBezTo>
                    <a:pt x="2171" y="4439"/>
                    <a:pt x="2799" y="3508"/>
                    <a:pt x="2936" y="3388"/>
                  </a:cubicBezTo>
                  <a:cubicBezTo>
                    <a:pt x="3089" y="3253"/>
                    <a:pt x="4206" y="3349"/>
                    <a:pt x="4303" y="3135"/>
                  </a:cubicBezTo>
                  <a:cubicBezTo>
                    <a:pt x="4399" y="2921"/>
                    <a:pt x="3649" y="2029"/>
                    <a:pt x="3631" y="1816"/>
                  </a:cubicBezTo>
                  <a:cubicBezTo>
                    <a:pt x="3613" y="1612"/>
                    <a:pt x="4122" y="630"/>
                    <a:pt x="3932" y="514"/>
                  </a:cubicBezTo>
                  <a:cubicBezTo>
                    <a:pt x="3875" y="480"/>
                    <a:pt x="3794" y="466"/>
                    <a:pt x="3698" y="466"/>
                  </a:cubicBezTo>
                  <a:cubicBezTo>
                    <a:pt x="3327" y="466"/>
                    <a:pt x="2747" y="674"/>
                    <a:pt x="2587" y="674"/>
                  </a:cubicBezTo>
                  <a:cubicBezTo>
                    <a:pt x="2581" y="674"/>
                    <a:pt x="2575" y="674"/>
                    <a:pt x="2570" y="673"/>
                  </a:cubicBezTo>
                  <a:cubicBezTo>
                    <a:pt x="2383" y="647"/>
                    <a:pt x="1719" y="1"/>
                    <a:pt x="1428" y="1"/>
                  </a:cubicBezTo>
                  <a:close/>
                </a:path>
              </a:pathLst>
            </a:custGeom>
            <a:solidFill>
              <a:srgbClr val="F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2482600" y="1924325"/>
              <a:ext cx="23950" cy="19350"/>
            </a:xfrm>
            <a:custGeom>
              <a:avLst/>
              <a:gdLst/>
              <a:ahLst/>
              <a:cxnLst/>
              <a:rect l="l" t="t" r="r" b="b"/>
              <a:pathLst>
                <a:path w="958" h="774" extrusionOk="0">
                  <a:moveTo>
                    <a:pt x="167" y="1"/>
                  </a:moveTo>
                  <a:cubicBezTo>
                    <a:pt x="84" y="1"/>
                    <a:pt x="1" y="87"/>
                    <a:pt x="57" y="179"/>
                  </a:cubicBezTo>
                  <a:cubicBezTo>
                    <a:pt x="213" y="435"/>
                    <a:pt x="439" y="639"/>
                    <a:pt x="713" y="762"/>
                  </a:cubicBezTo>
                  <a:cubicBezTo>
                    <a:pt x="731" y="770"/>
                    <a:pt x="749" y="773"/>
                    <a:pt x="766" y="773"/>
                  </a:cubicBezTo>
                  <a:cubicBezTo>
                    <a:pt x="880" y="773"/>
                    <a:pt x="958" y="609"/>
                    <a:pt x="835" y="554"/>
                  </a:cubicBezTo>
                  <a:cubicBezTo>
                    <a:pt x="596" y="447"/>
                    <a:pt x="400" y="281"/>
                    <a:pt x="264" y="57"/>
                  </a:cubicBezTo>
                  <a:cubicBezTo>
                    <a:pt x="240" y="17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2514625" y="1946275"/>
              <a:ext cx="25550" cy="9550"/>
            </a:xfrm>
            <a:custGeom>
              <a:avLst/>
              <a:gdLst/>
              <a:ahLst/>
              <a:cxnLst/>
              <a:rect l="l" t="t" r="r" b="b"/>
              <a:pathLst>
                <a:path w="1022" h="382" extrusionOk="0">
                  <a:moveTo>
                    <a:pt x="148" y="0"/>
                  </a:moveTo>
                  <a:cubicBezTo>
                    <a:pt x="37" y="0"/>
                    <a:pt x="0" y="191"/>
                    <a:pt x="128" y="240"/>
                  </a:cubicBezTo>
                  <a:cubicBezTo>
                    <a:pt x="365" y="334"/>
                    <a:pt x="612" y="379"/>
                    <a:pt x="866" y="381"/>
                  </a:cubicBezTo>
                  <a:cubicBezTo>
                    <a:pt x="867" y="381"/>
                    <a:pt x="867" y="381"/>
                    <a:pt x="867" y="381"/>
                  </a:cubicBezTo>
                  <a:cubicBezTo>
                    <a:pt x="1021" y="381"/>
                    <a:pt x="1021" y="143"/>
                    <a:pt x="866" y="142"/>
                  </a:cubicBezTo>
                  <a:cubicBezTo>
                    <a:pt x="632" y="140"/>
                    <a:pt x="409" y="95"/>
                    <a:pt x="191" y="9"/>
                  </a:cubicBezTo>
                  <a:cubicBezTo>
                    <a:pt x="176" y="3"/>
                    <a:pt x="161" y="0"/>
                    <a:pt x="14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2554325" y="1935450"/>
              <a:ext cx="23900" cy="15900"/>
            </a:xfrm>
            <a:custGeom>
              <a:avLst/>
              <a:gdLst/>
              <a:ahLst/>
              <a:cxnLst/>
              <a:rect l="l" t="t" r="r" b="b"/>
              <a:pathLst>
                <a:path w="956" h="636" extrusionOk="0">
                  <a:moveTo>
                    <a:pt x="780" y="1"/>
                  </a:moveTo>
                  <a:cubicBezTo>
                    <a:pt x="753" y="1"/>
                    <a:pt x="725" y="11"/>
                    <a:pt x="700" y="36"/>
                  </a:cubicBezTo>
                  <a:cubicBezTo>
                    <a:pt x="537" y="196"/>
                    <a:pt x="345" y="318"/>
                    <a:pt x="130" y="397"/>
                  </a:cubicBezTo>
                  <a:cubicBezTo>
                    <a:pt x="1" y="444"/>
                    <a:pt x="38" y="636"/>
                    <a:pt x="152" y="636"/>
                  </a:cubicBezTo>
                  <a:cubicBezTo>
                    <a:pt x="165" y="636"/>
                    <a:pt x="179" y="633"/>
                    <a:pt x="194" y="628"/>
                  </a:cubicBezTo>
                  <a:cubicBezTo>
                    <a:pt x="449" y="535"/>
                    <a:pt x="676" y="395"/>
                    <a:pt x="870" y="205"/>
                  </a:cubicBezTo>
                  <a:cubicBezTo>
                    <a:pt x="956" y="121"/>
                    <a:pt x="874" y="1"/>
                    <a:pt x="780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2572350" y="1903250"/>
              <a:ext cx="9950" cy="20350"/>
            </a:xfrm>
            <a:custGeom>
              <a:avLst/>
              <a:gdLst/>
              <a:ahLst/>
              <a:cxnLst/>
              <a:rect l="l" t="t" r="r" b="b"/>
              <a:pathLst>
                <a:path w="398" h="814" extrusionOk="0">
                  <a:moveTo>
                    <a:pt x="163" y="0"/>
                  </a:moveTo>
                  <a:cubicBezTo>
                    <a:pt x="83" y="0"/>
                    <a:pt x="0" y="87"/>
                    <a:pt x="51" y="181"/>
                  </a:cubicBezTo>
                  <a:cubicBezTo>
                    <a:pt x="130" y="332"/>
                    <a:pt x="151" y="498"/>
                    <a:pt x="114" y="664"/>
                  </a:cubicBezTo>
                  <a:cubicBezTo>
                    <a:pt x="93" y="755"/>
                    <a:pt x="169" y="814"/>
                    <a:pt x="240" y="814"/>
                  </a:cubicBezTo>
                  <a:cubicBezTo>
                    <a:pt x="287" y="814"/>
                    <a:pt x="332" y="788"/>
                    <a:pt x="346" y="728"/>
                  </a:cubicBezTo>
                  <a:cubicBezTo>
                    <a:pt x="398" y="498"/>
                    <a:pt x="367" y="269"/>
                    <a:pt x="258" y="60"/>
                  </a:cubicBezTo>
                  <a:cubicBezTo>
                    <a:pt x="235" y="18"/>
                    <a:pt x="199" y="0"/>
                    <a:pt x="163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2552825" y="1893250"/>
              <a:ext cx="17200" cy="12725"/>
            </a:xfrm>
            <a:custGeom>
              <a:avLst/>
              <a:gdLst/>
              <a:ahLst/>
              <a:cxnLst/>
              <a:rect l="l" t="t" r="r" b="b"/>
              <a:pathLst>
                <a:path w="688" h="509" extrusionOk="0">
                  <a:moveTo>
                    <a:pt x="497" y="0"/>
                  </a:moveTo>
                  <a:cubicBezTo>
                    <a:pt x="281" y="0"/>
                    <a:pt x="86" y="153"/>
                    <a:pt x="26" y="361"/>
                  </a:cubicBezTo>
                  <a:cubicBezTo>
                    <a:pt x="0" y="450"/>
                    <a:pt x="74" y="509"/>
                    <a:pt x="146" y="509"/>
                  </a:cubicBezTo>
                  <a:cubicBezTo>
                    <a:pt x="193" y="509"/>
                    <a:pt x="240" y="483"/>
                    <a:pt x="257" y="424"/>
                  </a:cubicBezTo>
                  <a:cubicBezTo>
                    <a:pt x="291" y="308"/>
                    <a:pt x="395" y="240"/>
                    <a:pt x="511" y="240"/>
                  </a:cubicBezTo>
                  <a:cubicBezTo>
                    <a:pt x="518" y="240"/>
                    <a:pt x="525" y="241"/>
                    <a:pt x="533" y="241"/>
                  </a:cubicBezTo>
                  <a:cubicBezTo>
                    <a:pt x="536" y="241"/>
                    <a:pt x="540" y="242"/>
                    <a:pt x="543" y="242"/>
                  </a:cubicBezTo>
                  <a:cubicBezTo>
                    <a:pt x="687" y="242"/>
                    <a:pt x="683" y="13"/>
                    <a:pt x="533" y="1"/>
                  </a:cubicBezTo>
                  <a:cubicBezTo>
                    <a:pt x="521" y="0"/>
                    <a:pt x="509" y="0"/>
                    <a:pt x="49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2553700" y="1916675"/>
              <a:ext cx="13450" cy="14750"/>
            </a:xfrm>
            <a:custGeom>
              <a:avLst/>
              <a:gdLst/>
              <a:ahLst/>
              <a:cxnLst/>
              <a:rect l="l" t="t" r="r" b="b"/>
              <a:pathLst>
                <a:path w="538" h="590" extrusionOk="0">
                  <a:moveTo>
                    <a:pt x="147" y="1"/>
                  </a:moveTo>
                  <a:cubicBezTo>
                    <a:pt x="74" y="1"/>
                    <a:pt x="1" y="59"/>
                    <a:pt x="28" y="148"/>
                  </a:cubicBezTo>
                  <a:cubicBezTo>
                    <a:pt x="75" y="305"/>
                    <a:pt x="160" y="444"/>
                    <a:pt x="279" y="556"/>
                  </a:cubicBezTo>
                  <a:cubicBezTo>
                    <a:pt x="305" y="579"/>
                    <a:pt x="333" y="589"/>
                    <a:pt x="360" y="589"/>
                  </a:cubicBezTo>
                  <a:cubicBezTo>
                    <a:pt x="454" y="589"/>
                    <a:pt x="537" y="468"/>
                    <a:pt x="449" y="386"/>
                  </a:cubicBezTo>
                  <a:cubicBezTo>
                    <a:pt x="359" y="302"/>
                    <a:pt x="295" y="202"/>
                    <a:pt x="260" y="85"/>
                  </a:cubicBezTo>
                  <a:cubicBezTo>
                    <a:pt x="242" y="26"/>
                    <a:pt x="195" y="1"/>
                    <a:pt x="147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2585500" y="1932300"/>
              <a:ext cx="29325" cy="7075"/>
            </a:xfrm>
            <a:custGeom>
              <a:avLst/>
              <a:gdLst/>
              <a:ahLst/>
              <a:cxnLst/>
              <a:rect l="l" t="t" r="r" b="b"/>
              <a:pathLst>
                <a:path w="1173" h="283" extrusionOk="0">
                  <a:moveTo>
                    <a:pt x="985" y="0"/>
                  </a:moveTo>
                  <a:cubicBezTo>
                    <a:pt x="978" y="0"/>
                    <a:pt x="971" y="1"/>
                    <a:pt x="964" y="2"/>
                  </a:cubicBezTo>
                  <a:cubicBezTo>
                    <a:pt x="787" y="30"/>
                    <a:pt x="610" y="43"/>
                    <a:pt x="432" y="43"/>
                  </a:cubicBezTo>
                  <a:cubicBezTo>
                    <a:pt x="340" y="43"/>
                    <a:pt x="247" y="39"/>
                    <a:pt x="154" y="32"/>
                  </a:cubicBezTo>
                  <a:cubicBezTo>
                    <a:pt x="151" y="32"/>
                    <a:pt x="148" y="32"/>
                    <a:pt x="144" y="32"/>
                  </a:cubicBezTo>
                  <a:cubicBezTo>
                    <a:pt x="0" y="32"/>
                    <a:pt x="5" y="262"/>
                    <a:pt x="154" y="272"/>
                  </a:cubicBezTo>
                  <a:cubicBezTo>
                    <a:pt x="243" y="279"/>
                    <a:pt x="332" y="282"/>
                    <a:pt x="420" y="282"/>
                  </a:cubicBezTo>
                  <a:cubicBezTo>
                    <a:pt x="623" y="282"/>
                    <a:pt x="825" y="265"/>
                    <a:pt x="1028" y="233"/>
                  </a:cubicBezTo>
                  <a:cubicBezTo>
                    <a:pt x="1172" y="210"/>
                    <a:pt x="1120" y="0"/>
                    <a:pt x="985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2621600" y="1917975"/>
              <a:ext cx="27675" cy="15650"/>
            </a:xfrm>
            <a:custGeom>
              <a:avLst/>
              <a:gdLst/>
              <a:ahLst/>
              <a:cxnLst/>
              <a:rect l="l" t="t" r="r" b="b"/>
              <a:pathLst>
                <a:path w="1107" h="626" extrusionOk="0">
                  <a:moveTo>
                    <a:pt x="918" y="0"/>
                  </a:moveTo>
                  <a:cubicBezTo>
                    <a:pt x="892" y="0"/>
                    <a:pt x="865" y="8"/>
                    <a:pt x="840" y="28"/>
                  </a:cubicBezTo>
                  <a:cubicBezTo>
                    <a:pt x="630" y="194"/>
                    <a:pt x="393" y="313"/>
                    <a:pt x="136" y="388"/>
                  </a:cubicBezTo>
                  <a:cubicBezTo>
                    <a:pt x="1" y="428"/>
                    <a:pt x="42" y="626"/>
                    <a:pt x="165" y="626"/>
                  </a:cubicBezTo>
                  <a:cubicBezTo>
                    <a:pt x="176" y="626"/>
                    <a:pt x="188" y="624"/>
                    <a:pt x="201" y="620"/>
                  </a:cubicBezTo>
                  <a:cubicBezTo>
                    <a:pt x="499" y="532"/>
                    <a:pt x="766" y="390"/>
                    <a:pt x="1010" y="198"/>
                  </a:cubicBezTo>
                  <a:cubicBezTo>
                    <a:pt x="1106" y="122"/>
                    <a:pt x="1018" y="0"/>
                    <a:pt x="918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" name="Google Shape;500;p21"/>
          <p:cNvSpPr/>
          <p:nvPr/>
        </p:nvSpPr>
        <p:spPr>
          <a:xfrm rot="-724569">
            <a:off x="620562" y="568114"/>
            <a:ext cx="324057" cy="476779"/>
          </a:xfrm>
          <a:custGeom>
            <a:avLst/>
            <a:gdLst/>
            <a:ahLst/>
            <a:cxnLst/>
            <a:rect l="l" t="t" r="r" b="b"/>
            <a:pathLst>
              <a:path w="2037" h="2997" extrusionOk="0">
                <a:moveTo>
                  <a:pt x="762" y="0"/>
                </a:moveTo>
                <a:cubicBezTo>
                  <a:pt x="705" y="0"/>
                  <a:pt x="650" y="12"/>
                  <a:pt x="600" y="33"/>
                </a:cubicBezTo>
                <a:cubicBezTo>
                  <a:pt x="419" y="111"/>
                  <a:pt x="278" y="336"/>
                  <a:pt x="397" y="648"/>
                </a:cubicBezTo>
                <a:cubicBezTo>
                  <a:pt x="663" y="1337"/>
                  <a:pt x="1141" y="2263"/>
                  <a:pt x="1161" y="2302"/>
                </a:cubicBezTo>
                <a:cubicBezTo>
                  <a:pt x="1186" y="2349"/>
                  <a:pt x="1233" y="2376"/>
                  <a:pt x="1282" y="2376"/>
                </a:cubicBezTo>
                <a:cubicBezTo>
                  <a:pt x="1304" y="2376"/>
                  <a:pt x="1325" y="2371"/>
                  <a:pt x="1346" y="2360"/>
                </a:cubicBezTo>
                <a:cubicBezTo>
                  <a:pt x="1413" y="2326"/>
                  <a:pt x="1439" y="2244"/>
                  <a:pt x="1405" y="2177"/>
                </a:cubicBezTo>
                <a:cubicBezTo>
                  <a:pt x="1400" y="2167"/>
                  <a:pt x="913" y="1224"/>
                  <a:pt x="653" y="549"/>
                </a:cubicBezTo>
                <a:cubicBezTo>
                  <a:pt x="604" y="424"/>
                  <a:pt x="626" y="320"/>
                  <a:pt x="708" y="285"/>
                </a:cubicBezTo>
                <a:cubicBezTo>
                  <a:pt x="724" y="278"/>
                  <a:pt x="741" y="274"/>
                  <a:pt x="760" y="274"/>
                </a:cubicBezTo>
                <a:cubicBezTo>
                  <a:pt x="821" y="274"/>
                  <a:pt x="893" y="314"/>
                  <a:pt x="941" y="416"/>
                </a:cubicBezTo>
                <a:cubicBezTo>
                  <a:pt x="970" y="478"/>
                  <a:pt x="1007" y="553"/>
                  <a:pt x="1049" y="639"/>
                </a:cubicBezTo>
                <a:cubicBezTo>
                  <a:pt x="1260" y="1066"/>
                  <a:pt x="1612" y="1782"/>
                  <a:pt x="1700" y="2293"/>
                </a:cubicBezTo>
                <a:cubicBezTo>
                  <a:pt x="1734" y="2494"/>
                  <a:pt x="1675" y="2641"/>
                  <a:pt x="1538" y="2699"/>
                </a:cubicBezTo>
                <a:cubicBezTo>
                  <a:pt x="1502" y="2714"/>
                  <a:pt x="1460" y="2722"/>
                  <a:pt x="1415" y="2722"/>
                </a:cubicBezTo>
                <a:cubicBezTo>
                  <a:pt x="1288" y="2722"/>
                  <a:pt x="1139" y="2656"/>
                  <a:pt x="1029" y="2504"/>
                </a:cubicBezTo>
                <a:cubicBezTo>
                  <a:pt x="762" y="2137"/>
                  <a:pt x="531" y="1394"/>
                  <a:pt x="379" y="902"/>
                </a:cubicBezTo>
                <a:cubicBezTo>
                  <a:pt x="344" y="787"/>
                  <a:pt x="311" y="684"/>
                  <a:pt x="284" y="600"/>
                </a:cubicBezTo>
                <a:cubicBezTo>
                  <a:pt x="265" y="542"/>
                  <a:pt x="211" y="506"/>
                  <a:pt x="154" y="506"/>
                </a:cubicBezTo>
                <a:cubicBezTo>
                  <a:pt x="139" y="506"/>
                  <a:pt x="125" y="508"/>
                  <a:pt x="111" y="513"/>
                </a:cubicBezTo>
                <a:cubicBezTo>
                  <a:pt x="39" y="536"/>
                  <a:pt x="0" y="613"/>
                  <a:pt x="24" y="685"/>
                </a:cubicBezTo>
                <a:cubicBezTo>
                  <a:pt x="52" y="769"/>
                  <a:pt x="82" y="870"/>
                  <a:pt x="118" y="982"/>
                </a:cubicBezTo>
                <a:cubicBezTo>
                  <a:pt x="285" y="1522"/>
                  <a:pt x="514" y="2262"/>
                  <a:pt x="807" y="2665"/>
                </a:cubicBezTo>
                <a:cubicBezTo>
                  <a:pt x="962" y="2877"/>
                  <a:pt x="1190" y="2997"/>
                  <a:pt x="1413" y="2997"/>
                </a:cubicBezTo>
                <a:cubicBezTo>
                  <a:pt x="1492" y="2997"/>
                  <a:pt x="1571" y="2982"/>
                  <a:pt x="1645" y="2951"/>
                </a:cubicBezTo>
                <a:cubicBezTo>
                  <a:pt x="1846" y="2866"/>
                  <a:pt x="2036" y="2637"/>
                  <a:pt x="1969" y="2247"/>
                </a:cubicBezTo>
                <a:cubicBezTo>
                  <a:pt x="1875" y="1696"/>
                  <a:pt x="1511" y="959"/>
                  <a:pt x="1295" y="518"/>
                </a:cubicBezTo>
                <a:cubicBezTo>
                  <a:pt x="1254" y="434"/>
                  <a:pt x="1217" y="360"/>
                  <a:pt x="1188" y="298"/>
                </a:cubicBezTo>
                <a:cubicBezTo>
                  <a:pt x="1089" y="90"/>
                  <a:pt x="920" y="0"/>
                  <a:pt x="762" y="0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1"/>
          <p:cNvSpPr/>
          <p:nvPr/>
        </p:nvSpPr>
        <p:spPr>
          <a:xfrm>
            <a:off x="4073100" y="4242481"/>
            <a:ext cx="548701" cy="349107"/>
          </a:xfrm>
          <a:custGeom>
            <a:avLst/>
            <a:gdLst/>
            <a:ahLst/>
            <a:cxnLst/>
            <a:rect l="l" t="t" r="r" b="b"/>
            <a:pathLst>
              <a:path w="3747" h="2384" extrusionOk="0">
                <a:moveTo>
                  <a:pt x="2057" y="0"/>
                </a:moveTo>
                <a:cubicBezTo>
                  <a:pt x="2021" y="0"/>
                  <a:pt x="1986" y="16"/>
                  <a:pt x="1971" y="50"/>
                </a:cubicBezTo>
                <a:cubicBezTo>
                  <a:pt x="1721" y="598"/>
                  <a:pt x="1620" y="1189"/>
                  <a:pt x="1447" y="1761"/>
                </a:cubicBezTo>
                <a:cubicBezTo>
                  <a:pt x="1427" y="1828"/>
                  <a:pt x="1406" y="1893"/>
                  <a:pt x="1384" y="1958"/>
                </a:cubicBezTo>
                <a:cubicBezTo>
                  <a:pt x="1377" y="1976"/>
                  <a:pt x="1362" y="2050"/>
                  <a:pt x="1346" y="2066"/>
                </a:cubicBezTo>
                <a:cubicBezTo>
                  <a:pt x="1336" y="2075"/>
                  <a:pt x="1333" y="2080"/>
                  <a:pt x="1332" y="2082"/>
                </a:cubicBezTo>
                <a:lnTo>
                  <a:pt x="1332" y="2082"/>
                </a:lnTo>
                <a:cubicBezTo>
                  <a:pt x="1332" y="2080"/>
                  <a:pt x="1331" y="2071"/>
                  <a:pt x="1319" y="2055"/>
                </a:cubicBezTo>
                <a:cubicBezTo>
                  <a:pt x="1278" y="1999"/>
                  <a:pt x="1261" y="1887"/>
                  <a:pt x="1238" y="1822"/>
                </a:cubicBezTo>
                <a:lnTo>
                  <a:pt x="1158" y="1589"/>
                </a:lnTo>
                <a:cubicBezTo>
                  <a:pt x="1051" y="1279"/>
                  <a:pt x="942" y="969"/>
                  <a:pt x="835" y="659"/>
                </a:cubicBezTo>
                <a:cubicBezTo>
                  <a:pt x="819" y="613"/>
                  <a:pt x="773" y="585"/>
                  <a:pt x="729" y="585"/>
                </a:cubicBezTo>
                <a:cubicBezTo>
                  <a:pt x="696" y="585"/>
                  <a:pt x="663" y="600"/>
                  <a:pt x="644" y="634"/>
                </a:cubicBezTo>
                <a:cubicBezTo>
                  <a:pt x="428" y="1023"/>
                  <a:pt x="226" y="1417"/>
                  <a:pt x="38" y="1819"/>
                </a:cubicBezTo>
                <a:cubicBezTo>
                  <a:pt x="0" y="1900"/>
                  <a:pt x="73" y="1973"/>
                  <a:pt x="140" y="1973"/>
                </a:cubicBezTo>
                <a:cubicBezTo>
                  <a:pt x="171" y="1973"/>
                  <a:pt x="201" y="1958"/>
                  <a:pt x="218" y="1920"/>
                </a:cubicBezTo>
                <a:cubicBezTo>
                  <a:pt x="373" y="1589"/>
                  <a:pt x="540" y="1264"/>
                  <a:pt x="714" y="943"/>
                </a:cubicBezTo>
                <a:cubicBezTo>
                  <a:pt x="817" y="1238"/>
                  <a:pt x="919" y="1533"/>
                  <a:pt x="1021" y="1828"/>
                </a:cubicBezTo>
                <a:cubicBezTo>
                  <a:pt x="1068" y="1963"/>
                  <a:pt x="1097" y="2156"/>
                  <a:pt x="1209" y="2259"/>
                </a:cubicBezTo>
                <a:cubicBezTo>
                  <a:pt x="1247" y="2294"/>
                  <a:pt x="1293" y="2311"/>
                  <a:pt x="1338" y="2311"/>
                </a:cubicBezTo>
                <a:cubicBezTo>
                  <a:pt x="1400" y="2311"/>
                  <a:pt x="1461" y="2280"/>
                  <a:pt x="1499" y="2222"/>
                </a:cubicBezTo>
                <a:cubicBezTo>
                  <a:pt x="1588" y="2089"/>
                  <a:pt x="1624" y="1898"/>
                  <a:pt x="1668" y="1746"/>
                </a:cubicBezTo>
                <a:cubicBezTo>
                  <a:pt x="1719" y="1570"/>
                  <a:pt x="1765" y="1392"/>
                  <a:pt x="1810" y="1215"/>
                </a:cubicBezTo>
                <a:cubicBezTo>
                  <a:pt x="1873" y="968"/>
                  <a:pt x="1939" y="721"/>
                  <a:pt x="2022" y="480"/>
                </a:cubicBezTo>
                <a:cubicBezTo>
                  <a:pt x="2069" y="742"/>
                  <a:pt x="2116" y="1005"/>
                  <a:pt x="2163" y="1269"/>
                </a:cubicBezTo>
                <a:cubicBezTo>
                  <a:pt x="2195" y="1452"/>
                  <a:pt x="2226" y="1636"/>
                  <a:pt x="2263" y="1818"/>
                </a:cubicBezTo>
                <a:cubicBezTo>
                  <a:pt x="2294" y="1971"/>
                  <a:pt x="2317" y="2162"/>
                  <a:pt x="2396" y="2300"/>
                </a:cubicBezTo>
                <a:cubicBezTo>
                  <a:pt x="2427" y="2355"/>
                  <a:pt x="2480" y="2384"/>
                  <a:pt x="2534" y="2384"/>
                </a:cubicBezTo>
                <a:cubicBezTo>
                  <a:pt x="2577" y="2384"/>
                  <a:pt x="2621" y="2366"/>
                  <a:pt x="2655" y="2330"/>
                </a:cubicBezTo>
                <a:cubicBezTo>
                  <a:pt x="2766" y="2213"/>
                  <a:pt x="2829" y="2017"/>
                  <a:pt x="2897" y="1874"/>
                </a:cubicBezTo>
                <a:cubicBezTo>
                  <a:pt x="3023" y="1608"/>
                  <a:pt x="3146" y="1343"/>
                  <a:pt x="3299" y="1092"/>
                </a:cubicBezTo>
                <a:cubicBezTo>
                  <a:pt x="3356" y="1225"/>
                  <a:pt x="3368" y="1400"/>
                  <a:pt x="3395" y="1523"/>
                </a:cubicBezTo>
                <a:cubicBezTo>
                  <a:pt x="3439" y="1725"/>
                  <a:pt x="3484" y="1927"/>
                  <a:pt x="3528" y="2129"/>
                </a:cubicBezTo>
                <a:cubicBezTo>
                  <a:pt x="3540" y="2180"/>
                  <a:pt x="3579" y="2203"/>
                  <a:pt x="3620" y="2203"/>
                </a:cubicBezTo>
                <a:cubicBezTo>
                  <a:pt x="3682" y="2203"/>
                  <a:pt x="3747" y="2153"/>
                  <a:pt x="3730" y="2076"/>
                </a:cubicBezTo>
                <a:cubicBezTo>
                  <a:pt x="3679" y="1842"/>
                  <a:pt x="3626" y="1608"/>
                  <a:pt x="3575" y="1373"/>
                </a:cubicBezTo>
                <a:cubicBezTo>
                  <a:pt x="3534" y="1186"/>
                  <a:pt x="3515" y="973"/>
                  <a:pt x="3370" y="830"/>
                </a:cubicBezTo>
                <a:cubicBezTo>
                  <a:pt x="3350" y="809"/>
                  <a:pt x="3325" y="800"/>
                  <a:pt x="3299" y="800"/>
                </a:cubicBezTo>
                <a:cubicBezTo>
                  <a:pt x="3263" y="800"/>
                  <a:pt x="3227" y="819"/>
                  <a:pt x="3205" y="851"/>
                </a:cubicBezTo>
                <a:cubicBezTo>
                  <a:pt x="3060" y="1065"/>
                  <a:pt x="2943" y="1293"/>
                  <a:pt x="2833" y="1526"/>
                </a:cubicBezTo>
                <a:cubicBezTo>
                  <a:pt x="2780" y="1635"/>
                  <a:pt x="2730" y="1746"/>
                  <a:pt x="2677" y="1855"/>
                </a:cubicBezTo>
                <a:cubicBezTo>
                  <a:pt x="2647" y="1916"/>
                  <a:pt x="2617" y="1977"/>
                  <a:pt x="2586" y="2038"/>
                </a:cubicBezTo>
                <a:cubicBezTo>
                  <a:pt x="2579" y="2052"/>
                  <a:pt x="2562" y="2094"/>
                  <a:pt x="2544" y="2130"/>
                </a:cubicBezTo>
                <a:cubicBezTo>
                  <a:pt x="2529" y="2074"/>
                  <a:pt x="2518" y="2000"/>
                  <a:pt x="2510" y="1972"/>
                </a:cubicBezTo>
                <a:cubicBezTo>
                  <a:pt x="2491" y="1896"/>
                  <a:pt x="2475" y="1819"/>
                  <a:pt x="2460" y="1742"/>
                </a:cubicBezTo>
                <a:cubicBezTo>
                  <a:pt x="2423" y="1559"/>
                  <a:pt x="2393" y="1375"/>
                  <a:pt x="2359" y="1191"/>
                </a:cubicBezTo>
                <a:cubicBezTo>
                  <a:pt x="2294" y="819"/>
                  <a:pt x="2228" y="447"/>
                  <a:pt x="2161" y="74"/>
                </a:cubicBezTo>
                <a:cubicBezTo>
                  <a:pt x="2153" y="27"/>
                  <a:pt x="2104" y="0"/>
                  <a:pt x="20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2" name="Google Shape;502;p21"/>
          <p:cNvGrpSpPr/>
          <p:nvPr/>
        </p:nvGrpSpPr>
        <p:grpSpPr>
          <a:xfrm rot="1390710">
            <a:off x="142178" y="3290785"/>
            <a:ext cx="1718264" cy="2252504"/>
            <a:chOff x="2753450" y="3322025"/>
            <a:chExt cx="488200" cy="640000"/>
          </a:xfrm>
        </p:grpSpPr>
        <p:sp>
          <p:nvSpPr>
            <p:cNvPr id="503" name="Google Shape;503;p21"/>
            <p:cNvSpPr/>
            <p:nvPr/>
          </p:nvSpPr>
          <p:spPr>
            <a:xfrm>
              <a:off x="2753450" y="3380450"/>
              <a:ext cx="488200" cy="581575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2905175" y="3322025"/>
              <a:ext cx="185850" cy="93400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2983200" y="3333625"/>
              <a:ext cx="47600" cy="8800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3035300" y="3334025"/>
              <a:ext cx="20700" cy="8125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2789400" y="3546675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2" y="265"/>
                  </a:cubicBezTo>
                  <a:cubicBezTo>
                    <a:pt x="2" y="290"/>
                    <a:pt x="20" y="312"/>
                    <a:pt x="44" y="315"/>
                  </a:cubicBezTo>
                  <a:cubicBezTo>
                    <a:pt x="47" y="315"/>
                    <a:pt x="51" y="316"/>
                    <a:pt x="54" y="316"/>
                  </a:cubicBezTo>
                  <a:lnTo>
                    <a:pt x="16252" y="104"/>
                  </a:lnTo>
                  <a:cubicBezTo>
                    <a:pt x="16281" y="104"/>
                    <a:pt x="16305" y="81"/>
                    <a:pt x="16304" y="52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2791400" y="3631825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2" y="1"/>
                  </a:moveTo>
                  <a:cubicBezTo>
                    <a:pt x="16252" y="1"/>
                    <a:pt x="16251" y="1"/>
                    <a:pt x="16250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0"/>
                    <a:pt x="19" y="312"/>
                    <a:pt x="44" y="316"/>
                  </a:cubicBezTo>
                  <a:cubicBezTo>
                    <a:pt x="47" y="316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4" y="24"/>
                    <a:pt x="16281" y="1"/>
                    <a:pt x="16252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2793250" y="3717625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2795325" y="3802425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0" y="1"/>
                  </a:moveTo>
                  <a:lnTo>
                    <a:pt x="52" y="213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1"/>
                    <a:pt x="19" y="312"/>
                    <a:pt x="44" y="316"/>
                  </a:cubicBezTo>
                  <a:cubicBezTo>
                    <a:pt x="47" y="317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3" y="24"/>
                    <a:pt x="16280" y="1"/>
                    <a:pt x="16250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2797175" y="3888250"/>
              <a:ext cx="407625" cy="7900"/>
            </a:xfrm>
            <a:custGeom>
              <a:avLst/>
              <a:gdLst/>
              <a:ahLst/>
              <a:cxnLst/>
              <a:rect l="l" t="t" r="r" b="b"/>
              <a:pathLst>
                <a:path w="16305" h="316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3" y="212"/>
                  </a:lnTo>
                  <a:cubicBezTo>
                    <a:pt x="23" y="212"/>
                    <a:pt x="1" y="235"/>
                    <a:pt x="2" y="264"/>
                  </a:cubicBezTo>
                  <a:cubicBezTo>
                    <a:pt x="2" y="290"/>
                    <a:pt x="20" y="310"/>
                    <a:pt x="44" y="315"/>
                  </a:cubicBezTo>
                  <a:lnTo>
                    <a:pt x="54" y="315"/>
                  </a:lnTo>
                  <a:lnTo>
                    <a:pt x="16252" y="104"/>
                  </a:lnTo>
                  <a:cubicBezTo>
                    <a:pt x="16281" y="104"/>
                    <a:pt x="16305" y="81"/>
                    <a:pt x="16304" y="51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21"/>
          <p:cNvGrpSpPr/>
          <p:nvPr/>
        </p:nvGrpSpPr>
        <p:grpSpPr>
          <a:xfrm rot="-7200021">
            <a:off x="306083" y="1856464"/>
            <a:ext cx="953016" cy="580824"/>
            <a:chOff x="4560600" y="646575"/>
            <a:chExt cx="172325" cy="105025"/>
          </a:xfrm>
        </p:grpSpPr>
        <p:sp>
          <p:nvSpPr>
            <p:cNvPr id="513" name="Google Shape;513;p21"/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1"/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592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matic SC"/>
              <a:buNone/>
              <a:defRPr sz="36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456650"/>
            <a:ext cx="77592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●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○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■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●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○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■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●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○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Nunito"/>
              <a:buChar char="■"/>
              <a:defRPr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8" r:id="rId5"/>
    <p:sldLayoutId id="2147483660" r:id="rId6"/>
    <p:sldLayoutId id="2147483663" r:id="rId7"/>
    <p:sldLayoutId id="2147483666" r:id="rId8"/>
    <p:sldLayoutId id="2147483667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6"/>
          <p:cNvSpPr/>
          <p:nvPr/>
        </p:nvSpPr>
        <p:spPr>
          <a:xfrm>
            <a:off x="1064325" y="965800"/>
            <a:ext cx="7295850" cy="2775218"/>
          </a:xfrm>
          <a:custGeom>
            <a:avLst/>
            <a:gdLst/>
            <a:ahLst/>
            <a:cxnLst/>
            <a:rect l="l" t="t" r="r" b="b"/>
            <a:pathLst>
              <a:path w="19528" h="23263" extrusionOk="0">
                <a:moveTo>
                  <a:pt x="544" y="0"/>
                </a:moveTo>
                <a:cubicBezTo>
                  <a:pt x="246" y="0"/>
                  <a:pt x="6" y="241"/>
                  <a:pt x="6" y="538"/>
                </a:cubicBezTo>
                <a:lnTo>
                  <a:pt x="1" y="22721"/>
                </a:lnTo>
                <a:cubicBezTo>
                  <a:pt x="1" y="23018"/>
                  <a:pt x="242" y="23259"/>
                  <a:pt x="539" y="23259"/>
                </a:cubicBezTo>
                <a:lnTo>
                  <a:pt x="18983" y="23263"/>
                </a:lnTo>
                <a:cubicBezTo>
                  <a:pt x="19281" y="23263"/>
                  <a:pt x="19521" y="23022"/>
                  <a:pt x="19521" y="22725"/>
                </a:cubicBezTo>
                <a:lnTo>
                  <a:pt x="19526" y="542"/>
                </a:lnTo>
                <a:cubicBezTo>
                  <a:pt x="19527" y="245"/>
                  <a:pt x="19286" y="4"/>
                  <a:pt x="18988" y="4"/>
                </a:cubicBezTo>
                <a:lnTo>
                  <a:pt x="544" y="0"/>
                </a:lnTo>
                <a:close/>
              </a:path>
            </a:pathLst>
          </a:custGeom>
          <a:solidFill>
            <a:srgbClr val="F5FD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2" name="Google Shape;532;p26"/>
          <p:cNvPicPr preferRelativeResize="0"/>
          <p:nvPr/>
        </p:nvPicPr>
        <p:blipFill>
          <a:blip r:embed="rId3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6726225" y="3929189"/>
            <a:ext cx="443616" cy="44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243050" y="3245512"/>
            <a:ext cx="590026" cy="59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6"/>
          <p:cNvPicPr preferRelativeResize="0"/>
          <p:nvPr/>
        </p:nvPicPr>
        <p:blipFill>
          <a:blip r:embed="rId3">
            <a:alphaModFix/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7316975" y="3767023"/>
            <a:ext cx="913125" cy="920701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26"/>
          <p:cNvSpPr txBox="1">
            <a:spLocks noGrp="1"/>
          </p:cNvSpPr>
          <p:nvPr>
            <p:ph type="ctrTitle"/>
          </p:nvPr>
        </p:nvSpPr>
        <p:spPr>
          <a:xfrm>
            <a:off x="966324" y="1475150"/>
            <a:ext cx="7336534" cy="170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latin typeface="#9Slide07 SVNUT Triumph Press" panose="00000500000000000000" charset="0"/>
              </a:rPr>
              <a:t>Bài</a:t>
            </a:r>
            <a:r>
              <a:rPr lang="en-US" sz="4400" dirty="0">
                <a:latin typeface="#9Slide07 SVNUT Triumph Press" panose="00000500000000000000" charset="0"/>
              </a:rPr>
              <a:t> 2 : </a:t>
            </a:r>
            <a:r>
              <a:rPr lang="en-US" sz="4400" dirty="0" err="1">
                <a:solidFill>
                  <a:srgbClr val="EC8C9C"/>
                </a:solidFill>
                <a:latin typeface="#9Slide07 SVNUT Triumph Press" panose="00000500000000000000" charset="0"/>
              </a:rPr>
              <a:t>Phòng</a:t>
            </a:r>
            <a:r>
              <a:rPr lang="en-US" sz="4400" dirty="0">
                <a:solidFill>
                  <a:srgbClr val="EC8C9C"/>
                </a:solidFill>
                <a:latin typeface="#9Slide07 SVNUT Triumph Press" panose="00000500000000000000" charset="0"/>
              </a:rPr>
              <a:t> </a:t>
            </a:r>
            <a:r>
              <a:rPr lang="en-US" sz="4400" dirty="0" err="1">
                <a:solidFill>
                  <a:srgbClr val="EC8C9C"/>
                </a:solidFill>
                <a:latin typeface="#9Slide07 SVNUT Triumph Press" panose="00000500000000000000" charset="0"/>
              </a:rPr>
              <a:t>tránh</a:t>
            </a:r>
            <a:r>
              <a:rPr lang="en-US" sz="4400" dirty="0">
                <a:solidFill>
                  <a:srgbClr val="EC8C9C"/>
                </a:solidFill>
                <a:latin typeface="#9Slide07 SVNUT Triumph Press" panose="00000500000000000000" charset="0"/>
              </a:rPr>
              <a:t> </a:t>
            </a:r>
            <a:r>
              <a:rPr lang="en-US" sz="4400" dirty="0" err="1">
                <a:solidFill>
                  <a:srgbClr val="EC8C9C"/>
                </a:solidFill>
                <a:latin typeface="#9Slide07 SVNUT Triumph Press" panose="00000500000000000000" charset="0"/>
              </a:rPr>
              <a:t>ngã</a:t>
            </a:r>
            <a:endParaRPr sz="4400" dirty="0">
              <a:latin typeface="#9Slide07 SVNUT Triumph Press" panose="00000500000000000000" charset="0"/>
            </a:endParaRPr>
          </a:p>
        </p:txBody>
      </p:sp>
      <p:sp>
        <p:nvSpPr>
          <p:cNvPr id="537" name="Google Shape;537;p26"/>
          <p:cNvSpPr txBox="1">
            <a:spLocks noGrp="1"/>
          </p:cNvSpPr>
          <p:nvPr>
            <p:ph type="subTitle" idx="1"/>
          </p:nvPr>
        </p:nvSpPr>
        <p:spPr>
          <a:xfrm>
            <a:off x="2401449" y="1177451"/>
            <a:ext cx="4790283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CC3300"/>
                </a:solidFill>
                <a:latin typeface="#9Slide07 SVNSalty Sans" panose="02000000000000000000" pitchFamily="2" charset="0"/>
              </a:rPr>
              <a:t>Hoạt</a:t>
            </a:r>
            <a:r>
              <a:rPr lang="en-US" sz="2800" dirty="0">
                <a:solidFill>
                  <a:srgbClr val="CC3300"/>
                </a:solidFill>
                <a:latin typeface="#9Slide07 SVNSalty Sans" panose="02000000000000000000" pitchFamily="2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#9Slide07 SVNSalty Sans" panose="02000000000000000000" pitchFamily="2" charset="0"/>
              </a:rPr>
              <a:t>động</a:t>
            </a:r>
            <a:r>
              <a:rPr lang="en-US" sz="2800" dirty="0">
                <a:solidFill>
                  <a:srgbClr val="CC3300"/>
                </a:solidFill>
                <a:latin typeface="#9Slide07 SVNSalty Sans" panose="02000000000000000000" pitchFamily="2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#9Slide07 SVNSalty Sans" panose="02000000000000000000" pitchFamily="2" charset="0"/>
              </a:rPr>
              <a:t>ngoài</a:t>
            </a:r>
            <a:r>
              <a:rPr lang="en-US" sz="2800" dirty="0">
                <a:solidFill>
                  <a:srgbClr val="CC3300"/>
                </a:solidFill>
                <a:latin typeface="#9Slide07 SVNSalty Sans" panose="02000000000000000000" pitchFamily="2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#9Slide07 SVNSalty Sans" panose="02000000000000000000" pitchFamily="2" charset="0"/>
              </a:rPr>
              <a:t>giờ</a:t>
            </a:r>
            <a:r>
              <a:rPr lang="en-US" sz="2800" dirty="0">
                <a:solidFill>
                  <a:srgbClr val="CC3300"/>
                </a:solidFill>
                <a:latin typeface="#9Slide07 SVNSalty Sans" panose="02000000000000000000" pitchFamily="2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#9Slide07 SVNSalty Sans" panose="02000000000000000000" pitchFamily="2" charset="0"/>
              </a:rPr>
              <a:t>chính</a:t>
            </a:r>
            <a:r>
              <a:rPr lang="en-US" sz="2800" dirty="0">
                <a:solidFill>
                  <a:srgbClr val="CC3300"/>
                </a:solidFill>
                <a:latin typeface="#9Slide07 SVNSalty Sans" panose="02000000000000000000" pitchFamily="2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#9Slide07 SVNSalty Sans" panose="02000000000000000000" pitchFamily="2" charset="0"/>
              </a:rPr>
              <a:t>khóa</a:t>
            </a:r>
            <a:endParaRPr sz="2800" dirty="0">
              <a:solidFill>
                <a:srgbClr val="CC3300"/>
              </a:solidFill>
              <a:latin typeface="#9Slide07 SVNSalty Sans" panose="02000000000000000000" pitchFamily="2" charset="0"/>
            </a:endParaRPr>
          </a:p>
        </p:txBody>
      </p:sp>
      <p:grpSp>
        <p:nvGrpSpPr>
          <p:cNvPr id="539" name="Google Shape;539;p26"/>
          <p:cNvGrpSpPr/>
          <p:nvPr/>
        </p:nvGrpSpPr>
        <p:grpSpPr>
          <a:xfrm>
            <a:off x="3829037" y="-96746"/>
            <a:ext cx="1171834" cy="588847"/>
            <a:chOff x="3564825" y="3020625"/>
            <a:chExt cx="785675" cy="394802"/>
          </a:xfrm>
        </p:grpSpPr>
        <p:sp>
          <p:nvSpPr>
            <p:cNvPr id="540" name="Google Shape;540;p26"/>
            <p:cNvSpPr/>
            <p:nvPr/>
          </p:nvSpPr>
          <p:spPr>
            <a:xfrm>
              <a:off x="3564825" y="3020625"/>
              <a:ext cx="785675" cy="394802"/>
            </a:xfrm>
            <a:custGeom>
              <a:avLst/>
              <a:gdLst/>
              <a:ahLst/>
              <a:cxnLst/>
              <a:rect l="l" t="t" r="r" b="b"/>
              <a:pathLst>
                <a:path w="7435" h="3736" extrusionOk="0">
                  <a:moveTo>
                    <a:pt x="3812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6" y="607"/>
                    <a:pt x="1039" y="728"/>
                  </a:cubicBezTo>
                  <a:cubicBezTo>
                    <a:pt x="1074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8" y="2312"/>
                    <a:pt x="66" y="2488"/>
                  </a:cubicBezTo>
                  <a:cubicBezTo>
                    <a:pt x="115" y="2665"/>
                    <a:pt x="877" y="2834"/>
                    <a:pt x="900" y="2915"/>
                  </a:cubicBezTo>
                  <a:cubicBezTo>
                    <a:pt x="923" y="2997"/>
                    <a:pt x="171" y="3394"/>
                    <a:pt x="243" y="3652"/>
                  </a:cubicBezTo>
                  <a:cubicBezTo>
                    <a:pt x="259" y="3713"/>
                    <a:pt x="568" y="3736"/>
                    <a:pt x="1041" y="3736"/>
                  </a:cubicBezTo>
                  <a:cubicBezTo>
                    <a:pt x="2391" y="3736"/>
                    <a:pt x="5086" y="3551"/>
                    <a:pt x="6182" y="3551"/>
                  </a:cubicBezTo>
                  <a:cubicBezTo>
                    <a:pt x="6328" y="3551"/>
                    <a:pt x="6446" y="3555"/>
                    <a:pt x="6529" y="3562"/>
                  </a:cubicBezTo>
                  <a:cubicBezTo>
                    <a:pt x="6569" y="3566"/>
                    <a:pt x="6607" y="3568"/>
                    <a:pt x="6641" y="3568"/>
                  </a:cubicBezTo>
                  <a:cubicBezTo>
                    <a:pt x="7363" y="3568"/>
                    <a:pt x="6736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2" y="2791"/>
                    <a:pt x="6567" y="2792"/>
                    <a:pt x="6564" y="2792"/>
                  </a:cubicBezTo>
                  <a:cubicBezTo>
                    <a:pt x="6486" y="2792"/>
                    <a:pt x="7003" y="2379"/>
                    <a:pt x="7074" y="2256"/>
                  </a:cubicBezTo>
                  <a:cubicBezTo>
                    <a:pt x="7147" y="2127"/>
                    <a:pt x="6619" y="1908"/>
                    <a:pt x="6596" y="1827"/>
                  </a:cubicBezTo>
                  <a:cubicBezTo>
                    <a:pt x="6573" y="1745"/>
                    <a:pt x="7214" y="1341"/>
                    <a:pt x="7180" y="1219"/>
                  </a:cubicBezTo>
                  <a:cubicBezTo>
                    <a:pt x="7147" y="1098"/>
                    <a:pt x="6790" y="816"/>
                    <a:pt x="6768" y="734"/>
                  </a:cubicBezTo>
                  <a:cubicBezTo>
                    <a:pt x="6746" y="653"/>
                    <a:pt x="7435" y="346"/>
                    <a:pt x="7379" y="142"/>
                  </a:cubicBezTo>
                  <a:cubicBezTo>
                    <a:pt x="7348" y="30"/>
                    <a:pt x="5557" y="1"/>
                    <a:pt x="3812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3894629" y="3069658"/>
              <a:ext cx="201306" cy="37198"/>
            </a:xfrm>
            <a:custGeom>
              <a:avLst/>
              <a:gdLst/>
              <a:ahLst/>
              <a:cxnLst/>
              <a:rect l="l" t="t" r="r" b="b"/>
              <a:pathLst>
                <a:path w="1905" h="352" extrusionOk="0">
                  <a:moveTo>
                    <a:pt x="1250" y="0"/>
                  </a:moveTo>
                  <a:cubicBezTo>
                    <a:pt x="898" y="0"/>
                    <a:pt x="547" y="14"/>
                    <a:pt x="196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7" y="311"/>
                    <a:pt x="1292" y="311"/>
                  </a:cubicBezTo>
                  <a:cubicBezTo>
                    <a:pt x="1430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5" y="317"/>
                    <a:pt x="1872" y="13"/>
                    <a:pt x="1676" y="7"/>
                  </a:cubicBezTo>
                  <a:cubicBezTo>
                    <a:pt x="1534" y="2"/>
                    <a:pt x="1392" y="0"/>
                    <a:pt x="1250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4114850" y="3071349"/>
              <a:ext cx="87497" cy="34344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6" y="1"/>
                  </a:moveTo>
                  <a:cubicBezTo>
                    <a:pt x="395" y="1"/>
                    <a:pt x="296" y="4"/>
                    <a:pt x="196" y="13"/>
                  </a:cubicBezTo>
                  <a:cubicBezTo>
                    <a:pt x="1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6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8" y="5"/>
                  </a:cubicBezTo>
                  <a:cubicBezTo>
                    <a:pt x="624" y="2"/>
                    <a:pt x="560" y="1"/>
                    <a:pt x="496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1B110F8-A657-45CC-9310-9AAEBC289F94}"/>
              </a:ext>
            </a:extLst>
          </p:cNvPr>
          <p:cNvSpPr/>
          <p:nvPr/>
        </p:nvSpPr>
        <p:spPr>
          <a:xfrm>
            <a:off x="783825" y="825377"/>
            <a:ext cx="7860445" cy="304479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Google Shape;543;p26"/>
          <p:cNvSpPr/>
          <p:nvPr/>
        </p:nvSpPr>
        <p:spPr>
          <a:xfrm>
            <a:off x="7970825" y="2887775"/>
            <a:ext cx="284076" cy="286648"/>
          </a:xfrm>
          <a:custGeom>
            <a:avLst/>
            <a:gdLst/>
            <a:ahLst/>
            <a:cxnLst/>
            <a:rect l="l" t="t" r="r" b="b"/>
            <a:pathLst>
              <a:path w="4399" h="4439" extrusionOk="0">
                <a:moveTo>
                  <a:pt x="1428" y="1"/>
                </a:moveTo>
                <a:cubicBezTo>
                  <a:pt x="1411" y="1"/>
                  <a:pt x="1395" y="3"/>
                  <a:pt x="1381" y="8"/>
                </a:cubicBezTo>
                <a:cubicBezTo>
                  <a:pt x="1087" y="104"/>
                  <a:pt x="1198" y="1291"/>
                  <a:pt x="1122" y="1439"/>
                </a:cubicBezTo>
                <a:cubicBezTo>
                  <a:pt x="1056" y="1567"/>
                  <a:pt x="19" y="2241"/>
                  <a:pt x="13" y="2403"/>
                </a:cubicBezTo>
                <a:cubicBezTo>
                  <a:pt x="1" y="2685"/>
                  <a:pt x="1127" y="2972"/>
                  <a:pt x="1289" y="3081"/>
                </a:cubicBezTo>
                <a:cubicBezTo>
                  <a:pt x="1400" y="3157"/>
                  <a:pt x="1735" y="4421"/>
                  <a:pt x="1947" y="4438"/>
                </a:cubicBezTo>
                <a:cubicBezTo>
                  <a:pt x="1949" y="4439"/>
                  <a:pt x="1951" y="4439"/>
                  <a:pt x="1953" y="4439"/>
                </a:cubicBezTo>
                <a:cubicBezTo>
                  <a:pt x="2171" y="4439"/>
                  <a:pt x="2799" y="3508"/>
                  <a:pt x="2936" y="3388"/>
                </a:cubicBezTo>
                <a:cubicBezTo>
                  <a:pt x="3089" y="3253"/>
                  <a:pt x="4206" y="3349"/>
                  <a:pt x="4303" y="3135"/>
                </a:cubicBezTo>
                <a:cubicBezTo>
                  <a:pt x="4399" y="2921"/>
                  <a:pt x="3649" y="2029"/>
                  <a:pt x="3631" y="1816"/>
                </a:cubicBezTo>
                <a:cubicBezTo>
                  <a:pt x="3613" y="1612"/>
                  <a:pt x="4122" y="630"/>
                  <a:pt x="3932" y="514"/>
                </a:cubicBezTo>
                <a:cubicBezTo>
                  <a:pt x="3875" y="480"/>
                  <a:pt x="3794" y="466"/>
                  <a:pt x="3698" y="466"/>
                </a:cubicBezTo>
                <a:cubicBezTo>
                  <a:pt x="3327" y="466"/>
                  <a:pt x="2747" y="674"/>
                  <a:pt x="2587" y="674"/>
                </a:cubicBezTo>
                <a:cubicBezTo>
                  <a:pt x="2581" y="674"/>
                  <a:pt x="2575" y="674"/>
                  <a:pt x="2570" y="673"/>
                </a:cubicBezTo>
                <a:cubicBezTo>
                  <a:pt x="2383" y="647"/>
                  <a:pt x="1719" y="1"/>
                  <a:pt x="1428" y="1"/>
                </a:cubicBezTo>
                <a:close/>
              </a:path>
            </a:pathLst>
          </a:custGeom>
          <a:solidFill>
            <a:srgbClr val="FFE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" name="Google Shape;544;p26"/>
          <p:cNvGrpSpPr/>
          <p:nvPr/>
        </p:nvGrpSpPr>
        <p:grpSpPr>
          <a:xfrm rot="3345402">
            <a:off x="147772" y="2326530"/>
            <a:ext cx="1351629" cy="1908604"/>
            <a:chOff x="3238325" y="4626075"/>
            <a:chExt cx="174550" cy="246475"/>
          </a:xfrm>
        </p:grpSpPr>
        <p:sp>
          <p:nvSpPr>
            <p:cNvPr id="545" name="Google Shape;545;p26"/>
            <p:cNvSpPr/>
            <p:nvPr/>
          </p:nvSpPr>
          <p:spPr>
            <a:xfrm>
              <a:off x="3264675" y="4679525"/>
              <a:ext cx="148200" cy="171650"/>
            </a:xfrm>
            <a:custGeom>
              <a:avLst/>
              <a:gdLst/>
              <a:ahLst/>
              <a:cxnLst/>
              <a:rect l="l" t="t" r="r" b="b"/>
              <a:pathLst>
                <a:path w="5928" h="6866" extrusionOk="0">
                  <a:moveTo>
                    <a:pt x="3188" y="0"/>
                  </a:moveTo>
                  <a:cubicBezTo>
                    <a:pt x="2821" y="0"/>
                    <a:pt x="13" y="1540"/>
                    <a:pt x="10" y="1666"/>
                  </a:cubicBezTo>
                  <a:cubicBezTo>
                    <a:pt x="0" y="2119"/>
                    <a:pt x="2658" y="6704"/>
                    <a:pt x="2791" y="6855"/>
                  </a:cubicBezTo>
                  <a:cubicBezTo>
                    <a:pt x="2797" y="6862"/>
                    <a:pt x="2809" y="6865"/>
                    <a:pt x="2827" y="6865"/>
                  </a:cubicBezTo>
                  <a:cubicBezTo>
                    <a:pt x="3181" y="6865"/>
                    <a:pt x="5746" y="5456"/>
                    <a:pt x="5834" y="5367"/>
                  </a:cubicBezTo>
                  <a:cubicBezTo>
                    <a:pt x="5928" y="5273"/>
                    <a:pt x="3370" y="156"/>
                    <a:pt x="3222" y="9"/>
                  </a:cubicBezTo>
                  <a:cubicBezTo>
                    <a:pt x="3215" y="3"/>
                    <a:pt x="3204" y="0"/>
                    <a:pt x="3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3284775" y="4693000"/>
              <a:ext cx="103975" cy="149875"/>
            </a:xfrm>
            <a:custGeom>
              <a:avLst/>
              <a:gdLst/>
              <a:ahLst/>
              <a:cxnLst/>
              <a:rect l="l" t="t" r="r" b="b"/>
              <a:pathLst>
                <a:path w="4159" h="5995" extrusionOk="0">
                  <a:moveTo>
                    <a:pt x="1128" y="0"/>
                  </a:moveTo>
                  <a:cubicBezTo>
                    <a:pt x="747" y="196"/>
                    <a:pt x="341" y="416"/>
                    <a:pt x="0" y="610"/>
                  </a:cubicBezTo>
                  <a:cubicBezTo>
                    <a:pt x="801" y="2484"/>
                    <a:pt x="1740" y="4298"/>
                    <a:pt x="2863" y="5994"/>
                  </a:cubicBezTo>
                  <a:cubicBezTo>
                    <a:pt x="3270" y="5799"/>
                    <a:pt x="3752" y="5547"/>
                    <a:pt x="4159" y="5327"/>
                  </a:cubicBezTo>
                  <a:cubicBezTo>
                    <a:pt x="3217" y="3516"/>
                    <a:pt x="2013" y="1843"/>
                    <a:pt x="11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3332650" y="4800025"/>
              <a:ext cx="78800" cy="72525"/>
            </a:xfrm>
            <a:custGeom>
              <a:avLst/>
              <a:gdLst/>
              <a:ahLst/>
              <a:cxnLst/>
              <a:rect l="l" t="t" r="r" b="b"/>
              <a:pathLst>
                <a:path w="3152" h="2901" extrusionOk="0">
                  <a:moveTo>
                    <a:pt x="1759" y="1"/>
                  </a:moveTo>
                  <a:cubicBezTo>
                    <a:pt x="1742" y="1"/>
                    <a:pt x="1731" y="3"/>
                    <a:pt x="1726" y="9"/>
                  </a:cubicBezTo>
                  <a:cubicBezTo>
                    <a:pt x="1651" y="83"/>
                    <a:pt x="1537" y="1005"/>
                    <a:pt x="1480" y="1062"/>
                  </a:cubicBezTo>
                  <a:cubicBezTo>
                    <a:pt x="1475" y="1066"/>
                    <a:pt x="1466" y="1068"/>
                    <a:pt x="1452" y="1068"/>
                  </a:cubicBezTo>
                  <a:cubicBezTo>
                    <a:pt x="1301" y="1068"/>
                    <a:pt x="628" y="830"/>
                    <a:pt x="443" y="830"/>
                  </a:cubicBezTo>
                  <a:cubicBezTo>
                    <a:pt x="422" y="830"/>
                    <a:pt x="407" y="833"/>
                    <a:pt x="400" y="840"/>
                  </a:cubicBezTo>
                  <a:cubicBezTo>
                    <a:pt x="327" y="913"/>
                    <a:pt x="0" y="1962"/>
                    <a:pt x="72" y="2035"/>
                  </a:cubicBezTo>
                  <a:cubicBezTo>
                    <a:pt x="218" y="2180"/>
                    <a:pt x="2418" y="2901"/>
                    <a:pt x="2745" y="2901"/>
                  </a:cubicBezTo>
                  <a:cubicBezTo>
                    <a:pt x="2764" y="2901"/>
                    <a:pt x="2777" y="2898"/>
                    <a:pt x="2783" y="2893"/>
                  </a:cubicBezTo>
                  <a:cubicBezTo>
                    <a:pt x="2878" y="2797"/>
                    <a:pt x="3152" y="689"/>
                    <a:pt x="3115" y="547"/>
                  </a:cubicBezTo>
                  <a:cubicBezTo>
                    <a:pt x="3081" y="415"/>
                    <a:pt x="1978" y="1"/>
                    <a:pt x="1759" y="1"/>
                  </a:cubicBezTo>
                  <a:close/>
                </a:path>
              </a:pathLst>
            </a:custGeom>
            <a:solidFill>
              <a:srgbClr val="FFE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3380250" y="4851525"/>
              <a:ext cx="26225" cy="21025"/>
            </a:xfrm>
            <a:custGeom>
              <a:avLst/>
              <a:gdLst/>
              <a:ahLst/>
              <a:cxnLst/>
              <a:rect l="l" t="t" r="r" b="b"/>
              <a:pathLst>
                <a:path w="1049" h="841" extrusionOk="0">
                  <a:moveTo>
                    <a:pt x="1048" y="1"/>
                  </a:moveTo>
                  <a:lnTo>
                    <a:pt x="1048" y="1"/>
                  </a:lnTo>
                  <a:cubicBezTo>
                    <a:pt x="680" y="173"/>
                    <a:pt x="332" y="391"/>
                    <a:pt x="0" y="638"/>
                  </a:cubicBezTo>
                  <a:cubicBezTo>
                    <a:pt x="396" y="755"/>
                    <a:pt x="729" y="841"/>
                    <a:pt x="841" y="841"/>
                  </a:cubicBezTo>
                  <a:cubicBezTo>
                    <a:pt x="861" y="841"/>
                    <a:pt x="873" y="838"/>
                    <a:pt x="879" y="833"/>
                  </a:cubicBezTo>
                  <a:cubicBezTo>
                    <a:pt x="917" y="794"/>
                    <a:pt x="984" y="431"/>
                    <a:pt x="1048" y="1"/>
                  </a:cubicBezTo>
                  <a:close/>
                </a:path>
              </a:pathLst>
            </a:custGeom>
            <a:solidFill>
              <a:srgbClr val="1E0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3238325" y="4626075"/>
              <a:ext cx="98450" cy="76825"/>
            </a:xfrm>
            <a:custGeom>
              <a:avLst/>
              <a:gdLst/>
              <a:ahLst/>
              <a:cxnLst/>
              <a:rect l="l" t="t" r="r" b="b"/>
              <a:pathLst>
                <a:path w="3938" h="3073" extrusionOk="0">
                  <a:moveTo>
                    <a:pt x="2573" y="1"/>
                  </a:moveTo>
                  <a:cubicBezTo>
                    <a:pt x="2133" y="1"/>
                    <a:pt x="951" y="401"/>
                    <a:pt x="450" y="902"/>
                  </a:cubicBezTo>
                  <a:cubicBezTo>
                    <a:pt x="1" y="1351"/>
                    <a:pt x="327" y="2309"/>
                    <a:pt x="831" y="3046"/>
                  </a:cubicBezTo>
                  <a:cubicBezTo>
                    <a:pt x="843" y="3064"/>
                    <a:pt x="877" y="3073"/>
                    <a:pt x="929" y="3073"/>
                  </a:cubicBezTo>
                  <a:cubicBezTo>
                    <a:pt x="1469" y="3073"/>
                    <a:pt x="3938" y="2171"/>
                    <a:pt x="3809" y="1624"/>
                  </a:cubicBezTo>
                  <a:cubicBezTo>
                    <a:pt x="3669" y="1025"/>
                    <a:pt x="3212" y="77"/>
                    <a:pt x="2638" y="5"/>
                  </a:cubicBezTo>
                  <a:cubicBezTo>
                    <a:pt x="2619" y="2"/>
                    <a:pt x="2597" y="1"/>
                    <a:pt x="25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3248075" y="4655825"/>
              <a:ext cx="102400" cy="71300"/>
            </a:xfrm>
            <a:custGeom>
              <a:avLst/>
              <a:gdLst/>
              <a:ahLst/>
              <a:cxnLst/>
              <a:rect l="l" t="t" r="r" b="b"/>
              <a:pathLst>
                <a:path w="4096" h="2852" extrusionOk="0">
                  <a:moveTo>
                    <a:pt x="3283" y="1"/>
                  </a:moveTo>
                  <a:cubicBezTo>
                    <a:pt x="2911" y="1"/>
                    <a:pt x="345" y="1332"/>
                    <a:pt x="190" y="1487"/>
                  </a:cubicBezTo>
                  <a:cubicBezTo>
                    <a:pt x="1" y="1678"/>
                    <a:pt x="508" y="2851"/>
                    <a:pt x="694" y="2851"/>
                  </a:cubicBezTo>
                  <a:cubicBezTo>
                    <a:pt x="879" y="2851"/>
                    <a:pt x="3876" y="1264"/>
                    <a:pt x="3986" y="1154"/>
                  </a:cubicBezTo>
                  <a:cubicBezTo>
                    <a:pt x="4096" y="1044"/>
                    <a:pt x="3654" y="1"/>
                    <a:pt x="3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51" name="Google Shape;551;p26"/>
          <p:cNvPicPr preferRelativeResize="0"/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7412779" y="330659"/>
            <a:ext cx="443625" cy="447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6"/>
          <p:cNvPicPr preferRelativeResize="0"/>
          <p:nvPr/>
        </p:nvPicPr>
        <p:blipFill>
          <a:blip r:embed="rId3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536191" y="31750"/>
            <a:ext cx="913125" cy="92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ình ảnh Phim Hoạt Hình Máy Bay Minh Họa Máy Bay Vận Tải Cất Cánh, Chuyến  Bay, đỏ, Vàng miễn phí tải tập tin PNG PSDComment và Vector">
            <a:extLst>
              <a:ext uri="{FF2B5EF4-FFF2-40B4-BE49-F238E27FC236}">
                <a16:creationId xmlns:a16="http://schemas.microsoft.com/office/drawing/2014/main" id="{D2E587DE-3939-4B8C-8FEC-804DC926F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5000">
                        <a14:foregroundMark x1="13750" y1="62500" x2="13750" y2="62500"/>
                        <a14:foregroundMark x1="83438" y1="41406" x2="83438" y2="41406"/>
                        <a14:foregroundMark x1="95000" y1="46719" x2="95000" y2="46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5" t="29612" r="1791" b="23835"/>
          <a:stretch/>
        </p:blipFill>
        <p:spPr bwMode="auto">
          <a:xfrm>
            <a:off x="6096551" y="72126"/>
            <a:ext cx="2353723" cy="117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35802E-6 C 0.0066 0.05309 0.0224 0.12685 0.08073 0.12593 C 0.16476 0.12593 0.17084 -0.12191 0.27136 -0.12315 C 0.36146 -0.12315 0.31337 0.09414 0.40018 0.0929 C 0.49097 0.0929 0.44236 -0.06389 0.53924 -0.06389 C 0.62622 -0.06389 0.57795 0.04198 0.65538 0.04198 C 0.72986 0.04198 0.69115 -0.03889 0.75903 -0.03889 C 0.79775 -0.03889 0.80052 -0.01697 0.804 -1.35802E-6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91" y="1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E2C90D6C-3A7D-442A-B916-ADA4C2FBA811}"/>
              </a:ext>
            </a:extLst>
          </p:cNvPr>
          <p:cNvSpPr txBox="1"/>
          <p:nvPr/>
        </p:nvSpPr>
        <p:spPr>
          <a:xfrm>
            <a:off x="590346" y="464526"/>
            <a:ext cx="7232854" cy="40318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Nam,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thể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nói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: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Tớ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thấy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trò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này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rất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nguy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hiểm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khiến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chúng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mình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bị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ngã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Nó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sẽ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gây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nguy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hiểm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đến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cơ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thậm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chí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tính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mạng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Tớ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nghĩ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chúng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mình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nên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chọn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trò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an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toàn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hơn</a:t>
            </a:r>
            <a:r>
              <a:rPr lang="en-US" sz="3600" dirty="0">
                <a:solidFill>
                  <a:srgbClr val="002060"/>
                </a:solidFill>
                <a:latin typeface="UVF Funkydori" panose="02000503000000020003" pitchFamily="2" charset="0"/>
              </a:rPr>
              <a:t>.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Nếu</a:t>
            </a:r>
            <a:r>
              <a:rPr lang="en-US" sz="28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vẫn</a:t>
            </a:r>
            <a:r>
              <a:rPr lang="en-US" sz="28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quyết</a:t>
            </a:r>
            <a:r>
              <a:rPr lang="en-US" sz="28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#9Slide07 Cadena" panose="02000503000000020004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kịp</a:t>
            </a:r>
            <a:r>
              <a:rPr lang="en-US" sz="28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thời</a:t>
            </a:r>
            <a:r>
              <a:rPr lang="en-US" sz="28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#9Slide07 Cadena" panose="02000503000000020004" pitchFamily="2" charset="0"/>
              </a:rPr>
              <a:t>.</a:t>
            </a:r>
          </a:p>
        </p:txBody>
      </p:sp>
      <p:pic>
        <p:nvPicPr>
          <p:cNvPr id="3" name="Picture 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5368BA94-E7B5-42BD-944F-31310B15B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079" y="2407138"/>
            <a:ext cx="2736362" cy="27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0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646;p30">
            <a:extLst>
              <a:ext uri="{FF2B5EF4-FFF2-40B4-BE49-F238E27FC236}">
                <a16:creationId xmlns:a16="http://schemas.microsoft.com/office/drawing/2014/main" id="{321BCB0E-3C80-4768-B120-688A02585D3D}"/>
              </a:ext>
            </a:extLst>
          </p:cNvPr>
          <p:cNvSpPr txBox="1">
            <a:spLocks/>
          </p:cNvSpPr>
          <p:nvPr/>
        </p:nvSpPr>
        <p:spPr>
          <a:xfrm>
            <a:off x="2916070" y="223299"/>
            <a:ext cx="333076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>
                <a:solidFill>
                  <a:schemeClr val="accent6"/>
                </a:solidFill>
                <a:latin typeface="#9Slide07 SVNNexa Rust Slab Bla" panose="020B0606040200020203" pitchFamily="34" charset="0"/>
              </a:rPr>
              <a:t>	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81D6854-7EAA-4501-9624-8CAC62BDE02F}"/>
              </a:ext>
            </a:extLst>
          </p:cNvPr>
          <p:cNvGrpSpPr/>
          <p:nvPr/>
        </p:nvGrpSpPr>
        <p:grpSpPr>
          <a:xfrm>
            <a:off x="3120655" y="255180"/>
            <a:ext cx="2902689" cy="1010093"/>
            <a:chOff x="3120655" y="255180"/>
            <a:chExt cx="2902689" cy="1010093"/>
          </a:xfrm>
        </p:grpSpPr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BFBE8832-7082-4B04-AAD9-A8DFF6CE9B7D}"/>
                </a:ext>
              </a:extLst>
            </p:cNvPr>
            <p:cNvSpPr/>
            <p:nvPr/>
          </p:nvSpPr>
          <p:spPr>
            <a:xfrm>
              <a:off x="3120655" y="255180"/>
              <a:ext cx="2902689" cy="1010093"/>
            </a:xfrm>
            <a:prstGeom prst="round2SameRect">
              <a:avLst>
                <a:gd name="adj1" fmla="val 50000"/>
                <a:gd name="adj2" fmla="val 0"/>
              </a:avLst>
            </a:prstGeom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chemeClr val="accent5">
                      <a:lumMod val="75000"/>
                    </a:schemeClr>
                  </a:solidFill>
                  <a:latin typeface="#9Slide07 Koni" pitchFamily="2" charset="0"/>
                </a:rPr>
                <a:t>Ghi</a:t>
              </a:r>
              <a:r>
                <a:rPr lang="en-US" sz="4000" dirty="0">
                  <a:solidFill>
                    <a:schemeClr val="accent5">
                      <a:lumMod val="75000"/>
                    </a:schemeClr>
                  </a:solidFill>
                  <a:latin typeface="#9Slide07 Koni" pitchFamily="2" charset="0"/>
                </a:rPr>
                <a:t> </a:t>
              </a:r>
              <a:r>
                <a:rPr lang="en-US" sz="4000" dirty="0" err="1">
                  <a:solidFill>
                    <a:schemeClr val="accent5">
                      <a:lumMod val="75000"/>
                    </a:schemeClr>
                  </a:solidFill>
                  <a:latin typeface="#9Slide07 Koni" pitchFamily="2" charset="0"/>
                </a:rPr>
                <a:t>nhớ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#9Slide07 Koni" pitchFamily="2" charset="0"/>
              </a:endParaRPr>
            </a:p>
          </p:txBody>
        </p:sp>
        <p:sp>
          <p:nvSpPr>
            <p:cNvPr id="42" name="Rectangle: Top Corners Rounded 41">
              <a:extLst>
                <a:ext uri="{FF2B5EF4-FFF2-40B4-BE49-F238E27FC236}">
                  <a16:creationId xmlns:a16="http://schemas.microsoft.com/office/drawing/2014/main" id="{285CB5F5-D549-49D7-9EAA-34370852B925}"/>
                </a:ext>
              </a:extLst>
            </p:cNvPr>
            <p:cNvSpPr/>
            <p:nvPr/>
          </p:nvSpPr>
          <p:spPr>
            <a:xfrm>
              <a:off x="3209260" y="361507"/>
              <a:ext cx="2702442" cy="800985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chemeClr val="accent6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5">
                    <a:lumMod val="75000"/>
                  </a:schemeClr>
                </a:solidFill>
                <a:latin typeface="#9Slide07 Koni" pitchFamily="2" charset="0"/>
              </a:endParaRPr>
            </a:p>
          </p:txBody>
        </p:sp>
      </p:grpSp>
      <p:sp>
        <p:nvSpPr>
          <p:cNvPr id="43" name="Rectangle: Folded Corner 42">
            <a:extLst>
              <a:ext uri="{FF2B5EF4-FFF2-40B4-BE49-F238E27FC236}">
                <a16:creationId xmlns:a16="http://schemas.microsoft.com/office/drawing/2014/main" id="{2634087B-2CB2-4B19-9219-2071D7527470}"/>
              </a:ext>
            </a:extLst>
          </p:cNvPr>
          <p:cNvSpPr/>
          <p:nvPr/>
        </p:nvSpPr>
        <p:spPr>
          <a:xfrm>
            <a:off x="398585" y="1526227"/>
            <a:ext cx="8456246" cy="3255766"/>
          </a:xfrm>
          <a:prstGeom prst="foldedCorner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accent1"/>
              </a:solidFill>
              <a:latin typeface="+mj-lt"/>
            </a:endParaRPr>
          </a:p>
          <a:p>
            <a:endParaRPr lang="en-US" sz="2400" dirty="0">
              <a:solidFill>
                <a:schemeClr val="accent1"/>
              </a:solidFill>
              <a:latin typeface="+mj-lt"/>
            </a:endParaRPr>
          </a:p>
          <a:p>
            <a:endParaRPr lang="en-US" sz="2400" dirty="0">
              <a:solidFill>
                <a:schemeClr val="accent1"/>
              </a:solidFill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accent1"/>
                </a:solidFill>
                <a:latin typeface="+mj-lt"/>
              </a:rPr>
              <a:t>Không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rủ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các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bạn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làm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những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việc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không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an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toàn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accent1"/>
                </a:solidFill>
                <a:latin typeface="+mj-lt"/>
              </a:rPr>
              <a:t>Phải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thận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trọng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khi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bạn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bè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đồng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lứa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muốn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mình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làm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một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việc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gì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đó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không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an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toàn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đồng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thời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biết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cách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từ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chối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làm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những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việc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đó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.</a:t>
            </a:r>
          </a:p>
          <a:p>
            <a:r>
              <a:rPr lang="en-US" sz="2400" dirty="0">
                <a:solidFill>
                  <a:schemeClr val="accent1"/>
                </a:solidFill>
                <a:latin typeface="+mj-lt"/>
              </a:rPr>
              <a:t>	</a:t>
            </a:r>
            <a:endParaRPr lang="en-US" sz="26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309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61983425-F1D1-46A5-A153-F9282898957A}"/>
              </a:ext>
            </a:extLst>
          </p:cNvPr>
          <p:cNvSpPr/>
          <p:nvPr/>
        </p:nvSpPr>
        <p:spPr>
          <a:xfrm>
            <a:off x="2798284" y="214388"/>
            <a:ext cx="6257581" cy="110256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889D0F-3CFA-4D83-B839-C5439F48A452}"/>
              </a:ext>
            </a:extLst>
          </p:cNvPr>
          <p:cNvSpPr txBox="1"/>
          <p:nvPr/>
        </p:nvSpPr>
        <p:spPr>
          <a:xfrm>
            <a:off x="3001789" y="473284"/>
            <a:ext cx="6098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#9Slide07 SVNUT Triumph Press" panose="00000500000000000000" pitchFamily="2" charset="0"/>
              </a:rPr>
              <a:t>Xin </a:t>
            </a:r>
            <a:r>
              <a:rPr lang="en-US" sz="3200" dirty="0" err="1">
                <a:solidFill>
                  <a:srgbClr val="63519F"/>
                </a:solidFill>
                <a:latin typeface="#9Slide07 SVNUT Triumph Press" panose="00000500000000000000" pitchFamily="2" charset="0"/>
              </a:rPr>
              <a:t>chào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3200" dirty="0" err="1">
                <a:solidFill>
                  <a:srgbClr val="FF9966"/>
                </a:solidFill>
                <a:latin typeface="#9Slide07 SVNUT Triumph Press" panose="00000500000000000000" pitchFamily="2" charset="0"/>
              </a:rPr>
              <a:t>và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#9Slide07 SVNUT Triumph Press" panose="00000500000000000000" pitchFamily="2" charset="0"/>
              </a:rPr>
              <a:t>hẹn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3200" dirty="0" err="1">
                <a:solidFill>
                  <a:srgbClr val="CC3300"/>
                </a:solidFill>
                <a:latin typeface="#9Slide07 SVNUT Triumph Press" panose="00000500000000000000" pitchFamily="2" charset="0"/>
              </a:rPr>
              <a:t>gặp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#9Slide07 SVNUT Triumph Press" panose="00000500000000000000" pitchFamily="2" charset="0"/>
              </a:rPr>
              <a:t>lại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#9Slide07 SVNUT Triumph Press" panose="00000500000000000000" pitchFamily="2" charset="0"/>
              </a:rPr>
              <a:t>các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#9Slide07 SVNUT Triumph Press" panose="00000500000000000000" pitchFamily="2" charset="0"/>
              </a:rPr>
              <a:t>em</a:t>
            </a:r>
            <a:r>
              <a:rPr lang="en-US" sz="3200" dirty="0">
                <a:solidFill>
                  <a:srgbClr val="FF6600"/>
                </a:solidFill>
                <a:latin typeface="#9Slide07 SVNUT Triumph Press" panose="00000500000000000000" pitchFamily="2" charset="0"/>
              </a:rPr>
              <a:t>!</a:t>
            </a:r>
          </a:p>
        </p:txBody>
      </p:sp>
      <p:grpSp>
        <p:nvGrpSpPr>
          <p:cNvPr id="6" name="Google Shape;989;p40">
            <a:extLst>
              <a:ext uri="{FF2B5EF4-FFF2-40B4-BE49-F238E27FC236}">
                <a16:creationId xmlns:a16="http://schemas.microsoft.com/office/drawing/2014/main" id="{80D49AB9-0A59-41D6-99E3-88E6025B1F36}"/>
              </a:ext>
            </a:extLst>
          </p:cNvPr>
          <p:cNvGrpSpPr/>
          <p:nvPr/>
        </p:nvGrpSpPr>
        <p:grpSpPr>
          <a:xfrm>
            <a:off x="5551992" y="1873224"/>
            <a:ext cx="1561342" cy="1804219"/>
            <a:chOff x="5764475" y="2830625"/>
            <a:chExt cx="331925" cy="383550"/>
          </a:xfrm>
        </p:grpSpPr>
        <p:sp>
          <p:nvSpPr>
            <p:cNvPr id="7" name="Google Shape;990;p40">
              <a:extLst>
                <a:ext uri="{FF2B5EF4-FFF2-40B4-BE49-F238E27FC236}">
                  <a16:creationId xmlns:a16="http://schemas.microsoft.com/office/drawing/2014/main" id="{01FD6242-40F9-4BDC-A44D-B2BF4D9FAD92}"/>
                </a:ext>
              </a:extLst>
            </p:cNvPr>
            <p:cNvSpPr/>
            <p:nvPr/>
          </p:nvSpPr>
          <p:spPr>
            <a:xfrm>
              <a:off x="5782475" y="2847375"/>
              <a:ext cx="313925" cy="366800"/>
            </a:xfrm>
            <a:custGeom>
              <a:avLst/>
              <a:gdLst/>
              <a:ahLst/>
              <a:cxnLst/>
              <a:rect l="l" t="t" r="r" b="b"/>
              <a:pathLst>
                <a:path w="12557" h="14672" extrusionOk="0">
                  <a:moveTo>
                    <a:pt x="2954" y="0"/>
                  </a:moveTo>
                  <a:cubicBezTo>
                    <a:pt x="2809" y="0"/>
                    <a:pt x="2713" y="17"/>
                    <a:pt x="2674" y="53"/>
                  </a:cubicBezTo>
                  <a:cubicBezTo>
                    <a:pt x="2217" y="483"/>
                    <a:pt x="24" y="11691"/>
                    <a:pt x="10" y="12134"/>
                  </a:cubicBezTo>
                  <a:cubicBezTo>
                    <a:pt x="1" y="12441"/>
                    <a:pt x="7173" y="14671"/>
                    <a:pt x="8524" y="14671"/>
                  </a:cubicBezTo>
                  <a:cubicBezTo>
                    <a:pt x="8597" y="14671"/>
                    <a:pt x="8653" y="14665"/>
                    <a:pt x="8690" y="14651"/>
                  </a:cubicBezTo>
                  <a:cubicBezTo>
                    <a:pt x="9412" y="14386"/>
                    <a:pt x="12557" y="2673"/>
                    <a:pt x="12217" y="2312"/>
                  </a:cubicBezTo>
                  <a:cubicBezTo>
                    <a:pt x="11906" y="1981"/>
                    <a:pt x="4540" y="0"/>
                    <a:pt x="29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91;p40">
              <a:extLst>
                <a:ext uri="{FF2B5EF4-FFF2-40B4-BE49-F238E27FC236}">
                  <a16:creationId xmlns:a16="http://schemas.microsoft.com/office/drawing/2014/main" id="{3C21E2B4-A6A6-422B-A2CE-ED96E969A84B}"/>
                </a:ext>
              </a:extLst>
            </p:cNvPr>
            <p:cNvSpPr/>
            <p:nvPr/>
          </p:nvSpPr>
          <p:spPr>
            <a:xfrm>
              <a:off x="5764475" y="2830625"/>
              <a:ext cx="318925" cy="372150"/>
            </a:xfrm>
            <a:custGeom>
              <a:avLst/>
              <a:gdLst/>
              <a:ahLst/>
              <a:cxnLst/>
              <a:rect l="l" t="t" r="r" b="b"/>
              <a:pathLst>
                <a:path w="12757" h="14886" extrusionOk="0">
                  <a:moveTo>
                    <a:pt x="3371" y="1"/>
                  </a:moveTo>
                  <a:cubicBezTo>
                    <a:pt x="3244" y="1"/>
                    <a:pt x="3160" y="16"/>
                    <a:pt x="3125" y="49"/>
                  </a:cubicBezTo>
                  <a:cubicBezTo>
                    <a:pt x="2664" y="482"/>
                    <a:pt x="1" y="12200"/>
                    <a:pt x="416" y="12642"/>
                  </a:cubicBezTo>
                  <a:cubicBezTo>
                    <a:pt x="831" y="13084"/>
                    <a:pt x="8612" y="14869"/>
                    <a:pt x="9122" y="14885"/>
                  </a:cubicBezTo>
                  <a:cubicBezTo>
                    <a:pt x="9122" y="14885"/>
                    <a:pt x="9122" y="14885"/>
                    <a:pt x="9123" y="14885"/>
                  </a:cubicBezTo>
                  <a:cubicBezTo>
                    <a:pt x="9635" y="14885"/>
                    <a:pt x="12756" y="2950"/>
                    <a:pt x="12312" y="2478"/>
                  </a:cubicBezTo>
                  <a:cubicBezTo>
                    <a:pt x="11903" y="2042"/>
                    <a:pt x="4834" y="1"/>
                    <a:pt x="33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92;p40">
              <a:extLst>
                <a:ext uri="{FF2B5EF4-FFF2-40B4-BE49-F238E27FC236}">
                  <a16:creationId xmlns:a16="http://schemas.microsoft.com/office/drawing/2014/main" id="{47BD4CA9-32DE-4009-A4F7-729A4E66AE33}"/>
                </a:ext>
              </a:extLst>
            </p:cNvPr>
            <p:cNvSpPr/>
            <p:nvPr/>
          </p:nvSpPr>
          <p:spPr>
            <a:xfrm>
              <a:off x="5764475" y="2830625"/>
              <a:ext cx="210475" cy="369050"/>
            </a:xfrm>
            <a:custGeom>
              <a:avLst/>
              <a:gdLst/>
              <a:ahLst/>
              <a:cxnLst/>
              <a:rect l="l" t="t" r="r" b="b"/>
              <a:pathLst>
                <a:path w="8419" h="14762" extrusionOk="0">
                  <a:moveTo>
                    <a:pt x="3372" y="0"/>
                  </a:moveTo>
                  <a:cubicBezTo>
                    <a:pt x="3245" y="0"/>
                    <a:pt x="3160" y="16"/>
                    <a:pt x="3125" y="49"/>
                  </a:cubicBezTo>
                  <a:cubicBezTo>
                    <a:pt x="2664" y="482"/>
                    <a:pt x="1" y="12200"/>
                    <a:pt x="416" y="12642"/>
                  </a:cubicBezTo>
                  <a:cubicBezTo>
                    <a:pt x="767" y="13016"/>
                    <a:pt x="6384" y="14349"/>
                    <a:pt x="8419" y="14762"/>
                  </a:cubicBezTo>
                  <a:cubicBezTo>
                    <a:pt x="6786" y="13038"/>
                    <a:pt x="5584" y="10906"/>
                    <a:pt x="4872" y="8648"/>
                  </a:cubicBezTo>
                  <a:cubicBezTo>
                    <a:pt x="4001" y="5890"/>
                    <a:pt x="3937" y="2964"/>
                    <a:pt x="4290" y="112"/>
                  </a:cubicBezTo>
                  <a:cubicBezTo>
                    <a:pt x="3896" y="41"/>
                    <a:pt x="3578" y="0"/>
                    <a:pt x="3372" y="0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3;p40">
              <a:extLst>
                <a:ext uri="{FF2B5EF4-FFF2-40B4-BE49-F238E27FC236}">
                  <a16:creationId xmlns:a16="http://schemas.microsoft.com/office/drawing/2014/main" id="{154D91C6-5D88-41C4-A396-5BCB799AFEBD}"/>
                </a:ext>
              </a:extLst>
            </p:cNvPr>
            <p:cNvSpPr/>
            <p:nvPr/>
          </p:nvSpPr>
          <p:spPr>
            <a:xfrm>
              <a:off x="5819925" y="2856600"/>
              <a:ext cx="27625" cy="20700"/>
            </a:xfrm>
            <a:custGeom>
              <a:avLst/>
              <a:gdLst/>
              <a:ahLst/>
              <a:cxnLst/>
              <a:rect l="l" t="t" r="r" b="b"/>
              <a:pathLst>
                <a:path w="1105" h="828" extrusionOk="0">
                  <a:moveTo>
                    <a:pt x="379" y="0"/>
                  </a:moveTo>
                  <a:cubicBezTo>
                    <a:pt x="147" y="0"/>
                    <a:pt x="0" y="265"/>
                    <a:pt x="89" y="490"/>
                  </a:cubicBezTo>
                  <a:cubicBezTo>
                    <a:pt x="187" y="740"/>
                    <a:pt x="455" y="828"/>
                    <a:pt x="712" y="828"/>
                  </a:cubicBezTo>
                  <a:cubicBezTo>
                    <a:pt x="809" y="828"/>
                    <a:pt x="906" y="815"/>
                    <a:pt x="991" y="794"/>
                  </a:cubicBezTo>
                  <a:cubicBezTo>
                    <a:pt x="1105" y="767"/>
                    <a:pt x="1068" y="600"/>
                    <a:pt x="964" y="600"/>
                  </a:cubicBezTo>
                  <a:cubicBezTo>
                    <a:pt x="956" y="600"/>
                    <a:pt x="947" y="601"/>
                    <a:pt x="938" y="604"/>
                  </a:cubicBezTo>
                  <a:cubicBezTo>
                    <a:pt x="864" y="622"/>
                    <a:pt x="784" y="634"/>
                    <a:pt x="704" y="634"/>
                  </a:cubicBezTo>
                  <a:cubicBezTo>
                    <a:pt x="595" y="634"/>
                    <a:pt x="487" y="612"/>
                    <a:pt x="396" y="555"/>
                  </a:cubicBezTo>
                  <a:cubicBezTo>
                    <a:pt x="325" y="512"/>
                    <a:pt x="261" y="441"/>
                    <a:pt x="259" y="354"/>
                  </a:cubicBezTo>
                  <a:cubicBezTo>
                    <a:pt x="256" y="270"/>
                    <a:pt x="309" y="201"/>
                    <a:pt x="386" y="201"/>
                  </a:cubicBezTo>
                  <a:cubicBezTo>
                    <a:pt x="402" y="201"/>
                    <a:pt x="418" y="204"/>
                    <a:pt x="435" y="210"/>
                  </a:cubicBezTo>
                  <a:cubicBezTo>
                    <a:pt x="447" y="214"/>
                    <a:pt x="458" y="216"/>
                    <a:pt x="468" y="216"/>
                  </a:cubicBezTo>
                  <a:cubicBezTo>
                    <a:pt x="565" y="216"/>
                    <a:pt x="596" y="56"/>
                    <a:pt x="488" y="19"/>
                  </a:cubicBezTo>
                  <a:cubicBezTo>
                    <a:pt x="450" y="6"/>
                    <a:pt x="414" y="0"/>
                    <a:pt x="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94;p40">
              <a:extLst>
                <a:ext uri="{FF2B5EF4-FFF2-40B4-BE49-F238E27FC236}">
                  <a16:creationId xmlns:a16="http://schemas.microsoft.com/office/drawing/2014/main" id="{DE82F232-D122-40B3-BB4C-7E486EEA5AAC}"/>
                </a:ext>
              </a:extLst>
            </p:cNvPr>
            <p:cNvSpPr/>
            <p:nvPr/>
          </p:nvSpPr>
          <p:spPr>
            <a:xfrm>
              <a:off x="5809400" y="2901150"/>
              <a:ext cx="27650" cy="20725"/>
            </a:xfrm>
            <a:custGeom>
              <a:avLst/>
              <a:gdLst/>
              <a:ahLst/>
              <a:cxnLst/>
              <a:rect l="l" t="t" r="r" b="b"/>
              <a:pathLst>
                <a:path w="1106" h="829" extrusionOk="0">
                  <a:moveTo>
                    <a:pt x="379" y="1"/>
                  </a:moveTo>
                  <a:cubicBezTo>
                    <a:pt x="148" y="1"/>
                    <a:pt x="1" y="266"/>
                    <a:pt x="88" y="491"/>
                  </a:cubicBezTo>
                  <a:cubicBezTo>
                    <a:pt x="187" y="741"/>
                    <a:pt x="454" y="828"/>
                    <a:pt x="711" y="828"/>
                  </a:cubicBezTo>
                  <a:cubicBezTo>
                    <a:pt x="809" y="828"/>
                    <a:pt x="905" y="815"/>
                    <a:pt x="990" y="795"/>
                  </a:cubicBezTo>
                  <a:cubicBezTo>
                    <a:pt x="1105" y="767"/>
                    <a:pt x="1069" y="601"/>
                    <a:pt x="964" y="601"/>
                  </a:cubicBezTo>
                  <a:cubicBezTo>
                    <a:pt x="956" y="601"/>
                    <a:pt x="947" y="602"/>
                    <a:pt x="938" y="604"/>
                  </a:cubicBezTo>
                  <a:cubicBezTo>
                    <a:pt x="864" y="623"/>
                    <a:pt x="784" y="634"/>
                    <a:pt x="704" y="634"/>
                  </a:cubicBezTo>
                  <a:cubicBezTo>
                    <a:pt x="595" y="634"/>
                    <a:pt x="487" y="613"/>
                    <a:pt x="395" y="556"/>
                  </a:cubicBezTo>
                  <a:cubicBezTo>
                    <a:pt x="325" y="512"/>
                    <a:pt x="261" y="441"/>
                    <a:pt x="259" y="354"/>
                  </a:cubicBezTo>
                  <a:cubicBezTo>
                    <a:pt x="256" y="270"/>
                    <a:pt x="309" y="202"/>
                    <a:pt x="386" y="202"/>
                  </a:cubicBezTo>
                  <a:cubicBezTo>
                    <a:pt x="401" y="202"/>
                    <a:pt x="417" y="204"/>
                    <a:pt x="435" y="210"/>
                  </a:cubicBezTo>
                  <a:cubicBezTo>
                    <a:pt x="446" y="214"/>
                    <a:pt x="457" y="216"/>
                    <a:pt x="468" y="216"/>
                  </a:cubicBezTo>
                  <a:cubicBezTo>
                    <a:pt x="564" y="216"/>
                    <a:pt x="596" y="56"/>
                    <a:pt x="488" y="20"/>
                  </a:cubicBezTo>
                  <a:cubicBezTo>
                    <a:pt x="450" y="7"/>
                    <a:pt x="413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95;p40">
              <a:extLst>
                <a:ext uri="{FF2B5EF4-FFF2-40B4-BE49-F238E27FC236}">
                  <a16:creationId xmlns:a16="http://schemas.microsoft.com/office/drawing/2014/main" id="{A3CB22FA-4649-437F-B8AD-0A01468B17C2}"/>
                </a:ext>
              </a:extLst>
            </p:cNvPr>
            <p:cNvSpPr/>
            <p:nvPr/>
          </p:nvSpPr>
          <p:spPr>
            <a:xfrm>
              <a:off x="5798575" y="2945700"/>
              <a:ext cx="27650" cy="20725"/>
            </a:xfrm>
            <a:custGeom>
              <a:avLst/>
              <a:gdLst/>
              <a:ahLst/>
              <a:cxnLst/>
              <a:rect l="l" t="t" r="r" b="b"/>
              <a:pathLst>
                <a:path w="1106" h="829" extrusionOk="0">
                  <a:moveTo>
                    <a:pt x="379" y="0"/>
                  </a:moveTo>
                  <a:cubicBezTo>
                    <a:pt x="148" y="0"/>
                    <a:pt x="0" y="266"/>
                    <a:pt x="89" y="491"/>
                  </a:cubicBezTo>
                  <a:cubicBezTo>
                    <a:pt x="187" y="741"/>
                    <a:pt x="455" y="828"/>
                    <a:pt x="713" y="828"/>
                  </a:cubicBezTo>
                  <a:cubicBezTo>
                    <a:pt x="810" y="828"/>
                    <a:pt x="906" y="816"/>
                    <a:pt x="991" y="795"/>
                  </a:cubicBezTo>
                  <a:cubicBezTo>
                    <a:pt x="1105" y="767"/>
                    <a:pt x="1069" y="601"/>
                    <a:pt x="965" y="601"/>
                  </a:cubicBezTo>
                  <a:cubicBezTo>
                    <a:pt x="956" y="601"/>
                    <a:pt x="948" y="602"/>
                    <a:pt x="939" y="605"/>
                  </a:cubicBezTo>
                  <a:cubicBezTo>
                    <a:pt x="865" y="622"/>
                    <a:pt x="785" y="634"/>
                    <a:pt x="705" y="634"/>
                  </a:cubicBezTo>
                  <a:cubicBezTo>
                    <a:pt x="596" y="634"/>
                    <a:pt x="487" y="612"/>
                    <a:pt x="396" y="555"/>
                  </a:cubicBezTo>
                  <a:cubicBezTo>
                    <a:pt x="326" y="512"/>
                    <a:pt x="262" y="441"/>
                    <a:pt x="259" y="355"/>
                  </a:cubicBezTo>
                  <a:cubicBezTo>
                    <a:pt x="256" y="270"/>
                    <a:pt x="309" y="201"/>
                    <a:pt x="387" y="201"/>
                  </a:cubicBezTo>
                  <a:cubicBezTo>
                    <a:pt x="402" y="201"/>
                    <a:pt x="418" y="204"/>
                    <a:pt x="435" y="210"/>
                  </a:cubicBezTo>
                  <a:cubicBezTo>
                    <a:pt x="447" y="214"/>
                    <a:pt x="458" y="216"/>
                    <a:pt x="468" y="216"/>
                  </a:cubicBezTo>
                  <a:cubicBezTo>
                    <a:pt x="564" y="216"/>
                    <a:pt x="596" y="57"/>
                    <a:pt x="488" y="19"/>
                  </a:cubicBezTo>
                  <a:cubicBezTo>
                    <a:pt x="450" y="6"/>
                    <a:pt x="413" y="0"/>
                    <a:pt x="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96;p40">
              <a:extLst>
                <a:ext uri="{FF2B5EF4-FFF2-40B4-BE49-F238E27FC236}">
                  <a16:creationId xmlns:a16="http://schemas.microsoft.com/office/drawing/2014/main" id="{04A81299-A14B-45AF-AE01-2F323599A50D}"/>
                </a:ext>
              </a:extLst>
            </p:cNvPr>
            <p:cNvSpPr/>
            <p:nvPr/>
          </p:nvSpPr>
          <p:spPr>
            <a:xfrm>
              <a:off x="5787350" y="2991675"/>
              <a:ext cx="27650" cy="20700"/>
            </a:xfrm>
            <a:custGeom>
              <a:avLst/>
              <a:gdLst/>
              <a:ahLst/>
              <a:cxnLst/>
              <a:rect l="l" t="t" r="r" b="b"/>
              <a:pathLst>
                <a:path w="1106" h="828" extrusionOk="0">
                  <a:moveTo>
                    <a:pt x="378" y="0"/>
                  </a:moveTo>
                  <a:cubicBezTo>
                    <a:pt x="148" y="0"/>
                    <a:pt x="0" y="265"/>
                    <a:pt x="88" y="490"/>
                  </a:cubicBezTo>
                  <a:cubicBezTo>
                    <a:pt x="186" y="740"/>
                    <a:pt x="454" y="827"/>
                    <a:pt x="711" y="827"/>
                  </a:cubicBezTo>
                  <a:cubicBezTo>
                    <a:pt x="809" y="827"/>
                    <a:pt x="905" y="815"/>
                    <a:pt x="990" y="794"/>
                  </a:cubicBezTo>
                  <a:cubicBezTo>
                    <a:pt x="1105" y="766"/>
                    <a:pt x="1069" y="600"/>
                    <a:pt x="964" y="600"/>
                  </a:cubicBezTo>
                  <a:cubicBezTo>
                    <a:pt x="955" y="600"/>
                    <a:pt x="947" y="601"/>
                    <a:pt x="938" y="603"/>
                  </a:cubicBezTo>
                  <a:cubicBezTo>
                    <a:pt x="864" y="622"/>
                    <a:pt x="784" y="634"/>
                    <a:pt x="703" y="634"/>
                  </a:cubicBezTo>
                  <a:cubicBezTo>
                    <a:pt x="595" y="634"/>
                    <a:pt x="486" y="612"/>
                    <a:pt x="395" y="555"/>
                  </a:cubicBezTo>
                  <a:cubicBezTo>
                    <a:pt x="325" y="512"/>
                    <a:pt x="260" y="441"/>
                    <a:pt x="258" y="354"/>
                  </a:cubicBezTo>
                  <a:cubicBezTo>
                    <a:pt x="256" y="270"/>
                    <a:pt x="308" y="201"/>
                    <a:pt x="385" y="201"/>
                  </a:cubicBezTo>
                  <a:cubicBezTo>
                    <a:pt x="401" y="201"/>
                    <a:pt x="417" y="204"/>
                    <a:pt x="434" y="210"/>
                  </a:cubicBezTo>
                  <a:cubicBezTo>
                    <a:pt x="446" y="214"/>
                    <a:pt x="457" y="215"/>
                    <a:pt x="467" y="215"/>
                  </a:cubicBezTo>
                  <a:cubicBezTo>
                    <a:pt x="564" y="215"/>
                    <a:pt x="595" y="56"/>
                    <a:pt x="487" y="19"/>
                  </a:cubicBezTo>
                  <a:cubicBezTo>
                    <a:pt x="450" y="6"/>
                    <a:pt x="413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97;p40">
              <a:extLst>
                <a:ext uri="{FF2B5EF4-FFF2-40B4-BE49-F238E27FC236}">
                  <a16:creationId xmlns:a16="http://schemas.microsoft.com/office/drawing/2014/main" id="{5C9DB317-163F-4CA0-BE42-8429589BC6C5}"/>
                </a:ext>
              </a:extLst>
            </p:cNvPr>
            <p:cNvSpPr/>
            <p:nvPr/>
          </p:nvSpPr>
          <p:spPr>
            <a:xfrm>
              <a:off x="5776675" y="3039150"/>
              <a:ext cx="27650" cy="20725"/>
            </a:xfrm>
            <a:custGeom>
              <a:avLst/>
              <a:gdLst/>
              <a:ahLst/>
              <a:cxnLst/>
              <a:rect l="l" t="t" r="r" b="b"/>
              <a:pathLst>
                <a:path w="1106" h="829" extrusionOk="0">
                  <a:moveTo>
                    <a:pt x="379" y="0"/>
                  </a:moveTo>
                  <a:cubicBezTo>
                    <a:pt x="148" y="0"/>
                    <a:pt x="1" y="266"/>
                    <a:pt x="88" y="491"/>
                  </a:cubicBezTo>
                  <a:cubicBezTo>
                    <a:pt x="187" y="741"/>
                    <a:pt x="455" y="828"/>
                    <a:pt x="713" y="828"/>
                  </a:cubicBezTo>
                  <a:cubicBezTo>
                    <a:pt x="810" y="828"/>
                    <a:pt x="906" y="816"/>
                    <a:pt x="990" y="795"/>
                  </a:cubicBezTo>
                  <a:cubicBezTo>
                    <a:pt x="1106" y="766"/>
                    <a:pt x="1069" y="601"/>
                    <a:pt x="965" y="601"/>
                  </a:cubicBezTo>
                  <a:cubicBezTo>
                    <a:pt x="956" y="601"/>
                    <a:pt x="947" y="602"/>
                    <a:pt x="938" y="604"/>
                  </a:cubicBezTo>
                  <a:cubicBezTo>
                    <a:pt x="865" y="622"/>
                    <a:pt x="785" y="634"/>
                    <a:pt x="705" y="634"/>
                  </a:cubicBezTo>
                  <a:cubicBezTo>
                    <a:pt x="596" y="634"/>
                    <a:pt x="487" y="612"/>
                    <a:pt x="395" y="555"/>
                  </a:cubicBezTo>
                  <a:cubicBezTo>
                    <a:pt x="325" y="512"/>
                    <a:pt x="261" y="440"/>
                    <a:pt x="259" y="355"/>
                  </a:cubicBezTo>
                  <a:cubicBezTo>
                    <a:pt x="257" y="270"/>
                    <a:pt x="309" y="201"/>
                    <a:pt x="387" y="201"/>
                  </a:cubicBezTo>
                  <a:cubicBezTo>
                    <a:pt x="402" y="201"/>
                    <a:pt x="418" y="204"/>
                    <a:pt x="435" y="210"/>
                  </a:cubicBezTo>
                  <a:cubicBezTo>
                    <a:pt x="447" y="214"/>
                    <a:pt x="458" y="215"/>
                    <a:pt x="468" y="215"/>
                  </a:cubicBezTo>
                  <a:cubicBezTo>
                    <a:pt x="565" y="215"/>
                    <a:pt x="596" y="56"/>
                    <a:pt x="488" y="19"/>
                  </a:cubicBezTo>
                  <a:cubicBezTo>
                    <a:pt x="450" y="6"/>
                    <a:pt x="414" y="0"/>
                    <a:pt x="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98;p40">
              <a:extLst>
                <a:ext uri="{FF2B5EF4-FFF2-40B4-BE49-F238E27FC236}">
                  <a16:creationId xmlns:a16="http://schemas.microsoft.com/office/drawing/2014/main" id="{A7A197A8-BB03-4989-B8D1-81A933D845F4}"/>
                </a:ext>
              </a:extLst>
            </p:cNvPr>
            <p:cNvSpPr/>
            <p:nvPr/>
          </p:nvSpPr>
          <p:spPr>
            <a:xfrm>
              <a:off x="5768375" y="3092475"/>
              <a:ext cx="27650" cy="20725"/>
            </a:xfrm>
            <a:custGeom>
              <a:avLst/>
              <a:gdLst/>
              <a:ahLst/>
              <a:cxnLst/>
              <a:rect l="l" t="t" r="r" b="b"/>
              <a:pathLst>
                <a:path w="1106" h="829" extrusionOk="0">
                  <a:moveTo>
                    <a:pt x="379" y="1"/>
                  </a:moveTo>
                  <a:cubicBezTo>
                    <a:pt x="148" y="1"/>
                    <a:pt x="0" y="267"/>
                    <a:pt x="88" y="491"/>
                  </a:cubicBezTo>
                  <a:cubicBezTo>
                    <a:pt x="187" y="742"/>
                    <a:pt x="455" y="829"/>
                    <a:pt x="712" y="829"/>
                  </a:cubicBezTo>
                  <a:cubicBezTo>
                    <a:pt x="809" y="829"/>
                    <a:pt x="905" y="817"/>
                    <a:pt x="990" y="796"/>
                  </a:cubicBezTo>
                  <a:cubicBezTo>
                    <a:pt x="1105" y="767"/>
                    <a:pt x="1069" y="601"/>
                    <a:pt x="963" y="601"/>
                  </a:cubicBezTo>
                  <a:cubicBezTo>
                    <a:pt x="955" y="601"/>
                    <a:pt x="946" y="602"/>
                    <a:pt x="938" y="604"/>
                  </a:cubicBezTo>
                  <a:cubicBezTo>
                    <a:pt x="863" y="623"/>
                    <a:pt x="783" y="634"/>
                    <a:pt x="703" y="634"/>
                  </a:cubicBezTo>
                  <a:cubicBezTo>
                    <a:pt x="594" y="634"/>
                    <a:pt x="486" y="613"/>
                    <a:pt x="395" y="556"/>
                  </a:cubicBezTo>
                  <a:cubicBezTo>
                    <a:pt x="325" y="512"/>
                    <a:pt x="260" y="441"/>
                    <a:pt x="259" y="355"/>
                  </a:cubicBezTo>
                  <a:cubicBezTo>
                    <a:pt x="255" y="271"/>
                    <a:pt x="308" y="202"/>
                    <a:pt x="385" y="202"/>
                  </a:cubicBezTo>
                  <a:cubicBezTo>
                    <a:pt x="401" y="202"/>
                    <a:pt x="417" y="204"/>
                    <a:pt x="434" y="210"/>
                  </a:cubicBezTo>
                  <a:cubicBezTo>
                    <a:pt x="446" y="214"/>
                    <a:pt x="457" y="216"/>
                    <a:pt x="467" y="216"/>
                  </a:cubicBezTo>
                  <a:cubicBezTo>
                    <a:pt x="564" y="216"/>
                    <a:pt x="595" y="57"/>
                    <a:pt x="487" y="20"/>
                  </a:cubicBezTo>
                  <a:cubicBezTo>
                    <a:pt x="450" y="7"/>
                    <a:pt x="413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99;p40">
              <a:extLst>
                <a:ext uri="{FF2B5EF4-FFF2-40B4-BE49-F238E27FC236}">
                  <a16:creationId xmlns:a16="http://schemas.microsoft.com/office/drawing/2014/main" id="{47DEC9AD-3187-4A70-93C6-D9FC0C6C38BC}"/>
                </a:ext>
              </a:extLst>
            </p:cNvPr>
            <p:cNvSpPr/>
            <p:nvPr/>
          </p:nvSpPr>
          <p:spPr>
            <a:xfrm>
              <a:off x="5987050" y="2990775"/>
              <a:ext cx="43600" cy="29175"/>
            </a:xfrm>
            <a:custGeom>
              <a:avLst/>
              <a:gdLst/>
              <a:ahLst/>
              <a:cxnLst/>
              <a:rect l="l" t="t" r="r" b="b"/>
              <a:pathLst>
                <a:path w="1744" h="1167" extrusionOk="0">
                  <a:moveTo>
                    <a:pt x="848" y="0"/>
                  </a:moveTo>
                  <a:cubicBezTo>
                    <a:pt x="524" y="0"/>
                    <a:pt x="206" y="133"/>
                    <a:pt x="128" y="407"/>
                  </a:cubicBezTo>
                  <a:cubicBezTo>
                    <a:pt x="0" y="856"/>
                    <a:pt x="493" y="1167"/>
                    <a:pt x="951" y="1167"/>
                  </a:cubicBezTo>
                  <a:cubicBezTo>
                    <a:pt x="1253" y="1167"/>
                    <a:pt x="1540" y="1031"/>
                    <a:pt x="1623" y="710"/>
                  </a:cubicBezTo>
                  <a:cubicBezTo>
                    <a:pt x="1743" y="246"/>
                    <a:pt x="1289" y="0"/>
                    <a:pt x="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00;p40">
              <a:extLst>
                <a:ext uri="{FF2B5EF4-FFF2-40B4-BE49-F238E27FC236}">
                  <a16:creationId xmlns:a16="http://schemas.microsoft.com/office/drawing/2014/main" id="{30D10B96-17D0-4B58-B81A-03D314342A44}"/>
                </a:ext>
              </a:extLst>
            </p:cNvPr>
            <p:cNvSpPr/>
            <p:nvPr/>
          </p:nvSpPr>
          <p:spPr>
            <a:xfrm>
              <a:off x="5839050" y="2954375"/>
              <a:ext cx="44675" cy="29375"/>
            </a:xfrm>
            <a:custGeom>
              <a:avLst/>
              <a:gdLst/>
              <a:ahLst/>
              <a:cxnLst/>
              <a:rect l="l" t="t" r="r" b="b"/>
              <a:pathLst>
                <a:path w="1787" h="1175" extrusionOk="0">
                  <a:moveTo>
                    <a:pt x="836" y="0"/>
                  </a:moveTo>
                  <a:cubicBezTo>
                    <a:pt x="534" y="0"/>
                    <a:pt x="244" y="118"/>
                    <a:pt x="158" y="371"/>
                  </a:cubicBezTo>
                  <a:cubicBezTo>
                    <a:pt x="1" y="829"/>
                    <a:pt x="520" y="1174"/>
                    <a:pt x="992" y="1174"/>
                  </a:cubicBezTo>
                  <a:cubicBezTo>
                    <a:pt x="1275" y="1174"/>
                    <a:pt x="1541" y="1050"/>
                    <a:pt x="1635" y="752"/>
                  </a:cubicBezTo>
                  <a:cubicBezTo>
                    <a:pt x="1786" y="273"/>
                    <a:pt x="1296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01;p40">
              <a:extLst>
                <a:ext uri="{FF2B5EF4-FFF2-40B4-BE49-F238E27FC236}">
                  <a16:creationId xmlns:a16="http://schemas.microsoft.com/office/drawing/2014/main" id="{B0B881C0-E0AB-4FB8-9030-8038D179A4B6}"/>
                </a:ext>
              </a:extLst>
            </p:cNvPr>
            <p:cNvSpPr/>
            <p:nvPr/>
          </p:nvSpPr>
          <p:spPr>
            <a:xfrm>
              <a:off x="5910575" y="2996475"/>
              <a:ext cx="31100" cy="23300"/>
            </a:xfrm>
            <a:custGeom>
              <a:avLst/>
              <a:gdLst/>
              <a:ahLst/>
              <a:cxnLst/>
              <a:rect l="l" t="t" r="r" b="b"/>
              <a:pathLst>
                <a:path w="1244" h="932" extrusionOk="0">
                  <a:moveTo>
                    <a:pt x="189" y="0"/>
                  </a:moveTo>
                  <a:cubicBezTo>
                    <a:pt x="123" y="0"/>
                    <a:pt x="52" y="42"/>
                    <a:pt x="41" y="126"/>
                  </a:cubicBezTo>
                  <a:cubicBezTo>
                    <a:pt x="1" y="461"/>
                    <a:pt x="136" y="845"/>
                    <a:pt x="503" y="922"/>
                  </a:cubicBezTo>
                  <a:cubicBezTo>
                    <a:pt x="535" y="928"/>
                    <a:pt x="566" y="931"/>
                    <a:pt x="597" y="931"/>
                  </a:cubicBezTo>
                  <a:cubicBezTo>
                    <a:pt x="880" y="931"/>
                    <a:pt x="1127" y="673"/>
                    <a:pt x="1211" y="418"/>
                  </a:cubicBezTo>
                  <a:cubicBezTo>
                    <a:pt x="1243" y="321"/>
                    <a:pt x="1163" y="257"/>
                    <a:pt x="1083" y="257"/>
                  </a:cubicBezTo>
                  <a:cubicBezTo>
                    <a:pt x="1030" y="257"/>
                    <a:pt x="977" y="284"/>
                    <a:pt x="956" y="348"/>
                  </a:cubicBezTo>
                  <a:cubicBezTo>
                    <a:pt x="909" y="492"/>
                    <a:pt x="758" y="665"/>
                    <a:pt x="594" y="665"/>
                  </a:cubicBezTo>
                  <a:cubicBezTo>
                    <a:pt x="570" y="665"/>
                    <a:pt x="547" y="662"/>
                    <a:pt x="523" y="654"/>
                  </a:cubicBezTo>
                  <a:cubicBezTo>
                    <a:pt x="303" y="584"/>
                    <a:pt x="282" y="317"/>
                    <a:pt x="305" y="126"/>
                  </a:cubicBezTo>
                  <a:cubicBezTo>
                    <a:pt x="315" y="42"/>
                    <a:pt x="255" y="0"/>
                    <a:pt x="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02;p40">
              <a:extLst>
                <a:ext uri="{FF2B5EF4-FFF2-40B4-BE49-F238E27FC236}">
                  <a16:creationId xmlns:a16="http://schemas.microsoft.com/office/drawing/2014/main" id="{3AF00349-2555-45D6-89C8-406D437F1400}"/>
                </a:ext>
              </a:extLst>
            </p:cNvPr>
            <p:cNvSpPr/>
            <p:nvPr/>
          </p:nvSpPr>
          <p:spPr>
            <a:xfrm>
              <a:off x="5967350" y="2975825"/>
              <a:ext cx="33475" cy="23750"/>
            </a:xfrm>
            <a:custGeom>
              <a:avLst/>
              <a:gdLst/>
              <a:ahLst/>
              <a:cxnLst/>
              <a:rect l="l" t="t" r="r" b="b"/>
              <a:pathLst>
                <a:path w="1339" h="950" extrusionOk="0">
                  <a:moveTo>
                    <a:pt x="686" y="1"/>
                  </a:moveTo>
                  <a:cubicBezTo>
                    <a:pt x="440" y="1"/>
                    <a:pt x="214" y="146"/>
                    <a:pt x="68" y="355"/>
                  </a:cubicBezTo>
                  <a:cubicBezTo>
                    <a:pt x="0" y="452"/>
                    <a:pt x="92" y="546"/>
                    <a:pt x="186" y="546"/>
                  </a:cubicBezTo>
                  <a:cubicBezTo>
                    <a:pt x="226" y="546"/>
                    <a:pt x="267" y="529"/>
                    <a:pt x="296" y="487"/>
                  </a:cubicBezTo>
                  <a:cubicBezTo>
                    <a:pt x="387" y="357"/>
                    <a:pt x="531" y="265"/>
                    <a:pt x="684" y="265"/>
                  </a:cubicBezTo>
                  <a:cubicBezTo>
                    <a:pt x="737" y="265"/>
                    <a:pt x="792" y="277"/>
                    <a:pt x="846" y="302"/>
                  </a:cubicBezTo>
                  <a:cubicBezTo>
                    <a:pt x="1052" y="397"/>
                    <a:pt x="1072" y="619"/>
                    <a:pt x="1067" y="822"/>
                  </a:cubicBezTo>
                  <a:cubicBezTo>
                    <a:pt x="1065" y="907"/>
                    <a:pt x="1130" y="949"/>
                    <a:pt x="1196" y="949"/>
                  </a:cubicBezTo>
                  <a:cubicBezTo>
                    <a:pt x="1262" y="949"/>
                    <a:pt x="1328" y="907"/>
                    <a:pt x="1330" y="822"/>
                  </a:cubicBezTo>
                  <a:cubicBezTo>
                    <a:pt x="1338" y="491"/>
                    <a:pt x="1244" y="166"/>
                    <a:pt x="907" y="41"/>
                  </a:cubicBezTo>
                  <a:cubicBezTo>
                    <a:pt x="833" y="14"/>
                    <a:pt x="759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3;p40">
              <a:extLst>
                <a:ext uri="{FF2B5EF4-FFF2-40B4-BE49-F238E27FC236}">
                  <a16:creationId xmlns:a16="http://schemas.microsoft.com/office/drawing/2014/main" id="{77A52ABA-967E-49D4-83F5-9EEBF2837E5B}"/>
                </a:ext>
              </a:extLst>
            </p:cNvPr>
            <p:cNvSpPr/>
            <p:nvPr/>
          </p:nvSpPr>
          <p:spPr>
            <a:xfrm>
              <a:off x="5863000" y="2950100"/>
              <a:ext cx="37475" cy="24225"/>
            </a:xfrm>
            <a:custGeom>
              <a:avLst/>
              <a:gdLst/>
              <a:ahLst/>
              <a:cxnLst/>
              <a:rect l="l" t="t" r="r" b="b"/>
              <a:pathLst>
                <a:path w="1499" h="969" extrusionOk="0">
                  <a:moveTo>
                    <a:pt x="842" y="1"/>
                  </a:moveTo>
                  <a:cubicBezTo>
                    <a:pt x="534" y="1"/>
                    <a:pt x="221" y="182"/>
                    <a:pt x="63" y="437"/>
                  </a:cubicBezTo>
                  <a:cubicBezTo>
                    <a:pt x="1" y="538"/>
                    <a:pt x="92" y="633"/>
                    <a:pt x="183" y="633"/>
                  </a:cubicBezTo>
                  <a:cubicBezTo>
                    <a:pt x="224" y="633"/>
                    <a:pt x="264" y="615"/>
                    <a:pt x="291" y="571"/>
                  </a:cubicBezTo>
                  <a:cubicBezTo>
                    <a:pt x="398" y="397"/>
                    <a:pt x="619" y="266"/>
                    <a:pt x="830" y="266"/>
                  </a:cubicBezTo>
                  <a:cubicBezTo>
                    <a:pt x="848" y="266"/>
                    <a:pt x="866" y="267"/>
                    <a:pt x="883" y="269"/>
                  </a:cubicBezTo>
                  <a:cubicBezTo>
                    <a:pt x="1177" y="301"/>
                    <a:pt x="1214" y="599"/>
                    <a:pt x="1230" y="841"/>
                  </a:cubicBezTo>
                  <a:cubicBezTo>
                    <a:pt x="1235" y="926"/>
                    <a:pt x="1304" y="968"/>
                    <a:pt x="1370" y="968"/>
                  </a:cubicBezTo>
                  <a:cubicBezTo>
                    <a:pt x="1436" y="968"/>
                    <a:pt x="1499" y="926"/>
                    <a:pt x="1493" y="841"/>
                  </a:cubicBezTo>
                  <a:cubicBezTo>
                    <a:pt x="1471" y="495"/>
                    <a:pt x="1374" y="83"/>
                    <a:pt x="974" y="12"/>
                  </a:cubicBezTo>
                  <a:cubicBezTo>
                    <a:pt x="931" y="4"/>
                    <a:pt x="887" y="1"/>
                    <a:pt x="8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04;p40">
              <a:extLst>
                <a:ext uri="{FF2B5EF4-FFF2-40B4-BE49-F238E27FC236}">
                  <a16:creationId xmlns:a16="http://schemas.microsoft.com/office/drawing/2014/main" id="{5A2D43D9-6372-4A75-83CC-10CB609E5788}"/>
                </a:ext>
              </a:extLst>
            </p:cNvPr>
            <p:cNvSpPr/>
            <p:nvPr/>
          </p:nvSpPr>
          <p:spPr>
            <a:xfrm>
              <a:off x="5933900" y="2865750"/>
              <a:ext cx="81825" cy="24325"/>
            </a:xfrm>
            <a:custGeom>
              <a:avLst/>
              <a:gdLst/>
              <a:ahLst/>
              <a:cxnLst/>
              <a:rect l="l" t="t" r="r" b="b"/>
              <a:pathLst>
                <a:path w="3273" h="973" extrusionOk="0">
                  <a:moveTo>
                    <a:pt x="200" y="1"/>
                  </a:moveTo>
                  <a:cubicBezTo>
                    <a:pt x="54" y="1"/>
                    <a:pt x="0" y="229"/>
                    <a:pt x="158" y="258"/>
                  </a:cubicBezTo>
                  <a:cubicBezTo>
                    <a:pt x="1135" y="446"/>
                    <a:pt x="2100" y="682"/>
                    <a:pt x="3053" y="966"/>
                  </a:cubicBezTo>
                  <a:cubicBezTo>
                    <a:pt x="3067" y="970"/>
                    <a:pt x="3081" y="972"/>
                    <a:pt x="3093" y="972"/>
                  </a:cubicBezTo>
                  <a:cubicBezTo>
                    <a:pt x="3227" y="972"/>
                    <a:pt x="3272" y="756"/>
                    <a:pt x="3123" y="711"/>
                  </a:cubicBezTo>
                  <a:cubicBezTo>
                    <a:pt x="2170" y="427"/>
                    <a:pt x="1205" y="191"/>
                    <a:pt x="228" y="4"/>
                  </a:cubicBezTo>
                  <a:cubicBezTo>
                    <a:pt x="218" y="2"/>
                    <a:pt x="209" y="1"/>
                    <a:pt x="200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40">
              <a:extLst>
                <a:ext uri="{FF2B5EF4-FFF2-40B4-BE49-F238E27FC236}">
                  <a16:creationId xmlns:a16="http://schemas.microsoft.com/office/drawing/2014/main" id="{963A4A10-C6ED-41A1-B8ED-B90E709D0615}"/>
                </a:ext>
              </a:extLst>
            </p:cNvPr>
            <p:cNvSpPr/>
            <p:nvPr/>
          </p:nvSpPr>
          <p:spPr>
            <a:xfrm>
              <a:off x="6019125" y="2887625"/>
              <a:ext cx="25625" cy="12275"/>
            </a:xfrm>
            <a:custGeom>
              <a:avLst/>
              <a:gdLst/>
              <a:ahLst/>
              <a:cxnLst/>
              <a:rect l="l" t="t" r="r" b="b"/>
              <a:pathLst>
                <a:path w="1025" h="491" extrusionOk="0">
                  <a:moveTo>
                    <a:pt x="184" y="1"/>
                  </a:moveTo>
                  <a:cubicBezTo>
                    <a:pt x="48" y="1"/>
                    <a:pt x="1" y="220"/>
                    <a:pt x="152" y="261"/>
                  </a:cubicBezTo>
                  <a:cubicBezTo>
                    <a:pt x="377" y="323"/>
                    <a:pt x="598" y="396"/>
                    <a:pt x="815" y="481"/>
                  </a:cubicBezTo>
                  <a:cubicBezTo>
                    <a:pt x="832" y="487"/>
                    <a:pt x="847" y="490"/>
                    <a:pt x="862" y="490"/>
                  </a:cubicBezTo>
                  <a:cubicBezTo>
                    <a:pt x="985" y="490"/>
                    <a:pt x="1024" y="281"/>
                    <a:pt x="885" y="226"/>
                  </a:cubicBezTo>
                  <a:cubicBezTo>
                    <a:pt x="668" y="141"/>
                    <a:pt x="447" y="68"/>
                    <a:pt x="222" y="6"/>
                  </a:cubicBezTo>
                  <a:cubicBezTo>
                    <a:pt x="209" y="3"/>
                    <a:pt x="196" y="1"/>
                    <a:pt x="184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06;p40">
              <a:extLst>
                <a:ext uri="{FF2B5EF4-FFF2-40B4-BE49-F238E27FC236}">
                  <a16:creationId xmlns:a16="http://schemas.microsoft.com/office/drawing/2014/main" id="{5AC287B8-AFFA-4E34-815C-24BA0D6D23B0}"/>
                </a:ext>
              </a:extLst>
            </p:cNvPr>
            <p:cNvSpPr/>
            <p:nvPr/>
          </p:nvSpPr>
          <p:spPr>
            <a:xfrm>
              <a:off x="5995525" y="3080550"/>
              <a:ext cx="24600" cy="61975"/>
            </a:xfrm>
            <a:custGeom>
              <a:avLst/>
              <a:gdLst/>
              <a:ahLst/>
              <a:cxnLst/>
              <a:rect l="l" t="t" r="r" b="b"/>
              <a:pathLst>
                <a:path w="984" h="2479" extrusionOk="0">
                  <a:moveTo>
                    <a:pt x="822" y="1"/>
                  </a:moveTo>
                  <a:cubicBezTo>
                    <a:pt x="771" y="1"/>
                    <a:pt x="722" y="29"/>
                    <a:pt x="707" y="95"/>
                  </a:cubicBezTo>
                  <a:cubicBezTo>
                    <a:pt x="537" y="853"/>
                    <a:pt x="314" y="1593"/>
                    <a:pt x="37" y="2320"/>
                  </a:cubicBezTo>
                  <a:cubicBezTo>
                    <a:pt x="0" y="2416"/>
                    <a:pt x="79" y="2479"/>
                    <a:pt x="161" y="2479"/>
                  </a:cubicBezTo>
                  <a:cubicBezTo>
                    <a:pt x="214" y="2479"/>
                    <a:pt x="268" y="2452"/>
                    <a:pt x="291" y="2390"/>
                  </a:cubicBezTo>
                  <a:cubicBezTo>
                    <a:pt x="569" y="1664"/>
                    <a:pt x="791" y="923"/>
                    <a:pt x="961" y="165"/>
                  </a:cubicBezTo>
                  <a:cubicBezTo>
                    <a:pt x="983" y="66"/>
                    <a:pt x="900" y="1"/>
                    <a:pt x="822" y="1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7;p40">
              <a:extLst>
                <a:ext uri="{FF2B5EF4-FFF2-40B4-BE49-F238E27FC236}">
                  <a16:creationId xmlns:a16="http://schemas.microsoft.com/office/drawing/2014/main" id="{446A6F81-9A40-413D-A19A-9B9ADF954753}"/>
                </a:ext>
              </a:extLst>
            </p:cNvPr>
            <p:cNvSpPr/>
            <p:nvPr/>
          </p:nvSpPr>
          <p:spPr>
            <a:xfrm>
              <a:off x="5986375" y="3147375"/>
              <a:ext cx="12875" cy="22100"/>
            </a:xfrm>
            <a:custGeom>
              <a:avLst/>
              <a:gdLst/>
              <a:ahLst/>
              <a:cxnLst/>
              <a:rect l="l" t="t" r="r" b="b"/>
              <a:pathLst>
                <a:path w="515" h="884" extrusionOk="0">
                  <a:moveTo>
                    <a:pt x="354" y="0"/>
                  </a:moveTo>
                  <a:cubicBezTo>
                    <a:pt x="302" y="0"/>
                    <a:pt x="251" y="29"/>
                    <a:pt x="233" y="94"/>
                  </a:cubicBezTo>
                  <a:cubicBezTo>
                    <a:pt x="176" y="306"/>
                    <a:pt x="109" y="516"/>
                    <a:pt x="35" y="724"/>
                  </a:cubicBezTo>
                  <a:cubicBezTo>
                    <a:pt x="1" y="820"/>
                    <a:pt x="80" y="884"/>
                    <a:pt x="161" y="884"/>
                  </a:cubicBezTo>
                  <a:cubicBezTo>
                    <a:pt x="214" y="884"/>
                    <a:pt x="267" y="857"/>
                    <a:pt x="289" y="794"/>
                  </a:cubicBezTo>
                  <a:cubicBezTo>
                    <a:pt x="363" y="586"/>
                    <a:pt x="429" y="376"/>
                    <a:pt x="488" y="164"/>
                  </a:cubicBezTo>
                  <a:cubicBezTo>
                    <a:pt x="514" y="65"/>
                    <a:pt x="433" y="0"/>
                    <a:pt x="354" y="0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008;p40">
            <a:extLst>
              <a:ext uri="{FF2B5EF4-FFF2-40B4-BE49-F238E27FC236}">
                <a16:creationId xmlns:a16="http://schemas.microsoft.com/office/drawing/2014/main" id="{B5597180-7CDB-4050-A7DD-528316F928D3}"/>
              </a:ext>
            </a:extLst>
          </p:cNvPr>
          <p:cNvGrpSpPr/>
          <p:nvPr/>
        </p:nvGrpSpPr>
        <p:grpSpPr>
          <a:xfrm rot="-501681">
            <a:off x="6943387" y="2206289"/>
            <a:ext cx="987537" cy="1454129"/>
            <a:chOff x="2600025" y="2569575"/>
            <a:chExt cx="344125" cy="506700"/>
          </a:xfrm>
        </p:grpSpPr>
        <p:sp>
          <p:nvSpPr>
            <p:cNvPr id="26" name="Google Shape;1009;p40">
              <a:extLst>
                <a:ext uri="{FF2B5EF4-FFF2-40B4-BE49-F238E27FC236}">
                  <a16:creationId xmlns:a16="http://schemas.microsoft.com/office/drawing/2014/main" id="{F4D3D802-9BA1-4B46-99C7-A4094CED793F}"/>
                </a:ext>
              </a:extLst>
            </p:cNvPr>
            <p:cNvSpPr/>
            <p:nvPr/>
          </p:nvSpPr>
          <p:spPr>
            <a:xfrm>
              <a:off x="2621050" y="2664175"/>
              <a:ext cx="289425" cy="412100"/>
            </a:xfrm>
            <a:custGeom>
              <a:avLst/>
              <a:gdLst/>
              <a:ahLst/>
              <a:cxnLst/>
              <a:rect l="l" t="t" r="r" b="b"/>
              <a:pathLst>
                <a:path w="11577" h="16484" extrusionOk="0">
                  <a:moveTo>
                    <a:pt x="866" y="1"/>
                  </a:moveTo>
                  <a:lnTo>
                    <a:pt x="1" y="14591"/>
                  </a:lnTo>
                  <a:lnTo>
                    <a:pt x="9973" y="16484"/>
                  </a:lnTo>
                  <a:lnTo>
                    <a:pt x="10016" y="16064"/>
                  </a:lnTo>
                  <a:lnTo>
                    <a:pt x="11576" y="834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10;p40">
              <a:extLst>
                <a:ext uri="{FF2B5EF4-FFF2-40B4-BE49-F238E27FC236}">
                  <a16:creationId xmlns:a16="http://schemas.microsoft.com/office/drawing/2014/main" id="{472CA5E5-229B-4500-83BF-2DB7A0909510}"/>
                </a:ext>
              </a:extLst>
            </p:cNvPr>
            <p:cNvSpPr/>
            <p:nvPr/>
          </p:nvSpPr>
          <p:spPr>
            <a:xfrm>
              <a:off x="2641500" y="2640950"/>
              <a:ext cx="289825" cy="424850"/>
            </a:xfrm>
            <a:custGeom>
              <a:avLst/>
              <a:gdLst/>
              <a:ahLst/>
              <a:cxnLst/>
              <a:rect l="l" t="t" r="r" b="b"/>
              <a:pathLst>
                <a:path w="11593" h="16994" extrusionOk="0">
                  <a:moveTo>
                    <a:pt x="1748" y="0"/>
                  </a:moveTo>
                  <a:cubicBezTo>
                    <a:pt x="1" y="64"/>
                    <a:pt x="48" y="930"/>
                    <a:pt x="48" y="930"/>
                  </a:cubicBezTo>
                  <a:lnTo>
                    <a:pt x="10758" y="1763"/>
                  </a:lnTo>
                  <a:lnTo>
                    <a:pt x="9198" y="16993"/>
                  </a:lnTo>
                  <a:lnTo>
                    <a:pt x="9551" y="16709"/>
                  </a:lnTo>
                  <a:lnTo>
                    <a:pt x="10149" y="16226"/>
                  </a:lnTo>
                  <a:lnTo>
                    <a:pt x="11592" y="930"/>
                  </a:lnTo>
                  <a:lnTo>
                    <a:pt x="10293" y="808"/>
                  </a:lnTo>
                  <a:lnTo>
                    <a:pt x="10214" y="1346"/>
                  </a:lnTo>
                  <a:lnTo>
                    <a:pt x="7712" y="1091"/>
                  </a:lnTo>
                  <a:lnTo>
                    <a:pt x="7780" y="571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1;p40">
              <a:extLst>
                <a:ext uri="{FF2B5EF4-FFF2-40B4-BE49-F238E27FC236}">
                  <a16:creationId xmlns:a16="http://schemas.microsoft.com/office/drawing/2014/main" id="{F2310C85-D864-49EC-A59E-ABA2C7009890}"/>
                </a:ext>
              </a:extLst>
            </p:cNvPr>
            <p:cNvSpPr/>
            <p:nvPr/>
          </p:nvSpPr>
          <p:spPr>
            <a:xfrm>
              <a:off x="2735075" y="2847275"/>
              <a:ext cx="83700" cy="58150"/>
            </a:xfrm>
            <a:custGeom>
              <a:avLst/>
              <a:gdLst/>
              <a:ahLst/>
              <a:cxnLst/>
              <a:rect l="l" t="t" r="r" b="b"/>
              <a:pathLst>
                <a:path w="3348" h="2326" extrusionOk="0">
                  <a:moveTo>
                    <a:pt x="2734" y="0"/>
                  </a:moveTo>
                  <a:cubicBezTo>
                    <a:pt x="2475" y="0"/>
                    <a:pt x="2117" y="226"/>
                    <a:pt x="1642" y="354"/>
                  </a:cubicBezTo>
                  <a:cubicBezTo>
                    <a:pt x="838" y="572"/>
                    <a:pt x="1" y="424"/>
                    <a:pt x="217" y="1221"/>
                  </a:cubicBezTo>
                  <a:cubicBezTo>
                    <a:pt x="396" y="1888"/>
                    <a:pt x="1002" y="2325"/>
                    <a:pt x="1667" y="2325"/>
                  </a:cubicBezTo>
                  <a:cubicBezTo>
                    <a:pt x="1798" y="2325"/>
                    <a:pt x="1931" y="2308"/>
                    <a:pt x="2063" y="2272"/>
                  </a:cubicBezTo>
                  <a:cubicBezTo>
                    <a:pt x="2869" y="2054"/>
                    <a:pt x="3348" y="1232"/>
                    <a:pt x="3132" y="436"/>
                  </a:cubicBezTo>
                  <a:cubicBezTo>
                    <a:pt x="3044" y="109"/>
                    <a:pt x="2913" y="0"/>
                    <a:pt x="2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2;p40">
              <a:extLst>
                <a:ext uri="{FF2B5EF4-FFF2-40B4-BE49-F238E27FC236}">
                  <a16:creationId xmlns:a16="http://schemas.microsoft.com/office/drawing/2014/main" id="{EB623D43-0F1C-46A4-9C05-6B5BF6DED270}"/>
                </a:ext>
              </a:extLst>
            </p:cNvPr>
            <p:cNvSpPr/>
            <p:nvPr/>
          </p:nvSpPr>
          <p:spPr>
            <a:xfrm>
              <a:off x="281890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1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1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1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3;p40">
              <a:extLst>
                <a:ext uri="{FF2B5EF4-FFF2-40B4-BE49-F238E27FC236}">
                  <a16:creationId xmlns:a16="http://schemas.microsoft.com/office/drawing/2014/main" id="{74DC6631-E2A2-45D6-ACB5-939EEFB98F28}"/>
                </a:ext>
              </a:extLst>
            </p:cNvPr>
            <p:cNvSpPr/>
            <p:nvPr/>
          </p:nvSpPr>
          <p:spPr>
            <a:xfrm>
              <a:off x="2660150" y="2755925"/>
              <a:ext cx="36100" cy="42550"/>
            </a:xfrm>
            <a:custGeom>
              <a:avLst/>
              <a:gdLst/>
              <a:ahLst/>
              <a:cxnLst/>
              <a:rect l="l" t="t" r="r" b="b"/>
              <a:pathLst>
                <a:path w="1444" h="1702" extrusionOk="0">
                  <a:moveTo>
                    <a:pt x="722" y="1"/>
                  </a:moveTo>
                  <a:cubicBezTo>
                    <a:pt x="323" y="1"/>
                    <a:pt x="0" y="382"/>
                    <a:pt x="0" y="850"/>
                  </a:cubicBezTo>
                  <a:cubicBezTo>
                    <a:pt x="0" y="1320"/>
                    <a:pt x="323" y="1701"/>
                    <a:pt x="722" y="1701"/>
                  </a:cubicBezTo>
                  <a:cubicBezTo>
                    <a:pt x="1120" y="1701"/>
                    <a:pt x="1443" y="1320"/>
                    <a:pt x="1443" y="850"/>
                  </a:cubicBezTo>
                  <a:cubicBezTo>
                    <a:pt x="1443" y="382"/>
                    <a:pt x="1120" y="1"/>
                    <a:pt x="722" y="1"/>
                  </a:cubicBezTo>
                  <a:close/>
                </a:path>
              </a:pathLst>
            </a:custGeom>
            <a:solidFill>
              <a:srgbClr val="1C1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4;p40">
              <a:extLst>
                <a:ext uri="{FF2B5EF4-FFF2-40B4-BE49-F238E27FC236}">
                  <a16:creationId xmlns:a16="http://schemas.microsoft.com/office/drawing/2014/main" id="{64D52870-E856-487D-BD67-29B692F4CB09}"/>
                </a:ext>
              </a:extLst>
            </p:cNvPr>
            <p:cNvSpPr/>
            <p:nvPr/>
          </p:nvSpPr>
          <p:spPr>
            <a:xfrm>
              <a:off x="2834300" y="2569575"/>
              <a:ext cx="76175" cy="105050"/>
            </a:xfrm>
            <a:custGeom>
              <a:avLst/>
              <a:gdLst/>
              <a:ahLst/>
              <a:cxnLst/>
              <a:rect l="l" t="t" r="r" b="b"/>
              <a:pathLst>
                <a:path w="3047" h="4202" extrusionOk="0">
                  <a:moveTo>
                    <a:pt x="514" y="1"/>
                  </a:moveTo>
                  <a:lnTo>
                    <a:pt x="96" y="3212"/>
                  </a:lnTo>
                  <a:lnTo>
                    <a:pt x="68" y="3426"/>
                  </a:lnTo>
                  <a:lnTo>
                    <a:pt x="0" y="3946"/>
                  </a:lnTo>
                  <a:lnTo>
                    <a:pt x="2502" y="4201"/>
                  </a:lnTo>
                  <a:lnTo>
                    <a:pt x="2581" y="3663"/>
                  </a:lnTo>
                  <a:lnTo>
                    <a:pt x="2627" y="3361"/>
                  </a:lnTo>
                  <a:lnTo>
                    <a:pt x="3046" y="514"/>
                  </a:lnTo>
                  <a:lnTo>
                    <a:pt x="1524" y="1604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5;p40">
              <a:extLst>
                <a:ext uri="{FF2B5EF4-FFF2-40B4-BE49-F238E27FC236}">
                  <a16:creationId xmlns:a16="http://schemas.microsoft.com/office/drawing/2014/main" id="{42CFCDE4-8342-4FCB-943D-3DE80B502FC9}"/>
                </a:ext>
              </a:extLst>
            </p:cNvPr>
            <p:cNvSpPr/>
            <p:nvPr/>
          </p:nvSpPr>
          <p:spPr>
            <a:xfrm>
              <a:off x="2835725" y="2857075"/>
              <a:ext cx="38525" cy="38525"/>
            </a:xfrm>
            <a:custGeom>
              <a:avLst/>
              <a:gdLst/>
              <a:ahLst/>
              <a:cxnLst/>
              <a:rect l="l" t="t" r="r" b="b"/>
              <a:pathLst>
                <a:path w="1541" h="1541" extrusionOk="0">
                  <a:moveTo>
                    <a:pt x="769" y="0"/>
                  </a:moveTo>
                  <a:cubicBezTo>
                    <a:pt x="345" y="0"/>
                    <a:pt x="1" y="346"/>
                    <a:pt x="1" y="771"/>
                  </a:cubicBezTo>
                  <a:cubicBezTo>
                    <a:pt x="1" y="1196"/>
                    <a:pt x="345" y="1541"/>
                    <a:pt x="769" y="1541"/>
                  </a:cubicBezTo>
                  <a:cubicBezTo>
                    <a:pt x="1195" y="1541"/>
                    <a:pt x="1540" y="1196"/>
                    <a:pt x="1540" y="771"/>
                  </a:cubicBezTo>
                  <a:cubicBezTo>
                    <a:pt x="1540" y="346"/>
                    <a:pt x="1195" y="0"/>
                    <a:pt x="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16;p40">
              <a:extLst>
                <a:ext uri="{FF2B5EF4-FFF2-40B4-BE49-F238E27FC236}">
                  <a16:creationId xmlns:a16="http://schemas.microsoft.com/office/drawing/2014/main" id="{C0CD4DA1-5497-4460-902D-04A9C4C2870C}"/>
                </a:ext>
              </a:extLst>
            </p:cNvPr>
            <p:cNvSpPr/>
            <p:nvPr/>
          </p:nvSpPr>
          <p:spPr>
            <a:xfrm>
              <a:off x="2635300" y="2834100"/>
              <a:ext cx="38500" cy="38550"/>
            </a:xfrm>
            <a:custGeom>
              <a:avLst/>
              <a:gdLst/>
              <a:ahLst/>
              <a:cxnLst/>
              <a:rect l="l" t="t" r="r" b="b"/>
              <a:pathLst>
                <a:path w="1540" h="1542" extrusionOk="0">
                  <a:moveTo>
                    <a:pt x="770" y="0"/>
                  </a:moveTo>
                  <a:cubicBezTo>
                    <a:pt x="346" y="0"/>
                    <a:pt x="0" y="346"/>
                    <a:pt x="0" y="770"/>
                  </a:cubicBezTo>
                  <a:cubicBezTo>
                    <a:pt x="0" y="1196"/>
                    <a:pt x="346" y="1541"/>
                    <a:pt x="770" y="1541"/>
                  </a:cubicBezTo>
                  <a:cubicBezTo>
                    <a:pt x="1196" y="1541"/>
                    <a:pt x="1540" y="1196"/>
                    <a:pt x="1540" y="770"/>
                  </a:cubicBezTo>
                  <a:cubicBezTo>
                    <a:pt x="1540" y="346"/>
                    <a:pt x="1196" y="0"/>
                    <a:pt x="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17;p40">
              <a:extLst>
                <a:ext uri="{FF2B5EF4-FFF2-40B4-BE49-F238E27FC236}">
                  <a16:creationId xmlns:a16="http://schemas.microsoft.com/office/drawing/2014/main" id="{DE13521E-BBAA-4A81-95A7-11260D0EC093}"/>
                </a:ext>
              </a:extLst>
            </p:cNvPr>
            <p:cNvSpPr/>
            <p:nvPr/>
          </p:nvSpPr>
          <p:spPr>
            <a:xfrm>
              <a:off x="2880275" y="2653575"/>
              <a:ext cx="63875" cy="405100"/>
            </a:xfrm>
            <a:custGeom>
              <a:avLst/>
              <a:gdLst/>
              <a:ahLst/>
              <a:cxnLst/>
              <a:rect l="l" t="t" r="r" b="b"/>
              <a:pathLst>
                <a:path w="2555" h="16204" extrusionOk="0">
                  <a:moveTo>
                    <a:pt x="788" y="1"/>
                  </a:moveTo>
                  <a:lnTo>
                    <a:pt x="742" y="303"/>
                  </a:lnTo>
                  <a:lnTo>
                    <a:pt x="2041" y="425"/>
                  </a:lnTo>
                  <a:lnTo>
                    <a:pt x="598" y="15721"/>
                  </a:lnTo>
                  <a:lnTo>
                    <a:pt x="0" y="16204"/>
                  </a:lnTo>
                  <a:lnTo>
                    <a:pt x="855" y="16204"/>
                  </a:lnTo>
                  <a:lnTo>
                    <a:pt x="2554" y="104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18;p40">
              <a:extLst>
                <a:ext uri="{FF2B5EF4-FFF2-40B4-BE49-F238E27FC236}">
                  <a16:creationId xmlns:a16="http://schemas.microsoft.com/office/drawing/2014/main" id="{93BFCBBE-20DC-41F1-9A0B-FC4BF5D227E6}"/>
                </a:ext>
              </a:extLst>
            </p:cNvPr>
            <p:cNvSpPr/>
            <p:nvPr/>
          </p:nvSpPr>
          <p:spPr>
            <a:xfrm>
              <a:off x="2685175" y="2640950"/>
              <a:ext cx="151550" cy="14275"/>
            </a:xfrm>
            <a:custGeom>
              <a:avLst/>
              <a:gdLst/>
              <a:ahLst/>
              <a:cxnLst/>
              <a:rect l="l" t="t" r="r" b="b"/>
              <a:pathLst>
                <a:path w="6062" h="571" extrusionOk="0">
                  <a:moveTo>
                    <a:pt x="1" y="0"/>
                  </a:moveTo>
                  <a:lnTo>
                    <a:pt x="6033" y="571"/>
                  </a:lnTo>
                  <a:lnTo>
                    <a:pt x="6061" y="3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19;p40">
              <a:extLst>
                <a:ext uri="{FF2B5EF4-FFF2-40B4-BE49-F238E27FC236}">
                  <a16:creationId xmlns:a16="http://schemas.microsoft.com/office/drawing/2014/main" id="{739133D0-1CA3-415C-B490-F376C069D613}"/>
                </a:ext>
              </a:extLst>
            </p:cNvPr>
            <p:cNvSpPr/>
            <p:nvPr/>
          </p:nvSpPr>
          <p:spPr>
            <a:xfrm>
              <a:off x="2637225" y="2636250"/>
              <a:ext cx="56825" cy="34825"/>
            </a:xfrm>
            <a:custGeom>
              <a:avLst/>
              <a:gdLst/>
              <a:ahLst/>
              <a:cxnLst/>
              <a:rect l="l" t="t" r="r" b="b"/>
              <a:pathLst>
                <a:path w="2273" h="1393" extrusionOk="0">
                  <a:moveTo>
                    <a:pt x="1680" y="0"/>
                  </a:moveTo>
                  <a:cubicBezTo>
                    <a:pt x="1400" y="0"/>
                    <a:pt x="1119" y="62"/>
                    <a:pt x="869" y="185"/>
                  </a:cubicBezTo>
                  <a:cubicBezTo>
                    <a:pt x="490" y="372"/>
                    <a:pt x="113" y="693"/>
                    <a:pt x="32" y="1128"/>
                  </a:cubicBezTo>
                  <a:cubicBezTo>
                    <a:pt x="0" y="1294"/>
                    <a:pt x="134" y="1393"/>
                    <a:pt x="265" y="1393"/>
                  </a:cubicBezTo>
                  <a:cubicBezTo>
                    <a:pt x="364" y="1393"/>
                    <a:pt x="462" y="1336"/>
                    <a:pt x="485" y="1211"/>
                  </a:cubicBezTo>
                  <a:cubicBezTo>
                    <a:pt x="537" y="933"/>
                    <a:pt x="834" y="705"/>
                    <a:pt x="1078" y="595"/>
                  </a:cubicBezTo>
                  <a:cubicBezTo>
                    <a:pt x="1227" y="528"/>
                    <a:pt x="1360" y="489"/>
                    <a:pt x="1508" y="471"/>
                  </a:cubicBezTo>
                  <a:cubicBezTo>
                    <a:pt x="1573" y="464"/>
                    <a:pt x="1630" y="460"/>
                    <a:pt x="1687" y="460"/>
                  </a:cubicBezTo>
                  <a:cubicBezTo>
                    <a:pt x="1782" y="460"/>
                    <a:pt x="1872" y="471"/>
                    <a:pt x="1981" y="494"/>
                  </a:cubicBezTo>
                  <a:cubicBezTo>
                    <a:pt x="1995" y="497"/>
                    <a:pt x="2010" y="499"/>
                    <a:pt x="2024" y="499"/>
                  </a:cubicBezTo>
                  <a:cubicBezTo>
                    <a:pt x="2131" y="499"/>
                    <a:pt x="2230" y="415"/>
                    <a:pt x="2250" y="310"/>
                  </a:cubicBezTo>
                  <a:cubicBezTo>
                    <a:pt x="2272" y="183"/>
                    <a:pt x="2186" y="67"/>
                    <a:pt x="2064" y="40"/>
                  </a:cubicBezTo>
                  <a:cubicBezTo>
                    <a:pt x="1938" y="13"/>
                    <a:pt x="1809" y="0"/>
                    <a:pt x="1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0;p40">
              <a:extLst>
                <a:ext uri="{FF2B5EF4-FFF2-40B4-BE49-F238E27FC236}">
                  <a16:creationId xmlns:a16="http://schemas.microsoft.com/office/drawing/2014/main" id="{3963E40C-FBC3-48F6-AB31-C3B5DDAEA349}"/>
                </a:ext>
              </a:extLst>
            </p:cNvPr>
            <p:cNvSpPr/>
            <p:nvPr/>
          </p:nvSpPr>
          <p:spPr>
            <a:xfrm>
              <a:off x="2865800" y="2924075"/>
              <a:ext cx="12000" cy="64950"/>
            </a:xfrm>
            <a:custGeom>
              <a:avLst/>
              <a:gdLst/>
              <a:ahLst/>
              <a:cxnLst/>
              <a:rect l="l" t="t" r="r" b="b"/>
              <a:pathLst>
                <a:path w="480" h="2598" extrusionOk="0">
                  <a:moveTo>
                    <a:pt x="377" y="1"/>
                  </a:moveTo>
                  <a:cubicBezTo>
                    <a:pt x="316" y="1"/>
                    <a:pt x="250" y="43"/>
                    <a:pt x="247" y="121"/>
                  </a:cubicBezTo>
                  <a:cubicBezTo>
                    <a:pt x="236" y="514"/>
                    <a:pt x="173" y="908"/>
                    <a:pt x="133" y="1298"/>
                  </a:cubicBezTo>
                  <a:cubicBezTo>
                    <a:pt x="92" y="1686"/>
                    <a:pt x="50" y="2075"/>
                    <a:pt x="10" y="2463"/>
                  </a:cubicBezTo>
                  <a:cubicBezTo>
                    <a:pt x="1" y="2547"/>
                    <a:pt x="70" y="2597"/>
                    <a:pt x="135" y="2597"/>
                  </a:cubicBezTo>
                  <a:cubicBezTo>
                    <a:pt x="184" y="2597"/>
                    <a:pt x="230" y="2569"/>
                    <a:pt x="237" y="2505"/>
                  </a:cubicBezTo>
                  <a:cubicBezTo>
                    <a:pt x="279" y="2101"/>
                    <a:pt x="321" y="1697"/>
                    <a:pt x="365" y="1293"/>
                  </a:cubicBezTo>
                  <a:cubicBezTo>
                    <a:pt x="406" y="897"/>
                    <a:pt x="466" y="499"/>
                    <a:pt x="477" y="102"/>
                  </a:cubicBezTo>
                  <a:cubicBezTo>
                    <a:pt x="479" y="33"/>
                    <a:pt x="431" y="1"/>
                    <a:pt x="377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1;p40">
              <a:extLst>
                <a:ext uri="{FF2B5EF4-FFF2-40B4-BE49-F238E27FC236}">
                  <a16:creationId xmlns:a16="http://schemas.microsoft.com/office/drawing/2014/main" id="{51EF401B-1426-495F-86A4-3B1A89BF4DCC}"/>
                </a:ext>
              </a:extLst>
            </p:cNvPr>
            <p:cNvSpPr/>
            <p:nvPr/>
          </p:nvSpPr>
          <p:spPr>
            <a:xfrm>
              <a:off x="2861300" y="2997175"/>
              <a:ext cx="8350" cy="33600"/>
            </a:xfrm>
            <a:custGeom>
              <a:avLst/>
              <a:gdLst/>
              <a:ahLst/>
              <a:cxnLst/>
              <a:rect l="l" t="t" r="r" b="b"/>
              <a:pathLst>
                <a:path w="334" h="1344" extrusionOk="0">
                  <a:moveTo>
                    <a:pt x="214" y="1"/>
                  </a:moveTo>
                  <a:cubicBezTo>
                    <a:pt x="161" y="1"/>
                    <a:pt x="106" y="40"/>
                    <a:pt x="99" y="94"/>
                  </a:cubicBezTo>
                  <a:cubicBezTo>
                    <a:pt x="53" y="464"/>
                    <a:pt x="22" y="835"/>
                    <a:pt x="3" y="1208"/>
                  </a:cubicBezTo>
                  <a:cubicBezTo>
                    <a:pt x="0" y="1270"/>
                    <a:pt x="29" y="1330"/>
                    <a:pt x="96" y="1342"/>
                  </a:cubicBezTo>
                  <a:cubicBezTo>
                    <a:pt x="101" y="1343"/>
                    <a:pt x="107" y="1343"/>
                    <a:pt x="113" y="1343"/>
                  </a:cubicBezTo>
                  <a:cubicBezTo>
                    <a:pt x="165" y="1343"/>
                    <a:pt x="227" y="1306"/>
                    <a:pt x="230" y="1249"/>
                  </a:cubicBezTo>
                  <a:cubicBezTo>
                    <a:pt x="249" y="878"/>
                    <a:pt x="280" y="506"/>
                    <a:pt x="326" y="137"/>
                  </a:cubicBezTo>
                  <a:cubicBezTo>
                    <a:pt x="334" y="74"/>
                    <a:pt x="297" y="13"/>
                    <a:pt x="233" y="2"/>
                  </a:cubicBezTo>
                  <a:cubicBezTo>
                    <a:pt x="227" y="1"/>
                    <a:pt x="220" y="1"/>
                    <a:pt x="214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2;p40">
              <a:extLst>
                <a:ext uri="{FF2B5EF4-FFF2-40B4-BE49-F238E27FC236}">
                  <a16:creationId xmlns:a16="http://schemas.microsoft.com/office/drawing/2014/main" id="{D883A6C8-30C0-4CE1-80E5-072DF2763B8A}"/>
                </a:ext>
              </a:extLst>
            </p:cNvPr>
            <p:cNvSpPr/>
            <p:nvPr/>
          </p:nvSpPr>
          <p:spPr>
            <a:xfrm>
              <a:off x="2851600" y="2978500"/>
              <a:ext cx="7150" cy="27150"/>
            </a:xfrm>
            <a:custGeom>
              <a:avLst/>
              <a:gdLst/>
              <a:ahLst/>
              <a:cxnLst/>
              <a:rect l="l" t="t" r="r" b="b"/>
              <a:pathLst>
                <a:path w="286" h="1086" extrusionOk="0">
                  <a:moveTo>
                    <a:pt x="172" y="1"/>
                  </a:moveTo>
                  <a:cubicBezTo>
                    <a:pt x="119" y="1"/>
                    <a:pt x="58" y="39"/>
                    <a:pt x="54" y="95"/>
                  </a:cubicBezTo>
                  <a:cubicBezTo>
                    <a:pt x="38" y="380"/>
                    <a:pt x="21" y="665"/>
                    <a:pt x="4" y="950"/>
                  </a:cubicBezTo>
                  <a:cubicBezTo>
                    <a:pt x="0" y="1012"/>
                    <a:pt x="30" y="1072"/>
                    <a:pt x="96" y="1084"/>
                  </a:cubicBezTo>
                  <a:cubicBezTo>
                    <a:pt x="102" y="1085"/>
                    <a:pt x="108" y="1085"/>
                    <a:pt x="114" y="1085"/>
                  </a:cubicBezTo>
                  <a:cubicBezTo>
                    <a:pt x="167" y="1085"/>
                    <a:pt x="228" y="1048"/>
                    <a:pt x="230" y="991"/>
                  </a:cubicBezTo>
                  <a:cubicBezTo>
                    <a:pt x="248" y="707"/>
                    <a:pt x="265" y="422"/>
                    <a:pt x="281" y="136"/>
                  </a:cubicBezTo>
                  <a:cubicBezTo>
                    <a:pt x="285" y="75"/>
                    <a:pt x="256" y="15"/>
                    <a:pt x="190" y="2"/>
                  </a:cubicBezTo>
                  <a:cubicBezTo>
                    <a:pt x="184" y="1"/>
                    <a:pt x="178" y="1"/>
                    <a:pt x="172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3;p40">
              <a:extLst>
                <a:ext uri="{FF2B5EF4-FFF2-40B4-BE49-F238E27FC236}">
                  <a16:creationId xmlns:a16="http://schemas.microsoft.com/office/drawing/2014/main" id="{98CB4B1F-373C-4226-B1F7-E46B24E56BC5}"/>
                </a:ext>
              </a:extLst>
            </p:cNvPr>
            <p:cNvSpPr/>
            <p:nvPr/>
          </p:nvSpPr>
          <p:spPr>
            <a:xfrm>
              <a:off x="2632175" y="2897800"/>
              <a:ext cx="8950" cy="35725"/>
            </a:xfrm>
            <a:custGeom>
              <a:avLst/>
              <a:gdLst/>
              <a:ahLst/>
              <a:cxnLst/>
              <a:rect l="l" t="t" r="r" b="b"/>
              <a:pathLst>
                <a:path w="358" h="1429" extrusionOk="0">
                  <a:moveTo>
                    <a:pt x="241" y="0"/>
                  </a:moveTo>
                  <a:cubicBezTo>
                    <a:pt x="188" y="0"/>
                    <a:pt x="130" y="39"/>
                    <a:pt x="124" y="95"/>
                  </a:cubicBezTo>
                  <a:cubicBezTo>
                    <a:pt x="85" y="494"/>
                    <a:pt x="46" y="893"/>
                    <a:pt x="7" y="1293"/>
                  </a:cubicBezTo>
                  <a:cubicBezTo>
                    <a:pt x="1" y="1355"/>
                    <a:pt x="34" y="1415"/>
                    <a:pt x="100" y="1427"/>
                  </a:cubicBezTo>
                  <a:cubicBezTo>
                    <a:pt x="106" y="1428"/>
                    <a:pt x="112" y="1429"/>
                    <a:pt x="118" y="1429"/>
                  </a:cubicBezTo>
                  <a:cubicBezTo>
                    <a:pt x="171" y="1429"/>
                    <a:pt x="229" y="1390"/>
                    <a:pt x="234" y="1334"/>
                  </a:cubicBezTo>
                  <a:cubicBezTo>
                    <a:pt x="273" y="935"/>
                    <a:pt x="312" y="536"/>
                    <a:pt x="351" y="136"/>
                  </a:cubicBezTo>
                  <a:cubicBezTo>
                    <a:pt x="357" y="75"/>
                    <a:pt x="324" y="14"/>
                    <a:pt x="259" y="2"/>
                  </a:cubicBezTo>
                  <a:cubicBezTo>
                    <a:pt x="253" y="1"/>
                    <a:pt x="247" y="0"/>
                    <a:pt x="241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4;p40">
              <a:extLst>
                <a:ext uri="{FF2B5EF4-FFF2-40B4-BE49-F238E27FC236}">
                  <a16:creationId xmlns:a16="http://schemas.microsoft.com/office/drawing/2014/main" id="{B5E1B18E-AF80-418F-A708-01FE27A2457D}"/>
                </a:ext>
              </a:extLst>
            </p:cNvPr>
            <p:cNvSpPr/>
            <p:nvPr/>
          </p:nvSpPr>
          <p:spPr>
            <a:xfrm>
              <a:off x="2629850" y="2942700"/>
              <a:ext cx="6575" cy="20750"/>
            </a:xfrm>
            <a:custGeom>
              <a:avLst/>
              <a:gdLst/>
              <a:ahLst/>
              <a:cxnLst/>
              <a:rect l="l" t="t" r="r" b="b"/>
              <a:pathLst>
                <a:path w="263" h="830" extrusionOk="0">
                  <a:moveTo>
                    <a:pt x="146" y="0"/>
                  </a:moveTo>
                  <a:cubicBezTo>
                    <a:pt x="142" y="0"/>
                    <a:pt x="138" y="1"/>
                    <a:pt x="134" y="1"/>
                  </a:cubicBezTo>
                  <a:cubicBezTo>
                    <a:pt x="66" y="10"/>
                    <a:pt x="33" y="60"/>
                    <a:pt x="30" y="125"/>
                  </a:cubicBezTo>
                  <a:cubicBezTo>
                    <a:pt x="21" y="325"/>
                    <a:pt x="12" y="524"/>
                    <a:pt x="3" y="724"/>
                  </a:cubicBezTo>
                  <a:cubicBezTo>
                    <a:pt x="0" y="781"/>
                    <a:pt x="64" y="830"/>
                    <a:pt x="118" y="830"/>
                  </a:cubicBezTo>
                  <a:cubicBezTo>
                    <a:pt x="122" y="830"/>
                    <a:pt x="125" y="830"/>
                    <a:pt x="128" y="829"/>
                  </a:cubicBezTo>
                  <a:cubicBezTo>
                    <a:pt x="197" y="819"/>
                    <a:pt x="230" y="769"/>
                    <a:pt x="233" y="704"/>
                  </a:cubicBezTo>
                  <a:cubicBezTo>
                    <a:pt x="242" y="504"/>
                    <a:pt x="251" y="305"/>
                    <a:pt x="260" y="106"/>
                  </a:cubicBezTo>
                  <a:cubicBezTo>
                    <a:pt x="262" y="49"/>
                    <a:pt x="200" y="0"/>
                    <a:pt x="146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5;p40">
              <a:extLst>
                <a:ext uri="{FF2B5EF4-FFF2-40B4-BE49-F238E27FC236}">
                  <a16:creationId xmlns:a16="http://schemas.microsoft.com/office/drawing/2014/main" id="{D4F141CD-8DF4-431C-B30F-63AE3324DD13}"/>
                </a:ext>
              </a:extLst>
            </p:cNvPr>
            <p:cNvSpPr/>
            <p:nvPr/>
          </p:nvSpPr>
          <p:spPr>
            <a:xfrm>
              <a:off x="2641275" y="2927775"/>
              <a:ext cx="6650" cy="22800"/>
            </a:xfrm>
            <a:custGeom>
              <a:avLst/>
              <a:gdLst/>
              <a:ahLst/>
              <a:cxnLst/>
              <a:rect l="l" t="t" r="r" b="b"/>
              <a:pathLst>
                <a:path w="266" h="912" extrusionOk="0">
                  <a:moveTo>
                    <a:pt x="157" y="0"/>
                  </a:moveTo>
                  <a:cubicBezTo>
                    <a:pt x="104" y="0"/>
                    <a:pt x="39" y="35"/>
                    <a:pt x="36" y="94"/>
                  </a:cubicBezTo>
                  <a:cubicBezTo>
                    <a:pt x="25" y="322"/>
                    <a:pt x="14" y="549"/>
                    <a:pt x="3" y="777"/>
                  </a:cubicBezTo>
                  <a:cubicBezTo>
                    <a:pt x="0" y="836"/>
                    <a:pt x="29" y="901"/>
                    <a:pt x="96" y="911"/>
                  </a:cubicBezTo>
                  <a:cubicBezTo>
                    <a:pt x="100" y="912"/>
                    <a:pt x="105" y="912"/>
                    <a:pt x="110" y="912"/>
                  </a:cubicBezTo>
                  <a:cubicBezTo>
                    <a:pt x="163" y="912"/>
                    <a:pt x="227" y="877"/>
                    <a:pt x="230" y="818"/>
                  </a:cubicBezTo>
                  <a:cubicBezTo>
                    <a:pt x="241" y="590"/>
                    <a:pt x="252" y="363"/>
                    <a:pt x="263" y="135"/>
                  </a:cubicBezTo>
                  <a:cubicBezTo>
                    <a:pt x="266" y="76"/>
                    <a:pt x="238" y="11"/>
                    <a:pt x="171" y="1"/>
                  </a:cubicBezTo>
                  <a:cubicBezTo>
                    <a:pt x="166" y="0"/>
                    <a:pt x="162" y="0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6;p40">
              <a:extLst>
                <a:ext uri="{FF2B5EF4-FFF2-40B4-BE49-F238E27FC236}">
                  <a16:creationId xmlns:a16="http://schemas.microsoft.com/office/drawing/2014/main" id="{B2E215AB-0500-48E7-A10A-9AA7F4DB0EF5}"/>
                </a:ext>
              </a:extLst>
            </p:cNvPr>
            <p:cNvSpPr/>
            <p:nvPr/>
          </p:nvSpPr>
          <p:spPr>
            <a:xfrm>
              <a:off x="2893075" y="2674225"/>
              <a:ext cx="28025" cy="226000"/>
            </a:xfrm>
            <a:custGeom>
              <a:avLst/>
              <a:gdLst/>
              <a:ahLst/>
              <a:cxnLst/>
              <a:rect l="l" t="t" r="r" b="b"/>
              <a:pathLst>
                <a:path w="1121" h="9040" extrusionOk="0">
                  <a:moveTo>
                    <a:pt x="985" y="0"/>
                  </a:moveTo>
                  <a:cubicBezTo>
                    <a:pt x="937" y="0"/>
                    <a:pt x="892" y="29"/>
                    <a:pt x="887" y="92"/>
                  </a:cubicBezTo>
                  <a:cubicBezTo>
                    <a:pt x="694" y="2389"/>
                    <a:pt x="474" y="4684"/>
                    <a:pt x="226" y="6976"/>
                  </a:cubicBezTo>
                  <a:cubicBezTo>
                    <a:pt x="156" y="7619"/>
                    <a:pt x="84" y="8263"/>
                    <a:pt x="10" y="8906"/>
                  </a:cubicBezTo>
                  <a:cubicBezTo>
                    <a:pt x="1" y="8990"/>
                    <a:pt x="70" y="9040"/>
                    <a:pt x="135" y="9040"/>
                  </a:cubicBezTo>
                  <a:cubicBezTo>
                    <a:pt x="184" y="9040"/>
                    <a:pt x="230" y="9011"/>
                    <a:pt x="237" y="8948"/>
                  </a:cubicBezTo>
                  <a:cubicBezTo>
                    <a:pt x="501" y="6658"/>
                    <a:pt x="737" y="4365"/>
                    <a:pt x="945" y="2069"/>
                  </a:cubicBezTo>
                  <a:cubicBezTo>
                    <a:pt x="1003" y="1425"/>
                    <a:pt x="1059" y="779"/>
                    <a:pt x="1114" y="134"/>
                  </a:cubicBezTo>
                  <a:cubicBezTo>
                    <a:pt x="1120" y="50"/>
                    <a:pt x="1050" y="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27;p40">
              <a:extLst>
                <a:ext uri="{FF2B5EF4-FFF2-40B4-BE49-F238E27FC236}">
                  <a16:creationId xmlns:a16="http://schemas.microsoft.com/office/drawing/2014/main" id="{29D276C1-A3D3-455B-BE81-68B24A160740}"/>
                </a:ext>
              </a:extLst>
            </p:cNvPr>
            <p:cNvSpPr/>
            <p:nvPr/>
          </p:nvSpPr>
          <p:spPr>
            <a:xfrm>
              <a:off x="2878750" y="2905975"/>
              <a:ext cx="21025" cy="121750"/>
            </a:xfrm>
            <a:custGeom>
              <a:avLst/>
              <a:gdLst/>
              <a:ahLst/>
              <a:cxnLst/>
              <a:rect l="l" t="t" r="r" b="b"/>
              <a:pathLst>
                <a:path w="841" h="4870" extrusionOk="0">
                  <a:moveTo>
                    <a:pt x="707" y="1"/>
                  </a:moveTo>
                  <a:cubicBezTo>
                    <a:pt x="658" y="1"/>
                    <a:pt x="610" y="29"/>
                    <a:pt x="601" y="92"/>
                  </a:cubicBezTo>
                  <a:cubicBezTo>
                    <a:pt x="370" y="1635"/>
                    <a:pt x="173" y="3184"/>
                    <a:pt x="9" y="4736"/>
                  </a:cubicBezTo>
                  <a:cubicBezTo>
                    <a:pt x="0" y="4819"/>
                    <a:pt x="70" y="4869"/>
                    <a:pt x="135" y="4869"/>
                  </a:cubicBezTo>
                  <a:cubicBezTo>
                    <a:pt x="183" y="4869"/>
                    <a:pt x="229" y="4841"/>
                    <a:pt x="236" y="4778"/>
                  </a:cubicBezTo>
                  <a:cubicBezTo>
                    <a:pt x="400" y="3225"/>
                    <a:pt x="597" y="1677"/>
                    <a:pt x="828" y="134"/>
                  </a:cubicBezTo>
                  <a:cubicBezTo>
                    <a:pt x="840" y="50"/>
                    <a:pt x="772" y="1"/>
                    <a:pt x="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28;p40">
              <a:extLst>
                <a:ext uri="{FF2B5EF4-FFF2-40B4-BE49-F238E27FC236}">
                  <a16:creationId xmlns:a16="http://schemas.microsoft.com/office/drawing/2014/main" id="{9316D120-1EF8-4601-BB65-AF95B3F61EAF}"/>
                </a:ext>
              </a:extLst>
            </p:cNvPr>
            <p:cNvSpPr/>
            <p:nvPr/>
          </p:nvSpPr>
          <p:spPr>
            <a:xfrm>
              <a:off x="2678825" y="2652625"/>
              <a:ext cx="139325" cy="16825"/>
            </a:xfrm>
            <a:custGeom>
              <a:avLst/>
              <a:gdLst/>
              <a:ahLst/>
              <a:cxnLst/>
              <a:rect l="l" t="t" r="r" b="b"/>
              <a:pathLst>
                <a:path w="5573" h="673" extrusionOk="0">
                  <a:moveTo>
                    <a:pt x="200" y="0"/>
                  </a:moveTo>
                  <a:cubicBezTo>
                    <a:pt x="183" y="0"/>
                    <a:pt x="166" y="0"/>
                    <a:pt x="148" y="0"/>
                  </a:cubicBezTo>
                  <a:cubicBezTo>
                    <a:pt x="0" y="0"/>
                    <a:pt x="21" y="230"/>
                    <a:pt x="169" y="230"/>
                  </a:cubicBezTo>
                  <a:cubicBezTo>
                    <a:pt x="186" y="230"/>
                    <a:pt x="203" y="230"/>
                    <a:pt x="221" y="230"/>
                  </a:cubicBezTo>
                  <a:cubicBezTo>
                    <a:pt x="1953" y="230"/>
                    <a:pt x="3683" y="378"/>
                    <a:pt x="5391" y="670"/>
                  </a:cubicBezTo>
                  <a:cubicBezTo>
                    <a:pt x="5399" y="672"/>
                    <a:pt x="5406" y="672"/>
                    <a:pt x="5413" y="672"/>
                  </a:cubicBezTo>
                  <a:cubicBezTo>
                    <a:pt x="5542" y="672"/>
                    <a:pt x="5572" y="468"/>
                    <a:pt x="5434" y="443"/>
                  </a:cubicBezTo>
                  <a:cubicBezTo>
                    <a:pt x="3705" y="148"/>
                    <a:pt x="1954" y="0"/>
                    <a:pt x="2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29;p40">
              <a:extLst>
                <a:ext uri="{FF2B5EF4-FFF2-40B4-BE49-F238E27FC236}">
                  <a16:creationId xmlns:a16="http://schemas.microsoft.com/office/drawing/2014/main" id="{2386F42E-073B-4F36-A766-FB93BB805154}"/>
                </a:ext>
              </a:extLst>
            </p:cNvPr>
            <p:cNvSpPr/>
            <p:nvPr/>
          </p:nvSpPr>
          <p:spPr>
            <a:xfrm>
              <a:off x="2600025" y="2690625"/>
              <a:ext cx="338025" cy="162750"/>
            </a:xfrm>
            <a:custGeom>
              <a:avLst/>
              <a:gdLst/>
              <a:ahLst/>
              <a:cxnLst/>
              <a:rect l="l" t="t" r="r" b="b"/>
              <a:pathLst>
                <a:path w="13521" h="6510" extrusionOk="0">
                  <a:moveTo>
                    <a:pt x="3032" y="461"/>
                  </a:moveTo>
                  <a:cubicBezTo>
                    <a:pt x="3133" y="461"/>
                    <a:pt x="3234" y="467"/>
                    <a:pt x="3334" y="479"/>
                  </a:cubicBezTo>
                  <a:cubicBezTo>
                    <a:pt x="4393" y="601"/>
                    <a:pt x="5247" y="1349"/>
                    <a:pt x="5636" y="2312"/>
                  </a:cubicBezTo>
                  <a:cubicBezTo>
                    <a:pt x="5914" y="3399"/>
                    <a:pt x="5472" y="4573"/>
                    <a:pt x="4542" y="5204"/>
                  </a:cubicBezTo>
                  <a:cubicBezTo>
                    <a:pt x="4091" y="5510"/>
                    <a:pt x="3564" y="5662"/>
                    <a:pt x="3037" y="5662"/>
                  </a:cubicBezTo>
                  <a:cubicBezTo>
                    <a:pt x="2462" y="5662"/>
                    <a:pt x="1888" y="5481"/>
                    <a:pt x="1412" y="5121"/>
                  </a:cubicBezTo>
                  <a:cubicBezTo>
                    <a:pt x="939" y="4761"/>
                    <a:pt x="596" y="4254"/>
                    <a:pt x="502" y="3662"/>
                  </a:cubicBezTo>
                  <a:cubicBezTo>
                    <a:pt x="413" y="3105"/>
                    <a:pt x="505" y="2526"/>
                    <a:pt x="736" y="2013"/>
                  </a:cubicBezTo>
                  <a:cubicBezTo>
                    <a:pt x="954" y="1531"/>
                    <a:pt x="1298" y="1107"/>
                    <a:pt x="1747" y="821"/>
                  </a:cubicBezTo>
                  <a:cubicBezTo>
                    <a:pt x="2128" y="579"/>
                    <a:pt x="2581" y="461"/>
                    <a:pt x="3032" y="461"/>
                  </a:cubicBezTo>
                  <a:close/>
                  <a:moveTo>
                    <a:pt x="10340" y="845"/>
                  </a:moveTo>
                  <a:cubicBezTo>
                    <a:pt x="11125" y="845"/>
                    <a:pt x="11898" y="1188"/>
                    <a:pt x="12416" y="1812"/>
                  </a:cubicBezTo>
                  <a:cubicBezTo>
                    <a:pt x="12796" y="2269"/>
                    <a:pt x="13015" y="2842"/>
                    <a:pt x="12972" y="3440"/>
                  </a:cubicBezTo>
                  <a:cubicBezTo>
                    <a:pt x="12931" y="4002"/>
                    <a:pt x="12711" y="4545"/>
                    <a:pt x="12370" y="4991"/>
                  </a:cubicBezTo>
                  <a:cubicBezTo>
                    <a:pt x="12047" y="5413"/>
                    <a:pt x="11617" y="5746"/>
                    <a:pt x="11114" y="5923"/>
                  </a:cubicBezTo>
                  <a:cubicBezTo>
                    <a:pt x="10871" y="6008"/>
                    <a:pt x="10615" y="6049"/>
                    <a:pt x="10358" y="6049"/>
                  </a:cubicBezTo>
                  <a:cubicBezTo>
                    <a:pt x="10063" y="6049"/>
                    <a:pt x="9767" y="5996"/>
                    <a:pt x="9491" y="5896"/>
                  </a:cubicBezTo>
                  <a:cubicBezTo>
                    <a:pt x="8488" y="5536"/>
                    <a:pt x="7826" y="4614"/>
                    <a:pt x="7666" y="3589"/>
                  </a:cubicBezTo>
                  <a:cubicBezTo>
                    <a:pt x="7641" y="2467"/>
                    <a:pt x="8339" y="1423"/>
                    <a:pt x="9387" y="1021"/>
                  </a:cubicBezTo>
                  <a:cubicBezTo>
                    <a:pt x="9696" y="902"/>
                    <a:pt x="10019" y="845"/>
                    <a:pt x="10340" y="845"/>
                  </a:cubicBezTo>
                  <a:close/>
                  <a:moveTo>
                    <a:pt x="3036" y="0"/>
                  </a:moveTo>
                  <a:cubicBezTo>
                    <a:pt x="2654" y="0"/>
                    <a:pt x="2272" y="71"/>
                    <a:pt x="1921" y="215"/>
                  </a:cubicBezTo>
                  <a:cubicBezTo>
                    <a:pt x="1326" y="460"/>
                    <a:pt x="846" y="910"/>
                    <a:pt x="512" y="1454"/>
                  </a:cubicBezTo>
                  <a:cubicBezTo>
                    <a:pt x="172" y="2008"/>
                    <a:pt x="1" y="2658"/>
                    <a:pt x="9" y="3307"/>
                  </a:cubicBezTo>
                  <a:cubicBezTo>
                    <a:pt x="19" y="4005"/>
                    <a:pt x="286" y="4652"/>
                    <a:pt x="765" y="5157"/>
                  </a:cubicBezTo>
                  <a:cubicBezTo>
                    <a:pt x="1361" y="5786"/>
                    <a:pt x="2206" y="6124"/>
                    <a:pt x="3054" y="6124"/>
                  </a:cubicBezTo>
                  <a:cubicBezTo>
                    <a:pt x="3525" y="6124"/>
                    <a:pt x="3998" y="6020"/>
                    <a:pt x="4428" y="5802"/>
                  </a:cubicBezTo>
                  <a:cubicBezTo>
                    <a:pt x="5058" y="5483"/>
                    <a:pt x="5578" y="4974"/>
                    <a:pt x="5880" y="4332"/>
                  </a:cubicBezTo>
                  <a:cubicBezTo>
                    <a:pt x="6062" y="3944"/>
                    <a:pt x="6159" y="3526"/>
                    <a:pt x="6174" y="3103"/>
                  </a:cubicBezTo>
                  <a:cubicBezTo>
                    <a:pt x="6174" y="3103"/>
                    <a:pt x="6175" y="3102"/>
                    <a:pt x="6175" y="3102"/>
                  </a:cubicBezTo>
                  <a:cubicBezTo>
                    <a:pt x="6185" y="3098"/>
                    <a:pt x="6195" y="3094"/>
                    <a:pt x="6205" y="3090"/>
                  </a:cubicBezTo>
                  <a:cubicBezTo>
                    <a:pt x="6232" y="3080"/>
                    <a:pt x="6258" y="3072"/>
                    <a:pt x="6285" y="3063"/>
                  </a:cubicBezTo>
                  <a:cubicBezTo>
                    <a:pt x="6335" y="3048"/>
                    <a:pt x="6387" y="3036"/>
                    <a:pt x="6438" y="3027"/>
                  </a:cubicBezTo>
                  <a:cubicBezTo>
                    <a:pt x="6450" y="3026"/>
                    <a:pt x="6488" y="3020"/>
                    <a:pt x="6494" y="3020"/>
                  </a:cubicBezTo>
                  <a:cubicBezTo>
                    <a:pt x="6522" y="3017"/>
                    <a:pt x="6551" y="3016"/>
                    <a:pt x="6579" y="3015"/>
                  </a:cubicBezTo>
                  <a:cubicBezTo>
                    <a:pt x="6585" y="3015"/>
                    <a:pt x="6591" y="3015"/>
                    <a:pt x="6596" y="3015"/>
                  </a:cubicBezTo>
                  <a:cubicBezTo>
                    <a:pt x="6644" y="3015"/>
                    <a:pt x="6690" y="3019"/>
                    <a:pt x="6738" y="3021"/>
                  </a:cubicBezTo>
                  <a:lnTo>
                    <a:pt x="6741" y="3021"/>
                  </a:lnTo>
                  <a:cubicBezTo>
                    <a:pt x="6751" y="3022"/>
                    <a:pt x="6761" y="3024"/>
                    <a:pt x="6771" y="3025"/>
                  </a:cubicBezTo>
                  <a:cubicBezTo>
                    <a:pt x="6798" y="3030"/>
                    <a:pt x="6827" y="3035"/>
                    <a:pt x="6855" y="3042"/>
                  </a:cubicBezTo>
                  <a:cubicBezTo>
                    <a:pt x="6910" y="3054"/>
                    <a:pt x="6963" y="3072"/>
                    <a:pt x="7016" y="3089"/>
                  </a:cubicBezTo>
                  <a:cubicBezTo>
                    <a:pt x="7022" y="3092"/>
                    <a:pt x="7027" y="3093"/>
                    <a:pt x="7030" y="3094"/>
                  </a:cubicBezTo>
                  <a:cubicBezTo>
                    <a:pt x="7040" y="3099"/>
                    <a:pt x="7049" y="3103"/>
                    <a:pt x="7059" y="3107"/>
                  </a:cubicBezTo>
                  <a:cubicBezTo>
                    <a:pt x="7084" y="3119"/>
                    <a:pt x="7110" y="3132"/>
                    <a:pt x="7135" y="3146"/>
                  </a:cubicBezTo>
                  <a:cubicBezTo>
                    <a:pt x="7148" y="3152"/>
                    <a:pt x="7159" y="3161"/>
                    <a:pt x="7172" y="3169"/>
                  </a:cubicBezTo>
                  <a:cubicBezTo>
                    <a:pt x="7177" y="3307"/>
                    <a:pt x="7186" y="3445"/>
                    <a:pt x="7205" y="3581"/>
                  </a:cubicBezTo>
                  <a:cubicBezTo>
                    <a:pt x="7206" y="3633"/>
                    <a:pt x="7207" y="3684"/>
                    <a:pt x="7210" y="3737"/>
                  </a:cubicBezTo>
                  <a:cubicBezTo>
                    <a:pt x="7213" y="3788"/>
                    <a:pt x="7230" y="3829"/>
                    <a:pt x="7254" y="3859"/>
                  </a:cubicBezTo>
                  <a:cubicBezTo>
                    <a:pt x="7461" y="4824"/>
                    <a:pt x="8042" y="5687"/>
                    <a:pt x="8944" y="6160"/>
                  </a:cubicBezTo>
                  <a:cubicBezTo>
                    <a:pt x="9375" y="6386"/>
                    <a:pt x="9868" y="6510"/>
                    <a:pt x="10357" y="6510"/>
                  </a:cubicBezTo>
                  <a:cubicBezTo>
                    <a:pt x="10508" y="6510"/>
                    <a:pt x="10659" y="6498"/>
                    <a:pt x="10807" y="6474"/>
                  </a:cubicBezTo>
                  <a:cubicBezTo>
                    <a:pt x="11442" y="6371"/>
                    <a:pt x="12012" y="6041"/>
                    <a:pt x="12461" y="5587"/>
                  </a:cubicBezTo>
                  <a:cubicBezTo>
                    <a:pt x="12918" y="5125"/>
                    <a:pt x="13232" y="4530"/>
                    <a:pt x="13372" y="3896"/>
                  </a:cubicBezTo>
                  <a:cubicBezTo>
                    <a:pt x="13521" y="3215"/>
                    <a:pt x="13407" y="2525"/>
                    <a:pt x="13056" y="1924"/>
                  </a:cubicBezTo>
                  <a:cubicBezTo>
                    <a:pt x="12496" y="966"/>
                    <a:pt x="11429" y="380"/>
                    <a:pt x="10338" y="380"/>
                  </a:cubicBezTo>
                  <a:cubicBezTo>
                    <a:pt x="10103" y="380"/>
                    <a:pt x="9867" y="407"/>
                    <a:pt x="9634" y="464"/>
                  </a:cubicBezTo>
                  <a:cubicBezTo>
                    <a:pt x="8948" y="632"/>
                    <a:pt x="8326" y="1009"/>
                    <a:pt x="7886" y="1565"/>
                  </a:cubicBezTo>
                  <a:cubicBezTo>
                    <a:pt x="7615" y="1908"/>
                    <a:pt x="7425" y="2303"/>
                    <a:pt x="7315" y="2719"/>
                  </a:cubicBezTo>
                  <a:cubicBezTo>
                    <a:pt x="7100" y="2610"/>
                    <a:pt x="6862" y="2557"/>
                    <a:pt x="6623" y="2557"/>
                  </a:cubicBezTo>
                  <a:cubicBezTo>
                    <a:pt x="6485" y="2557"/>
                    <a:pt x="6346" y="2575"/>
                    <a:pt x="6211" y="2610"/>
                  </a:cubicBezTo>
                  <a:cubicBezTo>
                    <a:pt x="6175" y="2475"/>
                    <a:pt x="6135" y="2343"/>
                    <a:pt x="6086" y="2215"/>
                  </a:cubicBezTo>
                  <a:cubicBezTo>
                    <a:pt x="6074" y="2165"/>
                    <a:pt x="6061" y="2113"/>
                    <a:pt x="6046" y="2064"/>
                  </a:cubicBezTo>
                  <a:cubicBezTo>
                    <a:pt x="6031" y="2013"/>
                    <a:pt x="6007" y="1979"/>
                    <a:pt x="5975" y="1955"/>
                  </a:cubicBezTo>
                  <a:cubicBezTo>
                    <a:pt x="5555" y="1062"/>
                    <a:pt x="4793" y="353"/>
                    <a:pt x="3807" y="98"/>
                  </a:cubicBezTo>
                  <a:cubicBezTo>
                    <a:pt x="3557" y="33"/>
                    <a:pt x="3296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30;p40">
              <a:extLst>
                <a:ext uri="{FF2B5EF4-FFF2-40B4-BE49-F238E27FC236}">
                  <a16:creationId xmlns:a16="http://schemas.microsoft.com/office/drawing/2014/main" id="{CF8EA68D-DCF3-4D06-B9BE-4D89E6CD219B}"/>
                </a:ext>
              </a:extLst>
            </p:cNvPr>
            <p:cNvSpPr/>
            <p:nvPr/>
          </p:nvSpPr>
          <p:spPr>
            <a:xfrm>
              <a:off x="2665725" y="2764550"/>
              <a:ext cx="13275" cy="14700"/>
            </a:xfrm>
            <a:custGeom>
              <a:avLst/>
              <a:gdLst/>
              <a:ahLst/>
              <a:cxnLst/>
              <a:rect l="l" t="t" r="r" b="b"/>
              <a:pathLst>
                <a:path w="531" h="588" extrusionOk="0">
                  <a:moveTo>
                    <a:pt x="284" y="1"/>
                  </a:moveTo>
                  <a:cubicBezTo>
                    <a:pt x="251" y="1"/>
                    <a:pt x="219" y="8"/>
                    <a:pt x="192" y="23"/>
                  </a:cubicBezTo>
                  <a:cubicBezTo>
                    <a:pt x="125" y="56"/>
                    <a:pt x="75" y="111"/>
                    <a:pt x="41" y="177"/>
                  </a:cubicBezTo>
                  <a:cubicBezTo>
                    <a:pt x="12" y="233"/>
                    <a:pt x="0" y="304"/>
                    <a:pt x="17" y="366"/>
                  </a:cubicBezTo>
                  <a:cubicBezTo>
                    <a:pt x="25" y="441"/>
                    <a:pt x="62" y="517"/>
                    <a:pt x="123" y="563"/>
                  </a:cubicBezTo>
                  <a:cubicBezTo>
                    <a:pt x="146" y="580"/>
                    <a:pt x="171" y="588"/>
                    <a:pt x="195" y="588"/>
                  </a:cubicBezTo>
                  <a:cubicBezTo>
                    <a:pt x="218" y="588"/>
                    <a:pt x="241" y="581"/>
                    <a:pt x="264" y="568"/>
                  </a:cubicBezTo>
                  <a:cubicBezTo>
                    <a:pt x="359" y="513"/>
                    <a:pt x="457" y="444"/>
                    <a:pt x="493" y="334"/>
                  </a:cubicBezTo>
                  <a:cubicBezTo>
                    <a:pt x="530" y="219"/>
                    <a:pt x="487" y="87"/>
                    <a:pt x="380" y="26"/>
                  </a:cubicBezTo>
                  <a:cubicBezTo>
                    <a:pt x="351" y="9"/>
                    <a:pt x="317" y="1"/>
                    <a:pt x="2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31;p40">
              <a:extLst>
                <a:ext uri="{FF2B5EF4-FFF2-40B4-BE49-F238E27FC236}">
                  <a16:creationId xmlns:a16="http://schemas.microsoft.com/office/drawing/2014/main" id="{997E0868-0927-4C58-9F0F-3E2FC86B145D}"/>
                </a:ext>
              </a:extLst>
            </p:cNvPr>
            <p:cNvSpPr/>
            <p:nvPr/>
          </p:nvSpPr>
          <p:spPr>
            <a:xfrm>
              <a:off x="2827550" y="2764925"/>
              <a:ext cx="12300" cy="12200"/>
            </a:xfrm>
            <a:custGeom>
              <a:avLst/>
              <a:gdLst/>
              <a:ahLst/>
              <a:cxnLst/>
              <a:rect l="l" t="t" r="r" b="b"/>
              <a:pathLst>
                <a:path w="492" h="488" extrusionOk="0">
                  <a:moveTo>
                    <a:pt x="187" y="1"/>
                  </a:moveTo>
                  <a:cubicBezTo>
                    <a:pt x="174" y="1"/>
                    <a:pt x="162" y="3"/>
                    <a:pt x="151" y="8"/>
                  </a:cubicBezTo>
                  <a:cubicBezTo>
                    <a:pt x="132" y="17"/>
                    <a:pt x="112" y="27"/>
                    <a:pt x="96" y="40"/>
                  </a:cubicBezTo>
                  <a:cubicBezTo>
                    <a:pt x="71" y="62"/>
                    <a:pt x="56" y="80"/>
                    <a:pt x="38" y="108"/>
                  </a:cubicBezTo>
                  <a:cubicBezTo>
                    <a:pt x="31" y="118"/>
                    <a:pt x="27" y="129"/>
                    <a:pt x="23" y="141"/>
                  </a:cubicBezTo>
                  <a:cubicBezTo>
                    <a:pt x="22" y="146"/>
                    <a:pt x="20" y="151"/>
                    <a:pt x="18" y="157"/>
                  </a:cubicBezTo>
                  <a:cubicBezTo>
                    <a:pt x="5" y="191"/>
                    <a:pt x="1" y="230"/>
                    <a:pt x="7" y="268"/>
                  </a:cubicBezTo>
                  <a:cubicBezTo>
                    <a:pt x="7" y="268"/>
                    <a:pt x="7" y="269"/>
                    <a:pt x="7" y="270"/>
                  </a:cubicBezTo>
                  <a:cubicBezTo>
                    <a:pt x="9" y="284"/>
                    <a:pt x="10" y="299"/>
                    <a:pt x="15" y="314"/>
                  </a:cubicBezTo>
                  <a:cubicBezTo>
                    <a:pt x="16" y="316"/>
                    <a:pt x="17" y="318"/>
                    <a:pt x="18" y="319"/>
                  </a:cubicBezTo>
                  <a:cubicBezTo>
                    <a:pt x="19" y="324"/>
                    <a:pt x="19" y="328"/>
                    <a:pt x="20" y="332"/>
                  </a:cubicBezTo>
                  <a:cubicBezTo>
                    <a:pt x="33" y="372"/>
                    <a:pt x="59" y="408"/>
                    <a:pt x="91" y="435"/>
                  </a:cubicBezTo>
                  <a:cubicBezTo>
                    <a:pt x="106" y="449"/>
                    <a:pt x="125" y="461"/>
                    <a:pt x="144" y="470"/>
                  </a:cubicBezTo>
                  <a:cubicBezTo>
                    <a:pt x="178" y="483"/>
                    <a:pt x="203" y="486"/>
                    <a:pt x="238" y="487"/>
                  </a:cubicBezTo>
                  <a:cubicBezTo>
                    <a:pt x="239" y="487"/>
                    <a:pt x="240" y="487"/>
                    <a:pt x="241" y="487"/>
                  </a:cubicBezTo>
                  <a:cubicBezTo>
                    <a:pt x="287" y="487"/>
                    <a:pt x="331" y="470"/>
                    <a:pt x="368" y="446"/>
                  </a:cubicBezTo>
                  <a:cubicBezTo>
                    <a:pt x="407" y="422"/>
                    <a:pt x="435" y="386"/>
                    <a:pt x="459" y="346"/>
                  </a:cubicBezTo>
                  <a:cubicBezTo>
                    <a:pt x="482" y="308"/>
                    <a:pt x="491" y="258"/>
                    <a:pt x="488" y="214"/>
                  </a:cubicBezTo>
                  <a:cubicBezTo>
                    <a:pt x="485" y="165"/>
                    <a:pt x="464" y="117"/>
                    <a:pt x="430" y="82"/>
                  </a:cubicBezTo>
                  <a:cubicBezTo>
                    <a:pt x="399" y="46"/>
                    <a:pt x="359" y="27"/>
                    <a:pt x="314" y="14"/>
                  </a:cubicBezTo>
                  <a:cubicBezTo>
                    <a:pt x="297" y="9"/>
                    <a:pt x="281" y="8"/>
                    <a:pt x="264" y="7"/>
                  </a:cubicBezTo>
                  <a:cubicBezTo>
                    <a:pt x="253" y="7"/>
                    <a:pt x="241" y="8"/>
                    <a:pt x="230" y="8"/>
                  </a:cubicBezTo>
                  <a:cubicBezTo>
                    <a:pt x="216" y="4"/>
                    <a:pt x="201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Picture 48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E6D417B3-F759-4DFB-A733-A2F7824CA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04" y="1396720"/>
            <a:ext cx="4293881" cy="357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8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30"/>
          <p:cNvGrpSpPr/>
          <p:nvPr/>
        </p:nvGrpSpPr>
        <p:grpSpPr>
          <a:xfrm>
            <a:off x="753693" y="1316457"/>
            <a:ext cx="7660679" cy="3053696"/>
            <a:chOff x="2753450" y="3322025"/>
            <a:chExt cx="488200" cy="640000"/>
          </a:xfrm>
        </p:grpSpPr>
        <p:sp>
          <p:nvSpPr>
            <p:cNvPr id="620" name="Google Shape;620;p30"/>
            <p:cNvSpPr/>
            <p:nvPr/>
          </p:nvSpPr>
          <p:spPr>
            <a:xfrm>
              <a:off x="2753450" y="3380450"/>
              <a:ext cx="488200" cy="581575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2905175" y="3322025"/>
              <a:ext cx="185850" cy="93400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0"/>
            <p:cNvSpPr/>
            <p:nvPr/>
          </p:nvSpPr>
          <p:spPr>
            <a:xfrm>
              <a:off x="2983200" y="3333625"/>
              <a:ext cx="47600" cy="8800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3035300" y="3334025"/>
              <a:ext cx="20700" cy="8125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2789400" y="3581439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3" y="1"/>
                  </a:moveTo>
                  <a:cubicBezTo>
                    <a:pt x="16253" y="1"/>
                    <a:pt x="16252" y="1"/>
                    <a:pt x="16251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2" y="265"/>
                  </a:cubicBezTo>
                  <a:cubicBezTo>
                    <a:pt x="2" y="290"/>
                    <a:pt x="20" y="312"/>
                    <a:pt x="44" y="315"/>
                  </a:cubicBezTo>
                  <a:cubicBezTo>
                    <a:pt x="47" y="315"/>
                    <a:pt x="51" y="316"/>
                    <a:pt x="54" y="316"/>
                  </a:cubicBezTo>
                  <a:lnTo>
                    <a:pt x="16252" y="104"/>
                  </a:lnTo>
                  <a:cubicBezTo>
                    <a:pt x="16281" y="104"/>
                    <a:pt x="16305" y="81"/>
                    <a:pt x="16304" y="52"/>
                  </a:cubicBezTo>
                  <a:cubicBezTo>
                    <a:pt x="16304" y="24"/>
                    <a:pt x="16282" y="1"/>
                    <a:pt x="16253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0"/>
            <p:cNvSpPr/>
            <p:nvPr/>
          </p:nvSpPr>
          <p:spPr>
            <a:xfrm>
              <a:off x="2791400" y="3666589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2" y="1"/>
                  </a:moveTo>
                  <a:cubicBezTo>
                    <a:pt x="16252" y="1"/>
                    <a:pt x="16251" y="1"/>
                    <a:pt x="16250" y="1"/>
                  </a:cubicBezTo>
                  <a:lnTo>
                    <a:pt x="52" y="212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0"/>
                    <a:pt x="19" y="312"/>
                    <a:pt x="44" y="316"/>
                  </a:cubicBezTo>
                  <a:cubicBezTo>
                    <a:pt x="47" y="316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4" y="24"/>
                    <a:pt x="16281" y="1"/>
                    <a:pt x="16252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0"/>
            <p:cNvSpPr/>
            <p:nvPr/>
          </p:nvSpPr>
          <p:spPr>
            <a:xfrm>
              <a:off x="2793250" y="3752389"/>
              <a:ext cx="407625" cy="7925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0"/>
            <p:cNvSpPr/>
            <p:nvPr/>
          </p:nvSpPr>
          <p:spPr>
            <a:xfrm>
              <a:off x="2795325" y="3837189"/>
              <a:ext cx="407600" cy="7925"/>
            </a:xfrm>
            <a:custGeom>
              <a:avLst/>
              <a:gdLst/>
              <a:ahLst/>
              <a:cxnLst/>
              <a:rect l="l" t="t" r="r" b="b"/>
              <a:pathLst>
                <a:path w="16304" h="317" extrusionOk="0">
                  <a:moveTo>
                    <a:pt x="16250" y="1"/>
                  </a:moveTo>
                  <a:lnTo>
                    <a:pt x="52" y="213"/>
                  </a:lnTo>
                  <a:cubicBezTo>
                    <a:pt x="23" y="213"/>
                    <a:pt x="1" y="237"/>
                    <a:pt x="1" y="265"/>
                  </a:cubicBezTo>
                  <a:cubicBezTo>
                    <a:pt x="2" y="291"/>
                    <a:pt x="19" y="312"/>
                    <a:pt x="44" y="316"/>
                  </a:cubicBezTo>
                  <a:cubicBezTo>
                    <a:pt x="47" y="317"/>
                    <a:pt x="50" y="317"/>
                    <a:pt x="54" y="317"/>
                  </a:cubicBezTo>
                  <a:lnTo>
                    <a:pt x="16252" y="104"/>
                  </a:lnTo>
                  <a:cubicBezTo>
                    <a:pt x="16281" y="104"/>
                    <a:pt x="16304" y="81"/>
                    <a:pt x="16304" y="52"/>
                  </a:cubicBezTo>
                  <a:cubicBezTo>
                    <a:pt x="16303" y="24"/>
                    <a:pt x="16280" y="1"/>
                    <a:pt x="16250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DFAD483-076C-4A4B-B155-122A31138A3E}"/>
              </a:ext>
            </a:extLst>
          </p:cNvPr>
          <p:cNvSpPr txBox="1"/>
          <p:nvPr/>
        </p:nvSpPr>
        <p:spPr>
          <a:xfrm>
            <a:off x="1422675" y="1828541"/>
            <a:ext cx="6657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Phán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đoán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được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những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việc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làm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nguy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hiểm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có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thể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gây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ngã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cho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bản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thân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A58A9FF-D5CD-4925-981F-7E835C9AC69B}"/>
              </a:ext>
            </a:extLst>
          </p:cNvPr>
          <p:cNvSpPr txBox="1"/>
          <p:nvPr/>
        </p:nvSpPr>
        <p:spPr>
          <a:xfrm>
            <a:off x="1368527" y="2960510"/>
            <a:ext cx="6727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Từ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chối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làm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những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việc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làm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nguy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hiểm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có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nguy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cơ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gây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ngã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và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khuyên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các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bạn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không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nên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làm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việc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để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gây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8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ngã</a:t>
            </a:r>
            <a:r>
              <a:rPr lang="en-US" sz="28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.</a:t>
            </a:r>
          </a:p>
        </p:txBody>
      </p:sp>
      <p:pic>
        <p:nvPicPr>
          <p:cNvPr id="51" name="Google Shape;534;p26">
            <a:extLst>
              <a:ext uri="{FF2B5EF4-FFF2-40B4-BE49-F238E27FC236}">
                <a16:creationId xmlns:a16="http://schemas.microsoft.com/office/drawing/2014/main" id="{C774EB39-88BB-4CD9-ABBA-FEE281F0312C}"/>
              </a:ext>
            </a:extLst>
          </p:cNvPr>
          <p:cNvPicPr preferRelativeResize="0"/>
          <p:nvPr/>
        </p:nvPicPr>
        <p:blipFill>
          <a:blip r:embed="rId3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072492" y="2017477"/>
            <a:ext cx="338290" cy="82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34;p26">
            <a:extLst>
              <a:ext uri="{FF2B5EF4-FFF2-40B4-BE49-F238E27FC236}">
                <a16:creationId xmlns:a16="http://schemas.microsoft.com/office/drawing/2014/main" id="{448A069A-C92A-4C4B-9CB2-8B5F218F339B}"/>
              </a:ext>
            </a:extLst>
          </p:cNvPr>
          <p:cNvPicPr preferRelativeResize="0"/>
          <p:nvPr/>
        </p:nvPicPr>
        <p:blipFill>
          <a:blip r:embed="rId3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044535" y="3307611"/>
            <a:ext cx="338290" cy="82210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23CF1113-3324-46AE-96EE-5C91FA959DC1}"/>
              </a:ext>
            </a:extLst>
          </p:cNvPr>
          <p:cNvSpPr/>
          <p:nvPr/>
        </p:nvSpPr>
        <p:spPr>
          <a:xfrm>
            <a:off x="2254200" y="162977"/>
            <a:ext cx="4612562" cy="1010093"/>
          </a:xfrm>
          <a:prstGeom prst="round2SameRect">
            <a:avLst>
              <a:gd name="adj1" fmla="val 50000"/>
              <a:gd name="adj2" fmla="val 0"/>
            </a:avLst>
          </a:prstGeom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#9Slide07 Koni" pitchFamily="2" charset="0"/>
              </a:rPr>
              <a:t>Yêu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#9Slide07 Koni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#9Slide07 Koni" pitchFamily="2" charset="0"/>
              </a:rPr>
              <a:t>cầu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#9Slide07 Koni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#9Slide07 Koni" pitchFamily="2" charset="0"/>
              </a:rPr>
              <a:t>cần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#9Slide07 Koni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#9Slide07 Koni" pitchFamily="2" charset="0"/>
              </a:rPr>
              <a:t>đạt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#9Slide07 Koni" pitchFamily="2" charset="0"/>
            </a:endParaRPr>
          </a:p>
        </p:txBody>
      </p:sp>
      <p:sp>
        <p:nvSpPr>
          <p:cNvPr id="21" name="Rectangle: Top Corners Rounded 20">
            <a:extLst>
              <a:ext uri="{FF2B5EF4-FFF2-40B4-BE49-F238E27FC236}">
                <a16:creationId xmlns:a16="http://schemas.microsoft.com/office/drawing/2014/main" id="{925B4FAA-992D-483D-B09C-5FAC73D20AC9}"/>
              </a:ext>
            </a:extLst>
          </p:cNvPr>
          <p:cNvSpPr/>
          <p:nvPr/>
        </p:nvSpPr>
        <p:spPr>
          <a:xfrm>
            <a:off x="2404997" y="244545"/>
            <a:ext cx="4461765" cy="889168"/>
          </a:xfrm>
          <a:prstGeom prst="round2SameRect">
            <a:avLst>
              <a:gd name="adj1" fmla="val 50000"/>
              <a:gd name="adj2" fmla="val 0"/>
            </a:avLst>
          </a:prstGeom>
          <a:noFill/>
          <a:ln w="38100">
            <a:solidFill>
              <a:schemeClr val="accent6"/>
            </a:solidFill>
            <a:prstDash val="sys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5">
                  <a:lumMod val="75000"/>
                </a:schemeClr>
              </a:solidFill>
              <a:latin typeface="#9Slide07 Ko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D9B2968-028D-401F-9C56-0994356D4724}"/>
              </a:ext>
            </a:extLst>
          </p:cNvPr>
          <p:cNvGrpSpPr/>
          <p:nvPr/>
        </p:nvGrpSpPr>
        <p:grpSpPr>
          <a:xfrm>
            <a:off x="1137687" y="1148024"/>
            <a:ext cx="6877332" cy="2739256"/>
            <a:chOff x="1137687" y="1148024"/>
            <a:chExt cx="6877332" cy="2739256"/>
          </a:xfrm>
        </p:grpSpPr>
        <p:sp>
          <p:nvSpPr>
            <p:cNvPr id="660" name="Google Shape;660;p31"/>
            <p:cNvSpPr/>
            <p:nvPr/>
          </p:nvSpPr>
          <p:spPr>
            <a:xfrm>
              <a:off x="1137687" y="1148024"/>
              <a:ext cx="6877332" cy="2739256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1598693" y="2137917"/>
              <a:ext cx="5924617" cy="45719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" name="Google Shape;662;p31"/>
          <p:cNvGrpSpPr/>
          <p:nvPr/>
        </p:nvGrpSpPr>
        <p:grpSpPr>
          <a:xfrm>
            <a:off x="3116941" y="722670"/>
            <a:ext cx="2894096" cy="548641"/>
            <a:chOff x="1639603" y="539501"/>
            <a:chExt cx="1091684" cy="548641"/>
          </a:xfrm>
        </p:grpSpPr>
        <p:sp>
          <p:nvSpPr>
            <p:cNvPr id="663" name="Google Shape;663;p31"/>
            <p:cNvSpPr/>
            <p:nvPr/>
          </p:nvSpPr>
          <p:spPr>
            <a:xfrm>
              <a:off x="1639603" y="539501"/>
              <a:ext cx="1091684" cy="548641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rgbClr val="8AE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1"/>
            <p:cNvSpPr/>
            <p:nvPr/>
          </p:nvSpPr>
          <p:spPr>
            <a:xfrm>
              <a:off x="2097921" y="607640"/>
              <a:ext cx="279603" cy="51692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1"/>
            <p:cNvSpPr/>
            <p:nvPr/>
          </p:nvSpPr>
          <p:spPr>
            <a:xfrm>
              <a:off x="2403952" y="609989"/>
              <a:ext cx="121592" cy="47727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rgbClr val="C5F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6" name="Google Shape;666;p31"/>
          <p:cNvSpPr/>
          <p:nvPr/>
        </p:nvSpPr>
        <p:spPr>
          <a:xfrm>
            <a:off x="1610154" y="3451808"/>
            <a:ext cx="5924594" cy="45719"/>
          </a:xfrm>
          <a:custGeom>
            <a:avLst/>
            <a:gdLst/>
            <a:ahLst/>
            <a:cxnLst/>
            <a:rect l="l" t="t" r="r" b="b"/>
            <a:pathLst>
              <a:path w="16305" h="317" extrusionOk="0">
                <a:moveTo>
                  <a:pt x="16251" y="1"/>
                </a:moveTo>
                <a:lnTo>
                  <a:pt x="53" y="213"/>
                </a:lnTo>
                <a:cubicBezTo>
                  <a:pt x="24" y="213"/>
                  <a:pt x="1" y="236"/>
                  <a:pt x="2" y="265"/>
                </a:cubicBezTo>
                <a:cubicBezTo>
                  <a:pt x="2" y="291"/>
                  <a:pt x="20" y="311"/>
                  <a:pt x="44" y="315"/>
                </a:cubicBezTo>
                <a:cubicBezTo>
                  <a:pt x="47" y="316"/>
                  <a:pt x="51" y="316"/>
                  <a:pt x="54" y="316"/>
                </a:cubicBezTo>
                <a:lnTo>
                  <a:pt x="16252" y="105"/>
                </a:lnTo>
                <a:cubicBezTo>
                  <a:pt x="16281" y="104"/>
                  <a:pt x="16305" y="80"/>
                  <a:pt x="16304" y="52"/>
                </a:cubicBezTo>
                <a:cubicBezTo>
                  <a:pt x="16304" y="23"/>
                  <a:pt x="16281" y="1"/>
                  <a:pt x="16251" y="1"/>
                </a:cubicBezTo>
                <a:close/>
              </a:path>
            </a:pathLst>
          </a:custGeom>
          <a:solidFill>
            <a:srgbClr val="93C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1"/>
          <p:cNvSpPr/>
          <p:nvPr/>
        </p:nvSpPr>
        <p:spPr>
          <a:xfrm>
            <a:off x="8176529" y="4318414"/>
            <a:ext cx="444698" cy="416660"/>
          </a:xfrm>
          <a:custGeom>
            <a:avLst/>
            <a:gdLst/>
            <a:ahLst/>
            <a:cxnLst/>
            <a:rect l="l" t="t" r="r" b="b"/>
            <a:pathLst>
              <a:path w="2728" h="2556" extrusionOk="0">
                <a:moveTo>
                  <a:pt x="2101" y="1"/>
                </a:moveTo>
                <a:cubicBezTo>
                  <a:pt x="1984" y="1"/>
                  <a:pt x="1851" y="36"/>
                  <a:pt x="1710" y="126"/>
                </a:cubicBezTo>
                <a:cubicBezTo>
                  <a:pt x="1237" y="424"/>
                  <a:pt x="695" y="1043"/>
                  <a:pt x="371" y="1412"/>
                </a:cubicBezTo>
                <a:cubicBezTo>
                  <a:pt x="310" y="1483"/>
                  <a:pt x="256" y="1544"/>
                  <a:pt x="210" y="1595"/>
                </a:cubicBezTo>
                <a:cubicBezTo>
                  <a:pt x="0" y="1827"/>
                  <a:pt x="42" y="2095"/>
                  <a:pt x="191" y="2240"/>
                </a:cubicBezTo>
                <a:cubicBezTo>
                  <a:pt x="261" y="2309"/>
                  <a:pt x="361" y="2354"/>
                  <a:pt x="474" y="2354"/>
                </a:cubicBezTo>
                <a:cubicBezTo>
                  <a:pt x="588" y="2354"/>
                  <a:pt x="714" y="2308"/>
                  <a:pt x="835" y="2192"/>
                </a:cubicBezTo>
                <a:cubicBezTo>
                  <a:pt x="1370" y="1682"/>
                  <a:pt x="2042" y="884"/>
                  <a:pt x="2070" y="851"/>
                </a:cubicBezTo>
                <a:cubicBezTo>
                  <a:pt x="2119" y="793"/>
                  <a:pt x="2111" y="707"/>
                  <a:pt x="2054" y="658"/>
                </a:cubicBezTo>
                <a:cubicBezTo>
                  <a:pt x="2028" y="637"/>
                  <a:pt x="1997" y="626"/>
                  <a:pt x="1965" y="626"/>
                </a:cubicBezTo>
                <a:cubicBezTo>
                  <a:pt x="1926" y="626"/>
                  <a:pt x="1887" y="643"/>
                  <a:pt x="1861" y="675"/>
                </a:cubicBezTo>
                <a:cubicBezTo>
                  <a:pt x="1854" y="683"/>
                  <a:pt x="1171" y="1494"/>
                  <a:pt x="647" y="1994"/>
                </a:cubicBezTo>
                <a:cubicBezTo>
                  <a:pt x="587" y="2050"/>
                  <a:pt x="525" y="2080"/>
                  <a:pt x="471" y="2080"/>
                </a:cubicBezTo>
                <a:cubicBezTo>
                  <a:pt x="437" y="2080"/>
                  <a:pt x="406" y="2068"/>
                  <a:pt x="381" y="2044"/>
                </a:cubicBezTo>
                <a:cubicBezTo>
                  <a:pt x="328" y="1992"/>
                  <a:pt x="315" y="1887"/>
                  <a:pt x="413" y="1778"/>
                </a:cubicBezTo>
                <a:cubicBezTo>
                  <a:pt x="459" y="1728"/>
                  <a:pt x="514" y="1665"/>
                  <a:pt x="578" y="1593"/>
                </a:cubicBezTo>
                <a:cubicBezTo>
                  <a:pt x="891" y="1235"/>
                  <a:pt x="1416" y="634"/>
                  <a:pt x="1856" y="357"/>
                </a:cubicBezTo>
                <a:cubicBezTo>
                  <a:pt x="1943" y="302"/>
                  <a:pt x="2027" y="274"/>
                  <a:pt x="2103" y="274"/>
                </a:cubicBezTo>
                <a:cubicBezTo>
                  <a:pt x="2175" y="274"/>
                  <a:pt x="2240" y="300"/>
                  <a:pt x="2292" y="351"/>
                </a:cubicBezTo>
                <a:cubicBezTo>
                  <a:pt x="2400" y="458"/>
                  <a:pt x="2441" y="679"/>
                  <a:pt x="2309" y="896"/>
                </a:cubicBezTo>
                <a:cubicBezTo>
                  <a:pt x="2072" y="1283"/>
                  <a:pt x="1474" y="1780"/>
                  <a:pt x="1079" y="2110"/>
                </a:cubicBezTo>
                <a:cubicBezTo>
                  <a:pt x="986" y="2187"/>
                  <a:pt x="903" y="2256"/>
                  <a:pt x="835" y="2315"/>
                </a:cubicBezTo>
                <a:cubicBezTo>
                  <a:pt x="778" y="2365"/>
                  <a:pt x="772" y="2451"/>
                  <a:pt x="821" y="2508"/>
                </a:cubicBezTo>
                <a:cubicBezTo>
                  <a:pt x="848" y="2539"/>
                  <a:pt x="886" y="2555"/>
                  <a:pt x="925" y="2555"/>
                </a:cubicBezTo>
                <a:cubicBezTo>
                  <a:pt x="957" y="2555"/>
                  <a:pt x="988" y="2544"/>
                  <a:pt x="1015" y="2522"/>
                </a:cubicBezTo>
                <a:cubicBezTo>
                  <a:pt x="1081" y="2464"/>
                  <a:pt x="1163" y="2396"/>
                  <a:pt x="1254" y="2320"/>
                </a:cubicBezTo>
                <a:cubicBezTo>
                  <a:pt x="1688" y="1959"/>
                  <a:pt x="2282" y="1465"/>
                  <a:pt x="2542" y="1039"/>
                </a:cubicBezTo>
                <a:cubicBezTo>
                  <a:pt x="2727" y="735"/>
                  <a:pt x="2703" y="372"/>
                  <a:pt x="2483" y="156"/>
                </a:cubicBezTo>
                <a:cubicBezTo>
                  <a:pt x="2394" y="67"/>
                  <a:pt x="2261" y="1"/>
                  <a:pt x="2101" y="1"/>
                </a:cubicBezTo>
                <a:close/>
              </a:path>
            </a:pathLst>
          </a:custGeom>
          <a:solidFill>
            <a:srgbClr val="704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31"/>
          <p:cNvGrpSpPr/>
          <p:nvPr/>
        </p:nvGrpSpPr>
        <p:grpSpPr>
          <a:xfrm>
            <a:off x="7369100" y="3818992"/>
            <a:ext cx="807429" cy="492074"/>
            <a:chOff x="4560600" y="646575"/>
            <a:chExt cx="172325" cy="105025"/>
          </a:xfrm>
        </p:grpSpPr>
        <p:sp>
          <p:nvSpPr>
            <p:cNvPr id="671" name="Google Shape;671;p31"/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8" name="Google Shape;6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71240" y="2015300"/>
            <a:ext cx="733227" cy="7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516744" y="1229903"/>
            <a:ext cx="1164425" cy="1601085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31"/>
          <p:cNvSpPr txBox="1">
            <a:spLocks noGrp="1"/>
          </p:cNvSpPr>
          <p:nvPr>
            <p:ph type="title" idx="2"/>
          </p:nvPr>
        </p:nvSpPr>
        <p:spPr>
          <a:xfrm>
            <a:off x="2635860" y="1198187"/>
            <a:ext cx="3850282" cy="10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63519F"/>
                </a:solidFill>
                <a:latin typeface="#9Slide07 SVNUT Triumph Press" panose="00000500000000000000" pitchFamily="2" charset="0"/>
              </a:rPr>
              <a:t>Nhiệm</a:t>
            </a:r>
            <a:r>
              <a:rPr lang="en-US" sz="4400" dirty="0">
                <a:solidFill>
                  <a:srgbClr val="63519F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4400" dirty="0" err="1">
                <a:solidFill>
                  <a:srgbClr val="63519F"/>
                </a:solidFill>
                <a:latin typeface="#9Slide07 SVNUT Triumph Press" panose="00000500000000000000" pitchFamily="2" charset="0"/>
              </a:rPr>
              <a:t>vụ</a:t>
            </a:r>
            <a:r>
              <a:rPr lang="en-US" sz="4400" dirty="0">
                <a:solidFill>
                  <a:srgbClr val="63519F"/>
                </a:solidFill>
                <a:latin typeface="#9Slide07 SVNUT Triumph Press" panose="00000500000000000000" pitchFamily="2" charset="0"/>
              </a:rPr>
              <a:t> </a:t>
            </a:r>
            <a:r>
              <a:rPr lang="en" sz="4400" dirty="0">
                <a:solidFill>
                  <a:srgbClr val="63519F"/>
                </a:solidFill>
                <a:latin typeface="#9Slide07 SVNUT Triumph Press" panose="00000500000000000000" pitchFamily="2" charset="0"/>
              </a:rPr>
              <a:t>1.</a:t>
            </a:r>
            <a:endParaRPr sz="4400" dirty="0">
              <a:solidFill>
                <a:srgbClr val="63519F"/>
              </a:solidFill>
              <a:latin typeface="#9Slide07 SVNUT Triumph Press" panose="00000500000000000000" pitchFamily="2" charset="0"/>
            </a:endParaRPr>
          </a:p>
        </p:txBody>
      </p:sp>
      <p:sp>
        <p:nvSpPr>
          <p:cNvPr id="30" name="Google Shape;612;p29">
            <a:extLst>
              <a:ext uri="{FF2B5EF4-FFF2-40B4-BE49-F238E27FC236}">
                <a16:creationId xmlns:a16="http://schemas.microsoft.com/office/drawing/2014/main" id="{B2D6F69B-C0F8-4888-93DB-523A39AE1C2C}"/>
              </a:ext>
            </a:extLst>
          </p:cNvPr>
          <p:cNvSpPr txBox="1">
            <a:spLocks/>
          </p:cNvSpPr>
          <p:nvPr/>
        </p:nvSpPr>
        <p:spPr>
          <a:xfrm>
            <a:off x="1308634" y="2325049"/>
            <a:ext cx="6534538" cy="1096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matic SC"/>
              <a:buNone/>
              <a:defRPr sz="3600" b="1" i="0" u="none" strike="noStrike" cap="none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r>
              <a:rPr lang="en-US" sz="6600" dirty="0" err="1">
                <a:solidFill>
                  <a:schemeClr val="accent5">
                    <a:lumMod val="75000"/>
                  </a:schemeClr>
                </a:solidFill>
                <a:latin typeface="#9Slide07 Hillda" pitchFamily="2" charset="0"/>
              </a:rPr>
              <a:t>Đóng</a:t>
            </a:r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#9Slide07 Hillda" pitchFamily="2" charset="0"/>
              </a:rPr>
              <a:t> </a:t>
            </a:r>
            <a:r>
              <a:rPr lang="en-US" sz="6600" dirty="0" err="1">
                <a:solidFill>
                  <a:schemeClr val="accent5">
                    <a:lumMod val="75000"/>
                  </a:schemeClr>
                </a:solidFill>
                <a:latin typeface="#9Slide07 Hillda" pitchFamily="2" charset="0"/>
              </a:rPr>
              <a:t>vai</a:t>
            </a:r>
            <a:endParaRPr lang="vi-VN" sz="6600" dirty="0">
              <a:solidFill>
                <a:schemeClr val="accent5">
                  <a:lumMod val="75000"/>
                </a:schemeClr>
              </a:solidFill>
              <a:latin typeface="#9Slide07 Hillda" pitchFamily="2" charset="0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15C7891-B4B2-4FEB-AA75-0276C8987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13807" y="0"/>
            <a:ext cx="51435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E2C90D6C-3A7D-442A-B916-ADA4C2FBA811}"/>
              </a:ext>
            </a:extLst>
          </p:cNvPr>
          <p:cNvSpPr txBox="1"/>
          <p:nvPr/>
        </p:nvSpPr>
        <p:spPr>
          <a:xfrm>
            <a:off x="707577" y="300403"/>
            <a:ext cx="807691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Tình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huống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1: Nam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đang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chơi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cứ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thuyết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phục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Nam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trèo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lên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cây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táo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. Sau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khi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hái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táo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, Nam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cố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gắng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trèo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xuống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. Hai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kê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Nam 2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cái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nhỏ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ở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phía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dưới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cây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táo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Nam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thể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nhảy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xuống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cái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Nam,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sẽ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?</a:t>
            </a:r>
          </a:p>
        </p:txBody>
      </p:sp>
      <p:pic>
        <p:nvPicPr>
          <p:cNvPr id="3" name="Picture 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5368BA94-E7B5-42BD-944F-31310B15B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218" y="2407138"/>
            <a:ext cx="2736362" cy="2736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8F8740-1B4A-422F-A1D5-91C110B1400B}"/>
              </a:ext>
            </a:extLst>
          </p:cNvPr>
          <p:cNvSpPr txBox="1"/>
          <p:nvPr/>
        </p:nvSpPr>
        <p:spPr>
          <a:xfrm>
            <a:off x="707576" y="1863864"/>
            <a:ext cx="8076915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Tình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huống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2: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nhóm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sinh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thi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tụt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tay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vịn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cầu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thang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xuống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429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87908-E250-4297-9F33-FA2854613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23" y="767758"/>
            <a:ext cx="3225788" cy="826307"/>
          </a:xfrm>
        </p:spPr>
        <p:txBody>
          <a:bodyPr/>
          <a:lstStyle/>
          <a:p>
            <a:r>
              <a:rPr lang="en-US" sz="4400" dirty="0">
                <a:solidFill>
                  <a:schemeClr val="accent6"/>
                </a:solidFill>
              </a:rPr>
              <a:t>TÌNH HUỐNG 1</a:t>
            </a: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0C70C4F-1E98-4087-A7F4-9C5CE348A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9457" y="1446109"/>
            <a:ext cx="5327915" cy="37795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CB92306-99A8-4069-A638-26F0BD84B12C}"/>
              </a:ext>
            </a:extLst>
          </p:cNvPr>
          <p:cNvSpPr txBox="1"/>
          <p:nvPr/>
        </p:nvSpPr>
        <p:spPr>
          <a:xfrm>
            <a:off x="3907691" y="2896731"/>
            <a:ext cx="5181599" cy="175432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chối</a:t>
            </a:r>
            <a:r>
              <a:rPr lang="en-US" sz="36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chọn</a:t>
            </a:r>
            <a:r>
              <a:rPr lang="en-US" sz="36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giải</a:t>
            </a:r>
            <a:r>
              <a:rPr lang="en-US" sz="36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pháp</a:t>
            </a:r>
            <a:r>
              <a:rPr lang="en-US" sz="36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an </a:t>
            </a:r>
            <a:r>
              <a:rPr lang="en-US" sz="36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toàn</a:t>
            </a:r>
            <a:r>
              <a:rPr lang="en-US" sz="36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Trèo</a:t>
            </a:r>
            <a:r>
              <a:rPr lang="en-US" sz="36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xuống</a:t>
            </a:r>
            <a:r>
              <a:rPr lang="en-US" sz="36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cẩn</a:t>
            </a:r>
            <a:r>
              <a:rPr lang="en-US" sz="36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thận</a:t>
            </a:r>
            <a:r>
              <a:rPr lang="en-US" sz="36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30AEF6-5AF4-4471-A518-272A37BCCC95}"/>
              </a:ext>
            </a:extLst>
          </p:cNvPr>
          <p:cNvSpPr txBox="1"/>
          <p:nvPr/>
        </p:nvSpPr>
        <p:spPr>
          <a:xfrm>
            <a:off x="3907690" y="415346"/>
            <a:ext cx="5181599" cy="22467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Tình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huống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1: Nam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đang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chơi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cứ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thuyết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phục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Nam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trèo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lên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cây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táo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. Sau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khi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hái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táo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, Nam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cố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gắng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trèo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xuống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. Hai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kê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Nam 2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cái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nhỏ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ở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phía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dưới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cây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táo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Nam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thể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nhảy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xuống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cái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Nam,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sẽ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246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7C5F-F1A2-466A-95AF-DC25DF0AC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2764"/>
            <a:ext cx="2992800" cy="666900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TÌNH HUỐNG 2</a:t>
            </a:r>
          </a:p>
        </p:txBody>
      </p:sp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C148CD8B-1BF3-4764-9B12-98AC68F53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554174" y="1579664"/>
            <a:ext cx="5327915" cy="37795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D9EF9A-3CE3-4834-ADD0-FF73267F52FE}"/>
              </a:ext>
            </a:extLst>
          </p:cNvPr>
          <p:cNvSpPr txBox="1"/>
          <p:nvPr/>
        </p:nvSpPr>
        <p:spPr>
          <a:xfrm>
            <a:off x="3165230" y="558821"/>
            <a:ext cx="5502029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\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nhóm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sinh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thi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tụt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tay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vịn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cầu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 thang </a:t>
            </a:r>
            <a:r>
              <a:rPr lang="en-US" sz="2000" dirty="0" err="1">
                <a:solidFill>
                  <a:srgbClr val="002060"/>
                </a:solidFill>
                <a:latin typeface="#9Slide07 Cadena" panose="02000503000000020004" pitchFamily="2" charset="0"/>
              </a:rPr>
              <a:t>xuống</a:t>
            </a:r>
            <a:r>
              <a:rPr lang="en-US" sz="2000" dirty="0">
                <a:solidFill>
                  <a:srgbClr val="002060"/>
                </a:solidFill>
                <a:latin typeface="#9Slide07 Cadena" panose="02000503000000020004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4844D0-038A-4FA6-8236-8153088F7B6A}"/>
              </a:ext>
            </a:extLst>
          </p:cNvPr>
          <p:cNvSpPr txBox="1"/>
          <p:nvPr/>
        </p:nvSpPr>
        <p:spPr>
          <a:xfrm>
            <a:off x="3071446" y="1818208"/>
            <a:ext cx="5689599" cy="175432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Khuyên</a:t>
            </a:r>
            <a:r>
              <a:rPr lang="en-US" sz="36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nhủ</a:t>
            </a:r>
            <a:r>
              <a:rPr lang="en-US" sz="36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bạn</a:t>
            </a:r>
            <a:r>
              <a:rPr lang="en-US" sz="36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vậy</a:t>
            </a:r>
            <a:r>
              <a:rPr lang="en-US" sz="36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vì</a:t>
            </a:r>
            <a:r>
              <a:rPr lang="en-US" sz="36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rất</a:t>
            </a:r>
            <a:r>
              <a:rPr lang="en-US" sz="36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nguy</a:t>
            </a:r>
            <a:r>
              <a:rPr lang="en-US" sz="36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hiểm</a:t>
            </a:r>
            <a:r>
              <a:rPr lang="en-US" sz="36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sẽ</a:t>
            </a:r>
            <a:r>
              <a:rPr lang="en-US" sz="36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bị</a:t>
            </a:r>
            <a:r>
              <a:rPr lang="en-US" sz="36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ngã</a:t>
            </a:r>
            <a:r>
              <a:rPr lang="en-US" sz="36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bị</a:t>
            </a:r>
            <a:r>
              <a:rPr lang="en-US" sz="36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thương</a:t>
            </a:r>
            <a:r>
              <a:rPr lang="en-US" sz="3600" dirty="0">
                <a:solidFill>
                  <a:srgbClr val="002060"/>
                </a:solidFill>
                <a:latin typeface="#9Slide07 Itim" panose="020B0604020202020204" charset="-34"/>
                <a:cs typeface="#9Slide07 Itim" panose="020B060402020202020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574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646;p30">
            <a:extLst>
              <a:ext uri="{FF2B5EF4-FFF2-40B4-BE49-F238E27FC236}">
                <a16:creationId xmlns:a16="http://schemas.microsoft.com/office/drawing/2014/main" id="{321BCB0E-3C80-4768-B120-688A02585D3D}"/>
              </a:ext>
            </a:extLst>
          </p:cNvPr>
          <p:cNvSpPr txBox="1">
            <a:spLocks/>
          </p:cNvSpPr>
          <p:nvPr/>
        </p:nvSpPr>
        <p:spPr>
          <a:xfrm>
            <a:off x="2916070" y="223299"/>
            <a:ext cx="333076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>
                <a:solidFill>
                  <a:schemeClr val="accent6"/>
                </a:solidFill>
                <a:latin typeface="#9Slide07 SVNNexa Rust Slab Bla" panose="020B0606040200020203" pitchFamily="34" charset="0"/>
              </a:rPr>
              <a:t>	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81D6854-7EAA-4501-9624-8CAC62BDE02F}"/>
              </a:ext>
            </a:extLst>
          </p:cNvPr>
          <p:cNvGrpSpPr/>
          <p:nvPr/>
        </p:nvGrpSpPr>
        <p:grpSpPr>
          <a:xfrm>
            <a:off x="3120655" y="255180"/>
            <a:ext cx="2902689" cy="1010093"/>
            <a:chOff x="3120655" y="255180"/>
            <a:chExt cx="2902689" cy="1010093"/>
          </a:xfrm>
        </p:grpSpPr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BFBE8832-7082-4B04-AAD9-A8DFF6CE9B7D}"/>
                </a:ext>
              </a:extLst>
            </p:cNvPr>
            <p:cNvSpPr/>
            <p:nvPr/>
          </p:nvSpPr>
          <p:spPr>
            <a:xfrm>
              <a:off x="3120655" y="255180"/>
              <a:ext cx="2902689" cy="1010093"/>
            </a:xfrm>
            <a:prstGeom prst="round2SameRect">
              <a:avLst>
                <a:gd name="adj1" fmla="val 50000"/>
                <a:gd name="adj2" fmla="val 0"/>
              </a:avLst>
            </a:prstGeom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chemeClr val="accent5">
                      <a:lumMod val="75000"/>
                    </a:schemeClr>
                  </a:solidFill>
                  <a:latin typeface="#9Slide07 Koni" pitchFamily="2" charset="0"/>
                </a:rPr>
                <a:t>Ghi</a:t>
              </a:r>
              <a:r>
                <a:rPr lang="en-US" sz="4000" dirty="0">
                  <a:solidFill>
                    <a:schemeClr val="accent5">
                      <a:lumMod val="75000"/>
                    </a:schemeClr>
                  </a:solidFill>
                  <a:latin typeface="#9Slide07 Koni" pitchFamily="2" charset="0"/>
                </a:rPr>
                <a:t> </a:t>
              </a:r>
              <a:r>
                <a:rPr lang="en-US" sz="4000" dirty="0" err="1">
                  <a:solidFill>
                    <a:schemeClr val="accent5">
                      <a:lumMod val="75000"/>
                    </a:schemeClr>
                  </a:solidFill>
                  <a:latin typeface="#9Slide07 Koni" pitchFamily="2" charset="0"/>
                </a:rPr>
                <a:t>nhớ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#9Slide07 Koni" pitchFamily="2" charset="0"/>
              </a:endParaRPr>
            </a:p>
          </p:txBody>
        </p:sp>
        <p:sp>
          <p:nvSpPr>
            <p:cNvPr id="42" name="Rectangle: Top Corners Rounded 41">
              <a:extLst>
                <a:ext uri="{FF2B5EF4-FFF2-40B4-BE49-F238E27FC236}">
                  <a16:creationId xmlns:a16="http://schemas.microsoft.com/office/drawing/2014/main" id="{285CB5F5-D549-49D7-9EAA-34370852B925}"/>
                </a:ext>
              </a:extLst>
            </p:cNvPr>
            <p:cNvSpPr/>
            <p:nvPr/>
          </p:nvSpPr>
          <p:spPr>
            <a:xfrm>
              <a:off x="3209260" y="361507"/>
              <a:ext cx="2702442" cy="800985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chemeClr val="accent6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5">
                    <a:lumMod val="75000"/>
                  </a:schemeClr>
                </a:solidFill>
                <a:latin typeface="#9Slide07 Koni" pitchFamily="2" charset="0"/>
              </a:endParaRPr>
            </a:p>
          </p:txBody>
        </p:sp>
      </p:grpSp>
      <p:sp>
        <p:nvSpPr>
          <p:cNvPr id="43" name="Rectangle: Folded Corner 42">
            <a:extLst>
              <a:ext uri="{FF2B5EF4-FFF2-40B4-BE49-F238E27FC236}">
                <a16:creationId xmlns:a16="http://schemas.microsoft.com/office/drawing/2014/main" id="{2634087B-2CB2-4B19-9219-2071D7527470}"/>
              </a:ext>
            </a:extLst>
          </p:cNvPr>
          <p:cNvSpPr/>
          <p:nvPr/>
        </p:nvSpPr>
        <p:spPr>
          <a:xfrm>
            <a:off x="398585" y="1526227"/>
            <a:ext cx="8456246" cy="3255766"/>
          </a:xfrm>
          <a:prstGeom prst="foldedCorner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accent1"/>
              </a:solidFill>
              <a:latin typeface="+mj-lt"/>
            </a:endParaRPr>
          </a:p>
          <a:p>
            <a:endParaRPr lang="en-US" sz="2400" dirty="0">
              <a:solidFill>
                <a:schemeClr val="accent1"/>
              </a:solidFill>
              <a:latin typeface="+mj-lt"/>
            </a:endParaRPr>
          </a:p>
          <a:p>
            <a:endParaRPr lang="en-US" sz="2400" dirty="0">
              <a:solidFill>
                <a:schemeClr val="accent1"/>
              </a:solidFill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accent1"/>
                </a:solidFill>
                <a:latin typeface="+mj-lt"/>
              </a:rPr>
              <a:t>Không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xui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bạn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làm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những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việc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nguy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hiểm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có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thể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gây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ngã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chấn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thương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accent1"/>
                </a:solidFill>
                <a:latin typeface="+mj-lt"/>
              </a:rPr>
              <a:t>Không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nhảy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từ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trên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cao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xuống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không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trượt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trên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tay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vịn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cầu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thang.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accent1"/>
                </a:solidFill>
                <a:latin typeface="+mj-lt"/>
              </a:rPr>
              <a:t>Phải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biết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cách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từ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chối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làm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những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việc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nguy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hiểm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có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thể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gây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ngã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khi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bị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bạn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bè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lôi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kéo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accent1"/>
                </a:solidFill>
                <a:latin typeface="+mj-lt"/>
              </a:rPr>
              <a:t>Khuyên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nhủ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bạn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không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tham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gia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trò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chơi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nguy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hiểm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có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thể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gây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+mj-lt"/>
              </a:rPr>
              <a:t>ngã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.</a:t>
            </a:r>
          </a:p>
          <a:p>
            <a:r>
              <a:rPr lang="en-US" sz="2400" dirty="0">
                <a:solidFill>
                  <a:schemeClr val="accent1"/>
                </a:solidFill>
                <a:latin typeface="+mj-lt"/>
              </a:rPr>
              <a:t>	</a:t>
            </a:r>
            <a:endParaRPr lang="en-US" sz="26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933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D9B2968-028D-401F-9C56-0994356D4724}"/>
              </a:ext>
            </a:extLst>
          </p:cNvPr>
          <p:cNvGrpSpPr/>
          <p:nvPr/>
        </p:nvGrpSpPr>
        <p:grpSpPr>
          <a:xfrm>
            <a:off x="1137687" y="1148024"/>
            <a:ext cx="6877332" cy="2739256"/>
            <a:chOff x="1137687" y="1148024"/>
            <a:chExt cx="6877332" cy="2739256"/>
          </a:xfrm>
        </p:grpSpPr>
        <p:sp>
          <p:nvSpPr>
            <p:cNvPr id="660" name="Google Shape;660;p31"/>
            <p:cNvSpPr/>
            <p:nvPr/>
          </p:nvSpPr>
          <p:spPr>
            <a:xfrm>
              <a:off x="1137687" y="1148024"/>
              <a:ext cx="6877332" cy="2739256"/>
            </a:xfrm>
            <a:custGeom>
              <a:avLst/>
              <a:gdLst/>
              <a:ahLst/>
              <a:cxnLst/>
              <a:rect l="l" t="t" r="r" b="b"/>
              <a:pathLst>
                <a:path w="19528" h="23263" extrusionOk="0">
                  <a:moveTo>
                    <a:pt x="544" y="0"/>
                  </a:moveTo>
                  <a:cubicBezTo>
                    <a:pt x="246" y="0"/>
                    <a:pt x="6" y="241"/>
                    <a:pt x="6" y="538"/>
                  </a:cubicBezTo>
                  <a:lnTo>
                    <a:pt x="1" y="22721"/>
                  </a:lnTo>
                  <a:cubicBezTo>
                    <a:pt x="1" y="23018"/>
                    <a:pt x="242" y="23259"/>
                    <a:pt x="539" y="23259"/>
                  </a:cubicBezTo>
                  <a:lnTo>
                    <a:pt x="18983" y="23263"/>
                  </a:lnTo>
                  <a:cubicBezTo>
                    <a:pt x="19281" y="23263"/>
                    <a:pt x="19521" y="23022"/>
                    <a:pt x="19521" y="22725"/>
                  </a:cubicBezTo>
                  <a:lnTo>
                    <a:pt x="19526" y="542"/>
                  </a:lnTo>
                  <a:cubicBezTo>
                    <a:pt x="19527" y="245"/>
                    <a:pt x="19286" y="4"/>
                    <a:pt x="18988" y="4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1598693" y="2137917"/>
              <a:ext cx="5924617" cy="45719"/>
            </a:xfrm>
            <a:custGeom>
              <a:avLst/>
              <a:gdLst/>
              <a:ahLst/>
              <a:cxnLst/>
              <a:rect l="l" t="t" r="r" b="b"/>
              <a:pathLst>
                <a:path w="16305" h="317" extrusionOk="0">
                  <a:moveTo>
                    <a:pt x="16251" y="1"/>
                  </a:moveTo>
                  <a:lnTo>
                    <a:pt x="53" y="213"/>
                  </a:lnTo>
                  <a:cubicBezTo>
                    <a:pt x="24" y="213"/>
                    <a:pt x="1" y="236"/>
                    <a:pt x="2" y="265"/>
                  </a:cubicBezTo>
                  <a:cubicBezTo>
                    <a:pt x="2" y="291"/>
                    <a:pt x="20" y="311"/>
                    <a:pt x="44" y="315"/>
                  </a:cubicBezTo>
                  <a:cubicBezTo>
                    <a:pt x="47" y="316"/>
                    <a:pt x="51" y="316"/>
                    <a:pt x="54" y="316"/>
                  </a:cubicBezTo>
                  <a:lnTo>
                    <a:pt x="16252" y="105"/>
                  </a:lnTo>
                  <a:cubicBezTo>
                    <a:pt x="16281" y="104"/>
                    <a:pt x="16305" y="80"/>
                    <a:pt x="16304" y="52"/>
                  </a:cubicBezTo>
                  <a:cubicBezTo>
                    <a:pt x="16304" y="23"/>
                    <a:pt x="16281" y="1"/>
                    <a:pt x="16251" y="1"/>
                  </a:cubicBezTo>
                  <a:close/>
                </a:path>
              </a:pathLst>
            </a:custGeom>
            <a:solidFill>
              <a:srgbClr val="93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59209BD-A7D3-442A-BE0F-00C8C5A206F0}"/>
              </a:ext>
            </a:extLst>
          </p:cNvPr>
          <p:cNvGrpSpPr/>
          <p:nvPr/>
        </p:nvGrpSpPr>
        <p:grpSpPr>
          <a:xfrm>
            <a:off x="3116941" y="722670"/>
            <a:ext cx="2894096" cy="548641"/>
            <a:chOff x="3116941" y="722670"/>
            <a:chExt cx="2894096" cy="548641"/>
          </a:xfrm>
        </p:grpSpPr>
        <p:sp>
          <p:nvSpPr>
            <p:cNvPr id="663" name="Google Shape;663;p31"/>
            <p:cNvSpPr/>
            <p:nvPr/>
          </p:nvSpPr>
          <p:spPr>
            <a:xfrm>
              <a:off x="3116941" y="722670"/>
              <a:ext cx="2894096" cy="548641"/>
            </a:xfrm>
            <a:custGeom>
              <a:avLst/>
              <a:gdLst/>
              <a:ahLst/>
              <a:cxnLst/>
              <a:rect l="l" t="t" r="r" b="b"/>
              <a:pathLst>
                <a:path w="7434" h="3736" extrusionOk="0">
                  <a:moveTo>
                    <a:pt x="3811" y="1"/>
                  </a:moveTo>
                  <a:cubicBezTo>
                    <a:pt x="2390" y="1"/>
                    <a:pt x="999" y="20"/>
                    <a:pt x="612" y="29"/>
                  </a:cubicBezTo>
                  <a:cubicBezTo>
                    <a:pt x="236" y="38"/>
                    <a:pt x="1005" y="607"/>
                    <a:pt x="1039" y="728"/>
                  </a:cubicBezTo>
                  <a:cubicBezTo>
                    <a:pt x="1073" y="851"/>
                    <a:pt x="1" y="1178"/>
                    <a:pt x="38" y="1313"/>
                  </a:cubicBezTo>
                  <a:cubicBezTo>
                    <a:pt x="76" y="1449"/>
                    <a:pt x="915" y="1757"/>
                    <a:pt x="937" y="1838"/>
                  </a:cubicBezTo>
                  <a:cubicBezTo>
                    <a:pt x="960" y="1920"/>
                    <a:pt x="16" y="2312"/>
                    <a:pt x="66" y="2488"/>
                  </a:cubicBezTo>
                  <a:cubicBezTo>
                    <a:pt x="114" y="2665"/>
                    <a:pt x="877" y="2834"/>
                    <a:pt x="900" y="2915"/>
                  </a:cubicBezTo>
                  <a:cubicBezTo>
                    <a:pt x="923" y="2997"/>
                    <a:pt x="170" y="3394"/>
                    <a:pt x="242" y="3652"/>
                  </a:cubicBezTo>
                  <a:cubicBezTo>
                    <a:pt x="259" y="3713"/>
                    <a:pt x="567" y="3736"/>
                    <a:pt x="1040" y="3736"/>
                  </a:cubicBezTo>
                  <a:cubicBezTo>
                    <a:pt x="2391" y="3736"/>
                    <a:pt x="5085" y="3551"/>
                    <a:pt x="6181" y="3551"/>
                  </a:cubicBezTo>
                  <a:cubicBezTo>
                    <a:pt x="6327" y="3551"/>
                    <a:pt x="6445" y="3555"/>
                    <a:pt x="6528" y="3562"/>
                  </a:cubicBezTo>
                  <a:cubicBezTo>
                    <a:pt x="6568" y="3566"/>
                    <a:pt x="6606" y="3568"/>
                    <a:pt x="6640" y="3568"/>
                  </a:cubicBezTo>
                  <a:cubicBezTo>
                    <a:pt x="7363" y="3568"/>
                    <a:pt x="6735" y="2788"/>
                    <a:pt x="6586" y="2788"/>
                  </a:cubicBezTo>
                  <a:cubicBezTo>
                    <a:pt x="6583" y="2788"/>
                    <a:pt x="6580" y="2789"/>
                    <a:pt x="6577" y="2789"/>
                  </a:cubicBezTo>
                  <a:cubicBezTo>
                    <a:pt x="6571" y="2791"/>
                    <a:pt x="6567" y="2792"/>
                    <a:pt x="6564" y="2792"/>
                  </a:cubicBezTo>
                  <a:cubicBezTo>
                    <a:pt x="6485" y="2792"/>
                    <a:pt x="7003" y="2379"/>
                    <a:pt x="7073" y="2256"/>
                  </a:cubicBezTo>
                  <a:cubicBezTo>
                    <a:pt x="7146" y="2127"/>
                    <a:pt x="6617" y="1908"/>
                    <a:pt x="6596" y="1827"/>
                  </a:cubicBezTo>
                  <a:cubicBezTo>
                    <a:pt x="6573" y="1745"/>
                    <a:pt x="7214" y="1341"/>
                    <a:pt x="7179" y="1219"/>
                  </a:cubicBezTo>
                  <a:cubicBezTo>
                    <a:pt x="7145" y="1098"/>
                    <a:pt x="6790" y="816"/>
                    <a:pt x="6767" y="734"/>
                  </a:cubicBezTo>
                  <a:cubicBezTo>
                    <a:pt x="6745" y="653"/>
                    <a:pt x="7434" y="346"/>
                    <a:pt x="7377" y="142"/>
                  </a:cubicBezTo>
                  <a:cubicBezTo>
                    <a:pt x="7346" y="30"/>
                    <a:pt x="5556" y="1"/>
                    <a:pt x="3811" y="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1"/>
            <p:cNvSpPr/>
            <p:nvPr/>
          </p:nvSpPr>
          <p:spPr>
            <a:xfrm>
              <a:off x="4331960" y="790809"/>
              <a:ext cx="741238" cy="51692"/>
            </a:xfrm>
            <a:custGeom>
              <a:avLst/>
              <a:gdLst/>
              <a:ahLst/>
              <a:cxnLst/>
              <a:rect l="l" t="t" r="r" b="b"/>
              <a:pathLst>
                <a:path w="1904" h="352" extrusionOk="0">
                  <a:moveTo>
                    <a:pt x="1249" y="0"/>
                  </a:moveTo>
                  <a:cubicBezTo>
                    <a:pt x="898" y="0"/>
                    <a:pt x="547" y="14"/>
                    <a:pt x="195" y="41"/>
                  </a:cubicBezTo>
                  <a:cubicBezTo>
                    <a:pt x="1" y="56"/>
                    <a:pt x="24" y="352"/>
                    <a:pt x="211" y="352"/>
                  </a:cubicBezTo>
                  <a:cubicBezTo>
                    <a:pt x="216" y="352"/>
                    <a:pt x="221" y="352"/>
                    <a:pt x="226" y="351"/>
                  </a:cubicBezTo>
                  <a:cubicBezTo>
                    <a:pt x="581" y="324"/>
                    <a:pt x="936" y="311"/>
                    <a:pt x="1291" y="311"/>
                  </a:cubicBezTo>
                  <a:cubicBezTo>
                    <a:pt x="1429" y="311"/>
                    <a:pt x="1567" y="313"/>
                    <a:pt x="1705" y="317"/>
                  </a:cubicBezTo>
                  <a:cubicBezTo>
                    <a:pt x="1707" y="317"/>
                    <a:pt x="1709" y="317"/>
                    <a:pt x="1711" y="317"/>
                  </a:cubicBezTo>
                  <a:cubicBezTo>
                    <a:pt x="1904" y="317"/>
                    <a:pt x="1872" y="13"/>
                    <a:pt x="1674" y="7"/>
                  </a:cubicBezTo>
                  <a:cubicBezTo>
                    <a:pt x="1533" y="2"/>
                    <a:pt x="1391" y="0"/>
                    <a:pt x="12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1"/>
            <p:cNvSpPr/>
            <p:nvPr/>
          </p:nvSpPr>
          <p:spPr>
            <a:xfrm>
              <a:off x="5143259" y="793158"/>
              <a:ext cx="322345" cy="47727"/>
            </a:xfrm>
            <a:custGeom>
              <a:avLst/>
              <a:gdLst/>
              <a:ahLst/>
              <a:cxnLst/>
              <a:rect l="l" t="t" r="r" b="b"/>
              <a:pathLst>
                <a:path w="828" h="325" extrusionOk="0">
                  <a:moveTo>
                    <a:pt x="495" y="1"/>
                  </a:moveTo>
                  <a:cubicBezTo>
                    <a:pt x="395" y="1"/>
                    <a:pt x="295" y="4"/>
                    <a:pt x="195" y="13"/>
                  </a:cubicBezTo>
                  <a:cubicBezTo>
                    <a:pt x="0" y="29"/>
                    <a:pt x="23" y="324"/>
                    <a:pt x="210" y="324"/>
                  </a:cubicBezTo>
                  <a:cubicBezTo>
                    <a:pt x="215" y="324"/>
                    <a:pt x="220" y="324"/>
                    <a:pt x="225" y="324"/>
                  </a:cubicBezTo>
                  <a:cubicBezTo>
                    <a:pt x="325" y="315"/>
                    <a:pt x="425" y="309"/>
                    <a:pt x="524" y="309"/>
                  </a:cubicBezTo>
                  <a:cubicBezTo>
                    <a:pt x="561" y="309"/>
                    <a:pt x="597" y="310"/>
                    <a:pt x="634" y="312"/>
                  </a:cubicBezTo>
                  <a:cubicBezTo>
                    <a:pt x="638" y="312"/>
                    <a:pt x="641" y="312"/>
                    <a:pt x="645" y="312"/>
                  </a:cubicBezTo>
                  <a:cubicBezTo>
                    <a:pt x="725" y="312"/>
                    <a:pt x="799" y="272"/>
                    <a:pt x="814" y="185"/>
                  </a:cubicBezTo>
                  <a:cubicBezTo>
                    <a:pt x="827" y="110"/>
                    <a:pt x="772" y="8"/>
                    <a:pt x="687" y="5"/>
                  </a:cubicBezTo>
                  <a:cubicBezTo>
                    <a:pt x="623" y="2"/>
                    <a:pt x="559" y="1"/>
                    <a:pt x="4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6" name="Google Shape;666;p31"/>
          <p:cNvSpPr/>
          <p:nvPr/>
        </p:nvSpPr>
        <p:spPr>
          <a:xfrm>
            <a:off x="1610154" y="3451808"/>
            <a:ext cx="5924594" cy="45719"/>
          </a:xfrm>
          <a:custGeom>
            <a:avLst/>
            <a:gdLst/>
            <a:ahLst/>
            <a:cxnLst/>
            <a:rect l="l" t="t" r="r" b="b"/>
            <a:pathLst>
              <a:path w="16305" h="317" extrusionOk="0">
                <a:moveTo>
                  <a:pt x="16251" y="1"/>
                </a:moveTo>
                <a:lnTo>
                  <a:pt x="53" y="213"/>
                </a:lnTo>
                <a:cubicBezTo>
                  <a:pt x="24" y="213"/>
                  <a:pt x="1" y="236"/>
                  <a:pt x="2" y="265"/>
                </a:cubicBezTo>
                <a:cubicBezTo>
                  <a:pt x="2" y="291"/>
                  <a:pt x="20" y="311"/>
                  <a:pt x="44" y="315"/>
                </a:cubicBezTo>
                <a:cubicBezTo>
                  <a:pt x="47" y="316"/>
                  <a:pt x="51" y="316"/>
                  <a:pt x="54" y="316"/>
                </a:cubicBezTo>
                <a:lnTo>
                  <a:pt x="16252" y="105"/>
                </a:lnTo>
                <a:cubicBezTo>
                  <a:pt x="16281" y="104"/>
                  <a:pt x="16305" y="80"/>
                  <a:pt x="16304" y="52"/>
                </a:cubicBezTo>
                <a:cubicBezTo>
                  <a:pt x="16304" y="23"/>
                  <a:pt x="16281" y="1"/>
                  <a:pt x="16251" y="1"/>
                </a:cubicBezTo>
                <a:close/>
              </a:path>
            </a:pathLst>
          </a:custGeom>
          <a:solidFill>
            <a:srgbClr val="93C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1"/>
          <p:cNvSpPr/>
          <p:nvPr/>
        </p:nvSpPr>
        <p:spPr>
          <a:xfrm>
            <a:off x="8176529" y="4318414"/>
            <a:ext cx="444698" cy="416660"/>
          </a:xfrm>
          <a:custGeom>
            <a:avLst/>
            <a:gdLst/>
            <a:ahLst/>
            <a:cxnLst/>
            <a:rect l="l" t="t" r="r" b="b"/>
            <a:pathLst>
              <a:path w="2728" h="2556" extrusionOk="0">
                <a:moveTo>
                  <a:pt x="2101" y="1"/>
                </a:moveTo>
                <a:cubicBezTo>
                  <a:pt x="1984" y="1"/>
                  <a:pt x="1851" y="36"/>
                  <a:pt x="1710" y="126"/>
                </a:cubicBezTo>
                <a:cubicBezTo>
                  <a:pt x="1237" y="424"/>
                  <a:pt x="695" y="1043"/>
                  <a:pt x="371" y="1412"/>
                </a:cubicBezTo>
                <a:cubicBezTo>
                  <a:pt x="310" y="1483"/>
                  <a:pt x="256" y="1544"/>
                  <a:pt x="210" y="1595"/>
                </a:cubicBezTo>
                <a:cubicBezTo>
                  <a:pt x="0" y="1827"/>
                  <a:pt x="42" y="2095"/>
                  <a:pt x="191" y="2240"/>
                </a:cubicBezTo>
                <a:cubicBezTo>
                  <a:pt x="261" y="2309"/>
                  <a:pt x="361" y="2354"/>
                  <a:pt x="474" y="2354"/>
                </a:cubicBezTo>
                <a:cubicBezTo>
                  <a:pt x="588" y="2354"/>
                  <a:pt x="714" y="2308"/>
                  <a:pt x="835" y="2192"/>
                </a:cubicBezTo>
                <a:cubicBezTo>
                  <a:pt x="1370" y="1682"/>
                  <a:pt x="2042" y="884"/>
                  <a:pt x="2070" y="851"/>
                </a:cubicBezTo>
                <a:cubicBezTo>
                  <a:pt x="2119" y="793"/>
                  <a:pt x="2111" y="707"/>
                  <a:pt x="2054" y="658"/>
                </a:cubicBezTo>
                <a:cubicBezTo>
                  <a:pt x="2028" y="637"/>
                  <a:pt x="1997" y="626"/>
                  <a:pt x="1965" y="626"/>
                </a:cubicBezTo>
                <a:cubicBezTo>
                  <a:pt x="1926" y="626"/>
                  <a:pt x="1887" y="643"/>
                  <a:pt x="1861" y="675"/>
                </a:cubicBezTo>
                <a:cubicBezTo>
                  <a:pt x="1854" y="683"/>
                  <a:pt x="1171" y="1494"/>
                  <a:pt x="647" y="1994"/>
                </a:cubicBezTo>
                <a:cubicBezTo>
                  <a:pt x="587" y="2050"/>
                  <a:pt x="525" y="2080"/>
                  <a:pt x="471" y="2080"/>
                </a:cubicBezTo>
                <a:cubicBezTo>
                  <a:pt x="437" y="2080"/>
                  <a:pt x="406" y="2068"/>
                  <a:pt x="381" y="2044"/>
                </a:cubicBezTo>
                <a:cubicBezTo>
                  <a:pt x="328" y="1992"/>
                  <a:pt x="315" y="1887"/>
                  <a:pt x="413" y="1778"/>
                </a:cubicBezTo>
                <a:cubicBezTo>
                  <a:pt x="459" y="1728"/>
                  <a:pt x="514" y="1665"/>
                  <a:pt x="578" y="1593"/>
                </a:cubicBezTo>
                <a:cubicBezTo>
                  <a:pt x="891" y="1235"/>
                  <a:pt x="1416" y="634"/>
                  <a:pt x="1856" y="357"/>
                </a:cubicBezTo>
                <a:cubicBezTo>
                  <a:pt x="1943" y="302"/>
                  <a:pt x="2027" y="274"/>
                  <a:pt x="2103" y="274"/>
                </a:cubicBezTo>
                <a:cubicBezTo>
                  <a:pt x="2175" y="274"/>
                  <a:pt x="2240" y="300"/>
                  <a:pt x="2292" y="351"/>
                </a:cubicBezTo>
                <a:cubicBezTo>
                  <a:pt x="2400" y="458"/>
                  <a:pt x="2441" y="679"/>
                  <a:pt x="2309" y="896"/>
                </a:cubicBezTo>
                <a:cubicBezTo>
                  <a:pt x="2072" y="1283"/>
                  <a:pt x="1474" y="1780"/>
                  <a:pt x="1079" y="2110"/>
                </a:cubicBezTo>
                <a:cubicBezTo>
                  <a:pt x="986" y="2187"/>
                  <a:pt x="903" y="2256"/>
                  <a:pt x="835" y="2315"/>
                </a:cubicBezTo>
                <a:cubicBezTo>
                  <a:pt x="778" y="2365"/>
                  <a:pt x="772" y="2451"/>
                  <a:pt x="821" y="2508"/>
                </a:cubicBezTo>
                <a:cubicBezTo>
                  <a:pt x="848" y="2539"/>
                  <a:pt x="886" y="2555"/>
                  <a:pt x="925" y="2555"/>
                </a:cubicBezTo>
                <a:cubicBezTo>
                  <a:pt x="957" y="2555"/>
                  <a:pt x="988" y="2544"/>
                  <a:pt x="1015" y="2522"/>
                </a:cubicBezTo>
                <a:cubicBezTo>
                  <a:pt x="1081" y="2464"/>
                  <a:pt x="1163" y="2396"/>
                  <a:pt x="1254" y="2320"/>
                </a:cubicBezTo>
                <a:cubicBezTo>
                  <a:pt x="1688" y="1959"/>
                  <a:pt x="2282" y="1465"/>
                  <a:pt x="2542" y="1039"/>
                </a:cubicBezTo>
                <a:cubicBezTo>
                  <a:pt x="2727" y="735"/>
                  <a:pt x="2703" y="372"/>
                  <a:pt x="2483" y="156"/>
                </a:cubicBezTo>
                <a:cubicBezTo>
                  <a:pt x="2394" y="67"/>
                  <a:pt x="2261" y="1"/>
                  <a:pt x="2101" y="1"/>
                </a:cubicBezTo>
                <a:close/>
              </a:path>
            </a:pathLst>
          </a:custGeom>
          <a:solidFill>
            <a:srgbClr val="704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31"/>
          <p:cNvGrpSpPr/>
          <p:nvPr/>
        </p:nvGrpSpPr>
        <p:grpSpPr>
          <a:xfrm>
            <a:off x="7369100" y="3818992"/>
            <a:ext cx="807429" cy="492074"/>
            <a:chOff x="4560600" y="646575"/>
            <a:chExt cx="172325" cy="105025"/>
          </a:xfrm>
        </p:grpSpPr>
        <p:sp>
          <p:nvSpPr>
            <p:cNvPr id="671" name="Google Shape;671;p31"/>
            <p:cNvSpPr/>
            <p:nvPr/>
          </p:nvSpPr>
          <p:spPr>
            <a:xfrm>
              <a:off x="4702775" y="710375"/>
              <a:ext cx="30150" cy="30400"/>
            </a:xfrm>
            <a:custGeom>
              <a:avLst/>
              <a:gdLst/>
              <a:ahLst/>
              <a:cxnLst/>
              <a:rect l="l" t="t" r="r" b="b"/>
              <a:pathLst>
                <a:path w="1206" h="1216" extrusionOk="0">
                  <a:moveTo>
                    <a:pt x="183" y="1"/>
                  </a:moveTo>
                  <a:cubicBezTo>
                    <a:pt x="85" y="1"/>
                    <a:pt x="0" y="122"/>
                    <a:pt x="92" y="201"/>
                  </a:cubicBezTo>
                  <a:cubicBezTo>
                    <a:pt x="418" y="483"/>
                    <a:pt x="701" y="801"/>
                    <a:pt x="938" y="1161"/>
                  </a:cubicBezTo>
                  <a:cubicBezTo>
                    <a:pt x="964" y="1199"/>
                    <a:pt x="1001" y="1216"/>
                    <a:pt x="1037" y="1216"/>
                  </a:cubicBezTo>
                  <a:cubicBezTo>
                    <a:pt x="1122" y="1216"/>
                    <a:pt x="1206" y="1130"/>
                    <a:pt x="1146" y="1039"/>
                  </a:cubicBezTo>
                  <a:cubicBezTo>
                    <a:pt x="898" y="663"/>
                    <a:pt x="604" y="326"/>
                    <a:pt x="262" y="32"/>
                  </a:cubicBezTo>
                  <a:cubicBezTo>
                    <a:pt x="237" y="10"/>
                    <a:pt x="209" y="1"/>
                    <a:pt x="18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4649725" y="694575"/>
              <a:ext cx="39225" cy="12100"/>
            </a:xfrm>
            <a:custGeom>
              <a:avLst/>
              <a:gdLst/>
              <a:ahLst/>
              <a:cxnLst/>
              <a:rect l="l" t="t" r="r" b="b"/>
              <a:pathLst>
                <a:path w="1569" h="484" extrusionOk="0">
                  <a:moveTo>
                    <a:pt x="720" y="0"/>
                  </a:moveTo>
                  <a:cubicBezTo>
                    <a:pt x="515" y="0"/>
                    <a:pt x="308" y="50"/>
                    <a:pt x="118" y="150"/>
                  </a:cubicBezTo>
                  <a:cubicBezTo>
                    <a:pt x="1" y="212"/>
                    <a:pt x="73" y="373"/>
                    <a:pt x="182" y="373"/>
                  </a:cubicBezTo>
                  <a:cubicBezTo>
                    <a:pt x="200" y="373"/>
                    <a:pt x="220" y="368"/>
                    <a:pt x="239" y="358"/>
                  </a:cubicBezTo>
                  <a:cubicBezTo>
                    <a:pt x="391" y="278"/>
                    <a:pt x="552" y="240"/>
                    <a:pt x="711" y="240"/>
                  </a:cubicBezTo>
                  <a:cubicBezTo>
                    <a:pt x="935" y="240"/>
                    <a:pt x="1156" y="316"/>
                    <a:pt x="1347" y="460"/>
                  </a:cubicBezTo>
                  <a:cubicBezTo>
                    <a:pt x="1369" y="477"/>
                    <a:pt x="1390" y="484"/>
                    <a:pt x="1410" y="484"/>
                  </a:cubicBezTo>
                  <a:cubicBezTo>
                    <a:pt x="1505" y="484"/>
                    <a:pt x="1568" y="329"/>
                    <a:pt x="1468" y="252"/>
                  </a:cubicBezTo>
                  <a:cubicBezTo>
                    <a:pt x="1246" y="84"/>
                    <a:pt x="984" y="0"/>
                    <a:pt x="72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4634500" y="716175"/>
              <a:ext cx="12425" cy="32375"/>
            </a:xfrm>
            <a:custGeom>
              <a:avLst/>
              <a:gdLst/>
              <a:ahLst/>
              <a:cxnLst/>
              <a:rect l="l" t="t" r="r" b="b"/>
              <a:pathLst>
                <a:path w="497" h="1295" extrusionOk="0">
                  <a:moveTo>
                    <a:pt x="181" y="1"/>
                  </a:moveTo>
                  <a:cubicBezTo>
                    <a:pt x="134" y="1"/>
                    <a:pt x="90" y="27"/>
                    <a:pt x="79" y="88"/>
                  </a:cubicBezTo>
                  <a:cubicBezTo>
                    <a:pt x="1" y="486"/>
                    <a:pt x="55" y="872"/>
                    <a:pt x="240" y="1235"/>
                  </a:cubicBezTo>
                  <a:cubicBezTo>
                    <a:pt x="262" y="1277"/>
                    <a:pt x="297" y="1295"/>
                    <a:pt x="333" y="1295"/>
                  </a:cubicBezTo>
                  <a:cubicBezTo>
                    <a:pt x="413" y="1295"/>
                    <a:pt x="496" y="1208"/>
                    <a:pt x="448" y="1113"/>
                  </a:cubicBezTo>
                  <a:cubicBezTo>
                    <a:pt x="293" y="812"/>
                    <a:pt x="245" y="484"/>
                    <a:pt x="311" y="151"/>
                  </a:cubicBezTo>
                  <a:cubicBezTo>
                    <a:pt x="328" y="60"/>
                    <a:pt x="251" y="1"/>
                    <a:pt x="181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4661950" y="727600"/>
              <a:ext cx="18350" cy="24000"/>
            </a:xfrm>
            <a:custGeom>
              <a:avLst/>
              <a:gdLst/>
              <a:ahLst/>
              <a:cxnLst/>
              <a:rect l="l" t="t" r="r" b="b"/>
              <a:pathLst>
                <a:path w="734" h="960" extrusionOk="0">
                  <a:moveTo>
                    <a:pt x="580" y="0"/>
                  </a:moveTo>
                  <a:cubicBezTo>
                    <a:pt x="510" y="0"/>
                    <a:pt x="432" y="61"/>
                    <a:pt x="445" y="152"/>
                  </a:cubicBezTo>
                  <a:cubicBezTo>
                    <a:pt x="481" y="383"/>
                    <a:pt x="342" y="629"/>
                    <a:pt x="126" y="718"/>
                  </a:cubicBezTo>
                  <a:cubicBezTo>
                    <a:pt x="0" y="770"/>
                    <a:pt x="35" y="960"/>
                    <a:pt x="144" y="960"/>
                  </a:cubicBezTo>
                  <a:cubicBezTo>
                    <a:pt x="158" y="960"/>
                    <a:pt x="173" y="957"/>
                    <a:pt x="189" y="950"/>
                  </a:cubicBezTo>
                  <a:cubicBezTo>
                    <a:pt x="538" y="806"/>
                    <a:pt x="734" y="461"/>
                    <a:pt x="677" y="88"/>
                  </a:cubicBezTo>
                  <a:cubicBezTo>
                    <a:pt x="668" y="27"/>
                    <a:pt x="626" y="0"/>
                    <a:pt x="580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4636500" y="661150"/>
              <a:ext cx="29175" cy="34125"/>
            </a:xfrm>
            <a:custGeom>
              <a:avLst/>
              <a:gdLst/>
              <a:ahLst/>
              <a:cxnLst/>
              <a:rect l="l" t="t" r="r" b="b"/>
              <a:pathLst>
                <a:path w="1167" h="1365" extrusionOk="0">
                  <a:moveTo>
                    <a:pt x="164" y="0"/>
                  </a:moveTo>
                  <a:cubicBezTo>
                    <a:pt x="66" y="0"/>
                    <a:pt x="0" y="156"/>
                    <a:pt x="105" y="229"/>
                  </a:cubicBezTo>
                  <a:cubicBezTo>
                    <a:pt x="480" y="488"/>
                    <a:pt x="757" y="852"/>
                    <a:pt x="905" y="1282"/>
                  </a:cubicBezTo>
                  <a:cubicBezTo>
                    <a:pt x="925" y="1340"/>
                    <a:pt x="973" y="1365"/>
                    <a:pt x="1021" y="1365"/>
                  </a:cubicBezTo>
                  <a:cubicBezTo>
                    <a:pt x="1095" y="1365"/>
                    <a:pt x="1167" y="1307"/>
                    <a:pt x="1137" y="1218"/>
                  </a:cubicBezTo>
                  <a:cubicBezTo>
                    <a:pt x="967" y="725"/>
                    <a:pt x="656" y="318"/>
                    <a:pt x="227" y="22"/>
                  </a:cubicBezTo>
                  <a:cubicBezTo>
                    <a:pt x="205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4589150" y="646575"/>
              <a:ext cx="35025" cy="7300"/>
            </a:xfrm>
            <a:custGeom>
              <a:avLst/>
              <a:gdLst/>
              <a:ahLst/>
              <a:cxnLst/>
              <a:rect l="l" t="t" r="r" b="b"/>
              <a:pathLst>
                <a:path w="1401" h="292" extrusionOk="0">
                  <a:moveTo>
                    <a:pt x="727" y="0"/>
                  </a:moveTo>
                  <a:cubicBezTo>
                    <a:pt x="533" y="0"/>
                    <a:pt x="339" y="19"/>
                    <a:pt x="144" y="57"/>
                  </a:cubicBezTo>
                  <a:cubicBezTo>
                    <a:pt x="1" y="85"/>
                    <a:pt x="49" y="291"/>
                    <a:pt x="182" y="291"/>
                  </a:cubicBezTo>
                  <a:cubicBezTo>
                    <a:pt x="190" y="291"/>
                    <a:pt x="199" y="291"/>
                    <a:pt x="208" y="289"/>
                  </a:cubicBezTo>
                  <a:cubicBezTo>
                    <a:pt x="381" y="255"/>
                    <a:pt x="555" y="238"/>
                    <a:pt x="729" y="238"/>
                  </a:cubicBezTo>
                  <a:cubicBezTo>
                    <a:pt x="883" y="238"/>
                    <a:pt x="1038" y="251"/>
                    <a:pt x="1192" y="278"/>
                  </a:cubicBezTo>
                  <a:cubicBezTo>
                    <a:pt x="1200" y="279"/>
                    <a:pt x="1208" y="280"/>
                    <a:pt x="1215" y="280"/>
                  </a:cubicBezTo>
                  <a:cubicBezTo>
                    <a:pt x="1350" y="280"/>
                    <a:pt x="1400" y="71"/>
                    <a:pt x="1256" y="46"/>
                  </a:cubicBezTo>
                  <a:cubicBezTo>
                    <a:pt x="1079" y="16"/>
                    <a:pt x="903" y="0"/>
                    <a:pt x="727" y="0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4560600" y="653950"/>
              <a:ext cx="16875" cy="14975"/>
            </a:xfrm>
            <a:custGeom>
              <a:avLst/>
              <a:gdLst/>
              <a:ahLst/>
              <a:cxnLst/>
              <a:rect l="l" t="t" r="r" b="b"/>
              <a:pathLst>
                <a:path w="675" h="599" extrusionOk="0">
                  <a:moveTo>
                    <a:pt x="503" y="1"/>
                  </a:moveTo>
                  <a:cubicBezTo>
                    <a:pt x="493" y="1"/>
                    <a:pt x="483" y="2"/>
                    <a:pt x="471" y="5"/>
                  </a:cubicBezTo>
                  <a:cubicBezTo>
                    <a:pt x="253" y="58"/>
                    <a:pt x="79" y="232"/>
                    <a:pt x="23" y="449"/>
                  </a:cubicBezTo>
                  <a:cubicBezTo>
                    <a:pt x="0" y="539"/>
                    <a:pt x="75" y="598"/>
                    <a:pt x="147" y="598"/>
                  </a:cubicBezTo>
                  <a:cubicBezTo>
                    <a:pt x="194" y="598"/>
                    <a:pt x="240" y="573"/>
                    <a:pt x="255" y="513"/>
                  </a:cubicBezTo>
                  <a:cubicBezTo>
                    <a:pt x="291" y="373"/>
                    <a:pt x="395" y="270"/>
                    <a:pt x="535" y="237"/>
                  </a:cubicBezTo>
                  <a:cubicBezTo>
                    <a:pt x="674" y="202"/>
                    <a:pt x="630" y="1"/>
                    <a:pt x="503" y="1"/>
                  </a:cubicBezTo>
                  <a:close/>
                </a:path>
              </a:pathLst>
            </a:custGeom>
            <a:solidFill>
              <a:srgbClr val="F5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8" name="Google Shape;6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71240" y="2015300"/>
            <a:ext cx="733227" cy="7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516744" y="1229903"/>
            <a:ext cx="1164425" cy="160108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612;p29">
            <a:extLst>
              <a:ext uri="{FF2B5EF4-FFF2-40B4-BE49-F238E27FC236}">
                <a16:creationId xmlns:a16="http://schemas.microsoft.com/office/drawing/2014/main" id="{B2D6F69B-C0F8-4888-93DB-523A39AE1C2C}"/>
              </a:ext>
            </a:extLst>
          </p:cNvPr>
          <p:cNvSpPr txBox="1">
            <a:spLocks/>
          </p:cNvSpPr>
          <p:nvPr/>
        </p:nvSpPr>
        <p:spPr>
          <a:xfrm>
            <a:off x="1300682" y="2137917"/>
            <a:ext cx="6534538" cy="1096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matic SC"/>
              <a:buNone/>
              <a:defRPr sz="3600" b="1" i="0" u="none" strike="noStrike" cap="none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/>
            <a:r>
              <a:rPr lang="en-US" sz="4000" dirty="0" err="1">
                <a:solidFill>
                  <a:srgbClr val="92D050"/>
                </a:solidFill>
                <a:latin typeface="#9Slide07 Hillda" pitchFamily="2" charset="0"/>
              </a:rPr>
              <a:t>Thực</a:t>
            </a:r>
            <a:r>
              <a:rPr lang="en-US" sz="4000" dirty="0">
                <a:solidFill>
                  <a:srgbClr val="92D050"/>
                </a:solidFill>
                <a:latin typeface="#9Slide07 Hillda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#9Slide07 Hillda" pitchFamily="2" charset="0"/>
              </a:rPr>
              <a:t>hành</a:t>
            </a:r>
            <a:endParaRPr lang="vi-VN" sz="4000" dirty="0">
              <a:solidFill>
                <a:srgbClr val="92D050"/>
              </a:solidFill>
              <a:latin typeface="#9Slide07 Hillda" pitchFamily="2" charset="0"/>
            </a:endParaRPr>
          </a:p>
        </p:txBody>
      </p:sp>
      <p:sp>
        <p:nvSpPr>
          <p:cNvPr id="26" name="Google Shape;681;p31">
            <a:extLst>
              <a:ext uri="{FF2B5EF4-FFF2-40B4-BE49-F238E27FC236}">
                <a16:creationId xmlns:a16="http://schemas.microsoft.com/office/drawing/2014/main" id="{7DFA42C3-A2BE-40D7-AF4B-82C68D838BCD}"/>
              </a:ext>
            </a:extLst>
          </p:cNvPr>
          <p:cNvSpPr txBox="1">
            <a:spLocks/>
          </p:cNvSpPr>
          <p:nvPr/>
        </p:nvSpPr>
        <p:spPr>
          <a:xfrm>
            <a:off x="2646859" y="1298388"/>
            <a:ext cx="3850282" cy="1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Amatic SC"/>
              <a:buNone/>
              <a:defRPr sz="9600" b="1" i="0" u="none" strike="noStrike" cap="non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 err="1">
                <a:solidFill>
                  <a:srgbClr val="63519F"/>
                </a:solidFill>
                <a:latin typeface="#9Slide07 SVNUT Triumph Press" panose="00000500000000000000" pitchFamily="2" charset="0"/>
              </a:rPr>
              <a:t>Nhiệm</a:t>
            </a:r>
            <a:r>
              <a:rPr lang="en-US" sz="4400" dirty="0">
                <a:solidFill>
                  <a:srgbClr val="63519F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4400" dirty="0" err="1">
                <a:solidFill>
                  <a:srgbClr val="63519F"/>
                </a:solidFill>
                <a:latin typeface="#9Slide07 SVNUT Triumph Press" panose="00000500000000000000" pitchFamily="2" charset="0"/>
              </a:rPr>
              <a:t>vụ</a:t>
            </a:r>
            <a:r>
              <a:rPr lang="en-US" sz="4400" dirty="0">
                <a:solidFill>
                  <a:srgbClr val="63519F"/>
                </a:solidFill>
                <a:latin typeface="#9Slide07 SVNUT Triumph Press" panose="00000500000000000000" pitchFamily="2" charset="0"/>
              </a:rPr>
              <a:t> 2.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BF54BC-FFF1-4262-AF2A-E1588C79A6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5148" y1="40828" x2="75148" y2="40828"/>
                        <a14:foregroundMark x1="76923" y1="34615" x2="76923" y2="34615"/>
                        <a14:foregroundMark x1="75740" y1="35207" x2="64793" y2="37574"/>
                        <a14:foregroundMark x1="68639" y1="36982" x2="77811" y2="30769"/>
                        <a14:foregroundMark x1="31657" y1="20414" x2="31657" y2="20414"/>
                        <a14:foregroundMark x1="31065" y1="22485" x2="28107" y2="32544"/>
                        <a14:foregroundMark x1="49704" y1="84911" x2="49704" y2="84911"/>
                        <a14:foregroundMark x1="33728" y1="83728" x2="33728" y2="83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44" y="2134738"/>
            <a:ext cx="2137192" cy="213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D03283-DEA9-4047-B1EA-D60C581E8EF5}"/>
              </a:ext>
            </a:extLst>
          </p:cNvPr>
          <p:cNvSpPr/>
          <p:nvPr/>
        </p:nvSpPr>
        <p:spPr>
          <a:xfrm>
            <a:off x="545646" y="1041194"/>
            <a:ext cx="8293395" cy="37574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AD340527-24A8-4E43-9BEB-F3E195A2BDDC}"/>
              </a:ext>
            </a:extLst>
          </p:cNvPr>
          <p:cNvSpPr/>
          <p:nvPr/>
        </p:nvSpPr>
        <p:spPr>
          <a:xfrm>
            <a:off x="1531344" y="31013"/>
            <a:ext cx="6092327" cy="849005"/>
          </a:xfrm>
          <a:prstGeom prst="chevron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C90D6C-3A7D-442A-B916-ADA4C2FBA811}"/>
              </a:ext>
            </a:extLst>
          </p:cNvPr>
          <p:cNvSpPr txBox="1"/>
          <p:nvPr/>
        </p:nvSpPr>
        <p:spPr>
          <a:xfrm>
            <a:off x="689041" y="1436321"/>
            <a:ext cx="80066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Nam đang chơi với hai người bạn ở sân nhà</a:t>
            </a:r>
            <a:r>
              <a:rPr lang="en-US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. Hai</a:t>
            </a:r>
            <a:r>
              <a:rPr lang="vi-VN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bạn rủ Nam Trèo lên mái nhà bắt chim</a:t>
            </a:r>
            <a:r>
              <a:rPr lang="en-US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.</a:t>
            </a:r>
            <a:r>
              <a:rPr lang="vi-VN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N</a:t>
            </a:r>
            <a:r>
              <a:rPr lang="vi-VN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am nghĩ ngay đến những nguy hiểm có thể xảy ra khi trèo lên mái nhà</a:t>
            </a:r>
            <a:r>
              <a:rPr lang="en-US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. C</a:t>
            </a:r>
            <a:r>
              <a:rPr lang="vi-VN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ác bạn lại lôi k</a:t>
            </a:r>
            <a:r>
              <a:rPr lang="en-US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é</a:t>
            </a:r>
            <a:r>
              <a:rPr lang="vi-VN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o</a:t>
            </a:r>
            <a:r>
              <a:rPr lang="en-US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S</a:t>
            </a:r>
            <a:r>
              <a:rPr lang="vi-VN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ao </a:t>
            </a:r>
            <a:r>
              <a:rPr lang="en-US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t</a:t>
            </a:r>
            <a:r>
              <a:rPr lang="vi-VN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hế</a:t>
            </a:r>
            <a:r>
              <a:rPr lang="en-US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?</a:t>
            </a:r>
            <a:r>
              <a:rPr lang="vi-VN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endParaRPr lang="en-US" sz="2000" dirty="0">
              <a:latin typeface="#9Slide07 Itim" panose="00000500000000000000" pitchFamily="2" charset="-34"/>
              <a:cs typeface="#9Slide07 Itim" panose="00000500000000000000" pitchFamily="2" charset="-34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C</a:t>
            </a:r>
            <a:r>
              <a:rPr lang="vi-VN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ậu sợ à</a:t>
            </a:r>
            <a:r>
              <a:rPr lang="en-US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?</a:t>
            </a:r>
            <a:r>
              <a:rPr lang="vi-VN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endParaRPr lang="en-US" sz="2000" dirty="0">
              <a:latin typeface="#9Slide07 Itim" panose="00000500000000000000" pitchFamily="2" charset="-34"/>
              <a:cs typeface="#9Slide07 Itim" panose="00000500000000000000" pitchFamily="2" charset="-34"/>
            </a:endParaRPr>
          </a:p>
          <a:p>
            <a:pPr marL="342900" indent="-342900">
              <a:buFontTx/>
              <a:buChar char="-"/>
            </a:pPr>
            <a:r>
              <a:rPr lang="vi-VN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Thôi nào</a:t>
            </a:r>
            <a:r>
              <a:rPr lang="en-US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!</a:t>
            </a:r>
            <a:r>
              <a:rPr lang="vi-VN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S</a:t>
            </a:r>
            <a:r>
              <a:rPr lang="vi-VN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ợ gì</a:t>
            </a:r>
            <a:r>
              <a:rPr lang="en-US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?</a:t>
            </a:r>
            <a:r>
              <a:rPr lang="vi-VN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endParaRPr lang="en-US" sz="2000" dirty="0">
              <a:latin typeface="#9Slide07 Itim" panose="00000500000000000000" pitchFamily="2" charset="-34"/>
              <a:cs typeface="#9Slide07 Itim" panose="00000500000000000000" pitchFamily="2" charset="-34"/>
            </a:endParaRPr>
          </a:p>
          <a:p>
            <a:pPr marL="342900" indent="-342900">
              <a:buFontTx/>
              <a:buChar char="-"/>
            </a:pPr>
            <a:r>
              <a:rPr lang="vi-VN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Cố lên</a:t>
            </a:r>
            <a:r>
              <a:rPr lang="en-US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!</a:t>
            </a:r>
          </a:p>
          <a:p>
            <a:r>
              <a:rPr lang="vi-VN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Nam không muốn mạo hiểm để bị thương anh chỉ vì mục đích muốn hòa hợp với các bạn</a:t>
            </a:r>
            <a:r>
              <a:rPr lang="en-US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. </a:t>
            </a:r>
            <a:r>
              <a:rPr lang="vi-VN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Vì vậy bạn ấy phải tìm cách để từ chối</a:t>
            </a:r>
            <a:r>
              <a:rPr lang="en-US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. L</a:t>
            </a:r>
            <a:r>
              <a:rPr lang="vi-VN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à nam Bạn sẽ nói gì</a:t>
            </a:r>
            <a:r>
              <a:rPr lang="en-US" sz="20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7EB818-CFEC-474C-A015-44CBC0B11305}"/>
              </a:ext>
            </a:extLst>
          </p:cNvPr>
          <p:cNvSpPr txBox="1"/>
          <p:nvPr/>
        </p:nvSpPr>
        <p:spPr>
          <a:xfrm>
            <a:off x="1851976" y="110577"/>
            <a:ext cx="5440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Tình</a:t>
            </a:r>
            <a:r>
              <a:rPr lang="en-US" sz="4400" dirty="0">
                <a:solidFill>
                  <a:srgbClr val="002060"/>
                </a:solidFill>
                <a:latin typeface="UVF Funkydori" panose="02000503000000020003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UVF Funkydori" panose="02000503000000020003" pitchFamily="2" charset="0"/>
              </a:rPr>
              <a:t>huống</a:t>
            </a:r>
            <a:endParaRPr lang="en-US" sz="4400" dirty="0">
              <a:solidFill>
                <a:srgbClr val="002060"/>
              </a:solidFill>
              <a:latin typeface="UVF Funkydori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56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8" grpId="0"/>
    </p:bldLst>
  </p:timing>
</p:sld>
</file>

<file path=ppt/theme/theme1.xml><?xml version="1.0" encoding="utf-8"?>
<a:theme xmlns:a="http://schemas.openxmlformats.org/drawingml/2006/main" name="Mini Theme With Doodle Gifs by Slidesgo">
  <a:themeElements>
    <a:clrScheme name="Simple Light">
      <a:dk1>
        <a:srgbClr val="FFE259"/>
      </a:dk1>
      <a:lt1>
        <a:srgbClr val="73BCFF"/>
      </a:lt1>
      <a:dk2>
        <a:srgbClr val="63519F"/>
      </a:dk2>
      <a:lt2>
        <a:srgbClr val="8AE784"/>
      </a:lt2>
      <a:accent1>
        <a:srgbClr val="000000"/>
      </a:accent1>
      <a:accent2>
        <a:srgbClr val="73BCFF"/>
      </a:accent2>
      <a:accent3>
        <a:srgbClr val="FFEAA6"/>
      </a:accent3>
      <a:accent4>
        <a:srgbClr val="73BCFF"/>
      </a:accent4>
      <a:accent5>
        <a:srgbClr val="FC7898"/>
      </a:accent5>
      <a:accent6>
        <a:srgbClr val="FFFFFF"/>
      </a:accent6>
      <a:hlink>
        <a:srgbClr val="63519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622</Words>
  <Application>Microsoft Office PowerPoint</Application>
  <PresentationFormat>On-screen Show (16:9)</PresentationFormat>
  <Paragraphs>48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#9Slide07 Itim</vt:lpstr>
      <vt:lpstr>UVF Funkydori</vt:lpstr>
      <vt:lpstr>#9Slide07 Koni</vt:lpstr>
      <vt:lpstr>#9Slide07 Cadena</vt:lpstr>
      <vt:lpstr>#9Slide07 SVNNexa Rust Slab Bla</vt:lpstr>
      <vt:lpstr>Arial</vt:lpstr>
      <vt:lpstr>Nunito</vt:lpstr>
      <vt:lpstr>#9Slide07 SVNUT Triumph Press</vt:lpstr>
      <vt:lpstr>#9Slide07 Hillda</vt:lpstr>
      <vt:lpstr>Montserrat</vt:lpstr>
      <vt:lpstr>#9Slide07 SVNSalty Sans</vt:lpstr>
      <vt:lpstr>Amatic SC</vt:lpstr>
      <vt:lpstr>Mini Theme With Doodle Gifs by Slidesgo</vt:lpstr>
      <vt:lpstr>Bài 2 : Phòng tránh ngã</vt:lpstr>
      <vt:lpstr>PowerPoint Presentation</vt:lpstr>
      <vt:lpstr>Nhiệm vụ 1.</vt:lpstr>
      <vt:lpstr>PowerPoint Presentation</vt:lpstr>
      <vt:lpstr>TÌNH HUỐNG 1</vt:lpstr>
      <vt:lpstr>TÌNH HUỐNG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 Theme With Doodle Gifs</dc:title>
  <dc:creator>HP</dc:creator>
  <cp:lastModifiedBy>Giang Giang</cp:lastModifiedBy>
  <cp:revision>65</cp:revision>
  <dcterms:modified xsi:type="dcterms:W3CDTF">2022-01-20T12:54:17Z</dcterms:modified>
</cp:coreProperties>
</file>