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8"/>
  </p:notesMasterIdLst>
  <p:sldIdLst>
    <p:sldId id="261" r:id="rId2"/>
    <p:sldId id="263" r:id="rId3"/>
    <p:sldId id="295" r:id="rId4"/>
    <p:sldId id="264" r:id="rId5"/>
    <p:sldId id="289" r:id="rId6"/>
    <p:sldId id="279" r:id="rId7"/>
    <p:sldId id="296" r:id="rId8"/>
    <p:sldId id="297" r:id="rId9"/>
    <p:sldId id="298" r:id="rId10"/>
    <p:sldId id="291" r:id="rId11"/>
    <p:sldId id="292" r:id="rId12"/>
    <p:sldId id="299" r:id="rId13"/>
    <p:sldId id="300" r:id="rId14"/>
    <p:sldId id="278" r:id="rId15"/>
    <p:sldId id="301" r:id="rId16"/>
    <p:sldId id="28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63E3"/>
    <a:srgbClr val="FF4D67"/>
    <a:srgbClr val="FF70AD"/>
    <a:srgbClr val="FF9409"/>
    <a:srgbClr val="A0CC34"/>
    <a:srgbClr val="91B82E"/>
    <a:srgbClr val="FFFFFF"/>
    <a:srgbClr val="FAF9FE"/>
    <a:srgbClr val="DFFAFD"/>
    <a:srgbClr val="C8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2" autoAdjust="0"/>
    <p:restoredTop sz="94660"/>
  </p:normalViewPr>
  <p:slideViewPr>
    <p:cSldViewPr snapToGrid="0">
      <p:cViewPr varScale="1">
        <p:scale>
          <a:sx n="82" d="100"/>
          <a:sy n="82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720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11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1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013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33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50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98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736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58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4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242748" y="1254581"/>
            <a:ext cx="970650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HOẠT ĐỘNG NGOÀI GIỜ CHÍNH KHÓA</a:t>
            </a:r>
            <a:endParaRPr lang="zh-CN" altLang="en-US" sz="4000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reeform 6">
            <a:extLst>
              <a:ext uri="{FF2B5EF4-FFF2-40B4-BE49-F238E27FC236}">
                <a16:creationId xmlns:a16="http://schemas.microsoft.com/office/drawing/2014/main" id="{EDF63393-8F36-41A0-BD0D-E05A51AD8261}"/>
              </a:ext>
            </a:extLst>
          </p:cNvPr>
          <p:cNvSpPr>
            <a:spLocks/>
          </p:cNvSpPr>
          <p:nvPr/>
        </p:nvSpPr>
        <p:spPr bwMode="auto">
          <a:xfrm>
            <a:off x="2174108" y="1040749"/>
            <a:ext cx="9578874" cy="3823351"/>
          </a:xfrm>
          <a:custGeom>
            <a:avLst/>
            <a:gdLst>
              <a:gd name="T0" fmla="*/ 11 w 1209"/>
              <a:gd name="T1" fmla="*/ 45 h 231"/>
              <a:gd name="T2" fmla="*/ 66 w 1209"/>
              <a:gd name="T3" fmla="*/ 40 h 231"/>
              <a:gd name="T4" fmla="*/ 146 w 1209"/>
              <a:gd name="T5" fmla="*/ 41 h 231"/>
              <a:gd name="T6" fmla="*/ 343 w 1209"/>
              <a:gd name="T7" fmla="*/ 48 h 231"/>
              <a:gd name="T8" fmla="*/ 623 w 1209"/>
              <a:gd name="T9" fmla="*/ 53 h 231"/>
              <a:gd name="T10" fmla="*/ 864 w 1209"/>
              <a:gd name="T11" fmla="*/ 35 h 231"/>
              <a:gd name="T12" fmla="*/ 1036 w 1209"/>
              <a:gd name="T13" fmla="*/ 15 h 231"/>
              <a:gd name="T14" fmla="*/ 1135 w 1209"/>
              <a:gd name="T15" fmla="*/ 7 h 231"/>
              <a:gd name="T16" fmla="*/ 1196 w 1209"/>
              <a:gd name="T17" fmla="*/ 74 h 231"/>
              <a:gd name="T18" fmla="*/ 1161 w 1209"/>
              <a:gd name="T19" fmla="*/ 149 h 231"/>
              <a:gd name="T20" fmla="*/ 1058 w 1209"/>
              <a:gd name="T21" fmla="*/ 197 h 231"/>
              <a:gd name="T22" fmla="*/ 818 w 1209"/>
              <a:gd name="T23" fmla="*/ 213 h 231"/>
              <a:gd name="T24" fmla="*/ 559 w 1209"/>
              <a:gd name="T25" fmla="*/ 225 h 231"/>
              <a:gd name="T26" fmla="*/ 557 w 1209"/>
              <a:gd name="T27" fmla="*/ 228 h 231"/>
              <a:gd name="T28" fmla="*/ 586 w 1209"/>
              <a:gd name="T29" fmla="*/ 229 h 231"/>
              <a:gd name="T30" fmla="*/ 601 w 1209"/>
              <a:gd name="T31" fmla="*/ 229 h 231"/>
              <a:gd name="T32" fmla="*/ 610 w 1209"/>
              <a:gd name="T33" fmla="*/ 226 h 231"/>
              <a:gd name="T34" fmla="*/ 547 w 1209"/>
              <a:gd name="T35" fmla="*/ 225 h 231"/>
              <a:gd name="T36" fmla="*/ 422 w 1209"/>
              <a:gd name="T37" fmla="*/ 226 h 231"/>
              <a:gd name="T38" fmla="*/ 168 w 1209"/>
              <a:gd name="T39" fmla="*/ 219 h 231"/>
              <a:gd name="T40" fmla="*/ 53 w 1209"/>
              <a:gd name="T41" fmla="*/ 210 h 231"/>
              <a:gd name="T42" fmla="*/ 14 w 1209"/>
              <a:gd name="T43" fmla="*/ 178 h 231"/>
              <a:gd name="T44" fmla="*/ 14 w 1209"/>
              <a:gd name="T45" fmla="*/ 152 h 231"/>
              <a:gd name="T46" fmla="*/ 11 w 1209"/>
              <a:gd name="T47" fmla="*/ 94 h 231"/>
              <a:gd name="T48" fmla="*/ 10 w 1209"/>
              <a:gd name="T49" fmla="*/ 61 h 231"/>
              <a:gd name="T50" fmla="*/ 10 w 1209"/>
              <a:gd name="T51" fmla="*/ 45 h 231"/>
              <a:gd name="T52" fmla="*/ 7 w 1209"/>
              <a:gd name="T53" fmla="*/ 43 h 231"/>
              <a:gd name="T54" fmla="*/ 4 w 1209"/>
              <a:gd name="T55" fmla="*/ 75 h 231"/>
              <a:gd name="T56" fmla="*/ 7 w 1209"/>
              <a:gd name="T57" fmla="*/ 139 h 231"/>
              <a:gd name="T58" fmla="*/ 8 w 1209"/>
              <a:gd name="T59" fmla="*/ 160 h 231"/>
              <a:gd name="T60" fmla="*/ 10 w 1209"/>
              <a:gd name="T61" fmla="*/ 195 h 231"/>
              <a:gd name="T62" fmla="*/ 79 w 1209"/>
              <a:gd name="T63" fmla="*/ 215 h 231"/>
              <a:gd name="T64" fmla="*/ 349 w 1209"/>
              <a:gd name="T65" fmla="*/ 229 h 231"/>
              <a:gd name="T66" fmla="*/ 465 w 1209"/>
              <a:gd name="T67" fmla="*/ 229 h 231"/>
              <a:gd name="T68" fmla="*/ 616 w 1209"/>
              <a:gd name="T69" fmla="*/ 229 h 231"/>
              <a:gd name="T70" fmla="*/ 618 w 1209"/>
              <a:gd name="T71" fmla="*/ 226 h 231"/>
              <a:gd name="T72" fmla="*/ 574 w 1209"/>
              <a:gd name="T73" fmla="*/ 225 h 231"/>
              <a:gd name="T74" fmla="*/ 572 w 1209"/>
              <a:gd name="T75" fmla="*/ 229 h 231"/>
              <a:gd name="T76" fmla="*/ 595 w 1209"/>
              <a:gd name="T77" fmla="*/ 229 h 231"/>
              <a:gd name="T78" fmla="*/ 687 w 1209"/>
              <a:gd name="T79" fmla="*/ 227 h 231"/>
              <a:gd name="T80" fmla="*/ 879 w 1209"/>
              <a:gd name="T81" fmla="*/ 212 h 231"/>
              <a:gd name="T82" fmla="*/ 1064 w 1209"/>
              <a:gd name="T83" fmla="*/ 200 h 231"/>
              <a:gd name="T84" fmla="*/ 1172 w 1209"/>
              <a:gd name="T85" fmla="*/ 143 h 231"/>
              <a:gd name="T86" fmla="*/ 1197 w 1209"/>
              <a:gd name="T87" fmla="*/ 47 h 231"/>
              <a:gd name="T88" fmla="*/ 1101 w 1209"/>
              <a:gd name="T89" fmla="*/ 1 h 231"/>
              <a:gd name="T90" fmla="*/ 1010 w 1209"/>
              <a:gd name="T91" fmla="*/ 15 h 231"/>
              <a:gd name="T92" fmla="*/ 920 w 1209"/>
              <a:gd name="T93" fmla="*/ 26 h 231"/>
              <a:gd name="T94" fmla="*/ 538 w 1209"/>
              <a:gd name="T95" fmla="*/ 51 h 231"/>
              <a:gd name="T96" fmla="*/ 212 w 1209"/>
              <a:gd name="T97" fmla="*/ 39 h 231"/>
              <a:gd name="T98" fmla="*/ 69 w 1209"/>
              <a:gd name="T99" fmla="*/ 36 h 231"/>
              <a:gd name="T100" fmla="*/ 6 w 1209"/>
              <a:gd name="T101" fmla="*/ 43 h 231"/>
              <a:gd name="T102" fmla="*/ 11 w 1209"/>
              <a:gd name="T103" fmla="*/ 45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09" h="231">
                <a:moveTo>
                  <a:pt x="11" y="45"/>
                </a:moveTo>
                <a:cubicBezTo>
                  <a:pt x="20" y="33"/>
                  <a:pt x="54" y="39"/>
                  <a:pt x="66" y="40"/>
                </a:cubicBezTo>
                <a:cubicBezTo>
                  <a:pt x="93" y="41"/>
                  <a:pt x="120" y="40"/>
                  <a:pt x="146" y="41"/>
                </a:cubicBezTo>
                <a:cubicBezTo>
                  <a:pt x="212" y="42"/>
                  <a:pt x="278" y="45"/>
                  <a:pt x="343" y="48"/>
                </a:cubicBezTo>
                <a:cubicBezTo>
                  <a:pt x="436" y="52"/>
                  <a:pt x="530" y="57"/>
                  <a:pt x="623" y="53"/>
                </a:cubicBezTo>
                <a:cubicBezTo>
                  <a:pt x="703" y="49"/>
                  <a:pt x="784" y="43"/>
                  <a:pt x="864" y="35"/>
                </a:cubicBezTo>
                <a:cubicBezTo>
                  <a:pt x="921" y="30"/>
                  <a:pt x="980" y="25"/>
                  <a:pt x="1036" y="15"/>
                </a:cubicBezTo>
                <a:cubicBezTo>
                  <a:pt x="1069" y="8"/>
                  <a:pt x="1102" y="1"/>
                  <a:pt x="1135" y="7"/>
                </a:cubicBezTo>
                <a:cubicBezTo>
                  <a:pt x="1169" y="13"/>
                  <a:pt x="1195" y="39"/>
                  <a:pt x="1196" y="74"/>
                </a:cubicBezTo>
                <a:cubicBezTo>
                  <a:pt x="1196" y="102"/>
                  <a:pt x="1179" y="129"/>
                  <a:pt x="1161" y="149"/>
                </a:cubicBezTo>
                <a:cubicBezTo>
                  <a:pt x="1135" y="179"/>
                  <a:pt x="1096" y="191"/>
                  <a:pt x="1058" y="197"/>
                </a:cubicBezTo>
                <a:cubicBezTo>
                  <a:pt x="979" y="210"/>
                  <a:pt x="898" y="206"/>
                  <a:pt x="818" y="213"/>
                </a:cubicBezTo>
                <a:cubicBezTo>
                  <a:pt x="732" y="220"/>
                  <a:pt x="646" y="226"/>
                  <a:pt x="559" y="225"/>
                </a:cubicBezTo>
                <a:cubicBezTo>
                  <a:pt x="556" y="225"/>
                  <a:pt x="553" y="228"/>
                  <a:pt x="557" y="228"/>
                </a:cubicBezTo>
                <a:cubicBezTo>
                  <a:pt x="567" y="229"/>
                  <a:pt x="576" y="229"/>
                  <a:pt x="586" y="229"/>
                </a:cubicBezTo>
                <a:cubicBezTo>
                  <a:pt x="591" y="229"/>
                  <a:pt x="596" y="229"/>
                  <a:pt x="601" y="229"/>
                </a:cubicBezTo>
                <a:cubicBezTo>
                  <a:pt x="606" y="231"/>
                  <a:pt x="610" y="230"/>
                  <a:pt x="610" y="226"/>
                </a:cubicBezTo>
                <a:cubicBezTo>
                  <a:pt x="589" y="225"/>
                  <a:pt x="568" y="225"/>
                  <a:pt x="547" y="225"/>
                </a:cubicBezTo>
                <a:cubicBezTo>
                  <a:pt x="505" y="225"/>
                  <a:pt x="464" y="225"/>
                  <a:pt x="422" y="226"/>
                </a:cubicBezTo>
                <a:cubicBezTo>
                  <a:pt x="337" y="226"/>
                  <a:pt x="253" y="225"/>
                  <a:pt x="168" y="219"/>
                </a:cubicBezTo>
                <a:cubicBezTo>
                  <a:pt x="130" y="216"/>
                  <a:pt x="91" y="212"/>
                  <a:pt x="53" y="210"/>
                </a:cubicBezTo>
                <a:cubicBezTo>
                  <a:pt x="32" y="209"/>
                  <a:pt x="13" y="202"/>
                  <a:pt x="14" y="178"/>
                </a:cubicBezTo>
                <a:cubicBezTo>
                  <a:pt x="15" y="170"/>
                  <a:pt x="14" y="161"/>
                  <a:pt x="14" y="152"/>
                </a:cubicBezTo>
                <a:cubicBezTo>
                  <a:pt x="13" y="133"/>
                  <a:pt x="12" y="114"/>
                  <a:pt x="11" y="94"/>
                </a:cubicBezTo>
                <a:cubicBezTo>
                  <a:pt x="10" y="83"/>
                  <a:pt x="10" y="72"/>
                  <a:pt x="10" y="61"/>
                </a:cubicBezTo>
                <a:cubicBezTo>
                  <a:pt x="10" y="59"/>
                  <a:pt x="9" y="46"/>
                  <a:pt x="10" y="45"/>
                </a:cubicBezTo>
                <a:cubicBezTo>
                  <a:pt x="13" y="43"/>
                  <a:pt x="9" y="42"/>
                  <a:pt x="7" y="43"/>
                </a:cubicBezTo>
                <a:cubicBezTo>
                  <a:pt x="0" y="48"/>
                  <a:pt x="4" y="69"/>
                  <a:pt x="4" y="75"/>
                </a:cubicBezTo>
                <a:cubicBezTo>
                  <a:pt x="5" y="97"/>
                  <a:pt x="6" y="118"/>
                  <a:pt x="7" y="139"/>
                </a:cubicBezTo>
                <a:cubicBezTo>
                  <a:pt x="8" y="146"/>
                  <a:pt x="8" y="153"/>
                  <a:pt x="8" y="160"/>
                </a:cubicBezTo>
                <a:cubicBezTo>
                  <a:pt x="9" y="168"/>
                  <a:pt x="5" y="187"/>
                  <a:pt x="10" y="195"/>
                </a:cubicBezTo>
                <a:cubicBezTo>
                  <a:pt x="23" y="218"/>
                  <a:pt x="57" y="214"/>
                  <a:pt x="79" y="215"/>
                </a:cubicBezTo>
                <a:cubicBezTo>
                  <a:pt x="169" y="222"/>
                  <a:pt x="258" y="228"/>
                  <a:pt x="349" y="229"/>
                </a:cubicBezTo>
                <a:cubicBezTo>
                  <a:pt x="387" y="229"/>
                  <a:pt x="426" y="229"/>
                  <a:pt x="465" y="229"/>
                </a:cubicBezTo>
                <a:cubicBezTo>
                  <a:pt x="516" y="229"/>
                  <a:pt x="566" y="229"/>
                  <a:pt x="616" y="229"/>
                </a:cubicBezTo>
                <a:cubicBezTo>
                  <a:pt x="619" y="229"/>
                  <a:pt x="622" y="226"/>
                  <a:pt x="618" y="226"/>
                </a:cubicBezTo>
                <a:cubicBezTo>
                  <a:pt x="603" y="225"/>
                  <a:pt x="589" y="225"/>
                  <a:pt x="574" y="225"/>
                </a:cubicBezTo>
                <a:cubicBezTo>
                  <a:pt x="567" y="225"/>
                  <a:pt x="557" y="228"/>
                  <a:pt x="572" y="229"/>
                </a:cubicBezTo>
                <a:cubicBezTo>
                  <a:pt x="580" y="229"/>
                  <a:pt x="587" y="229"/>
                  <a:pt x="595" y="229"/>
                </a:cubicBezTo>
                <a:cubicBezTo>
                  <a:pt x="626" y="229"/>
                  <a:pt x="656" y="228"/>
                  <a:pt x="687" y="227"/>
                </a:cubicBezTo>
                <a:cubicBezTo>
                  <a:pt x="751" y="224"/>
                  <a:pt x="815" y="216"/>
                  <a:pt x="879" y="212"/>
                </a:cubicBezTo>
                <a:cubicBezTo>
                  <a:pt x="941" y="209"/>
                  <a:pt x="1003" y="209"/>
                  <a:pt x="1064" y="200"/>
                </a:cubicBezTo>
                <a:cubicBezTo>
                  <a:pt x="1106" y="193"/>
                  <a:pt x="1145" y="176"/>
                  <a:pt x="1172" y="143"/>
                </a:cubicBezTo>
                <a:cubicBezTo>
                  <a:pt x="1194" y="117"/>
                  <a:pt x="1209" y="80"/>
                  <a:pt x="1197" y="47"/>
                </a:cubicBezTo>
                <a:cubicBezTo>
                  <a:pt x="1183" y="9"/>
                  <a:pt x="1136" y="0"/>
                  <a:pt x="1101" y="1"/>
                </a:cubicBezTo>
                <a:cubicBezTo>
                  <a:pt x="1070" y="2"/>
                  <a:pt x="1040" y="11"/>
                  <a:pt x="1010" y="15"/>
                </a:cubicBezTo>
                <a:cubicBezTo>
                  <a:pt x="980" y="19"/>
                  <a:pt x="950" y="23"/>
                  <a:pt x="920" y="26"/>
                </a:cubicBezTo>
                <a:cubicBezTo>
                  <a:pt x="794" y="39"/>
                  <a:pt x="665" y="54"/>
                  <a:pt x="538" y="51"/>
                </a:cubicBezTo>
                <a:cubicBezTo>
                  <a:pt x="429" y="47"/>
                  <a:pt x="320" y="43"/>
                  <a:pt x="212" y="39"/>
                </a:cubicBezTo>
                <a:cubicBezTo>
                  <a:pt x="164" y="37"/>
                  <a:pt x="116" y="38"/>
                  <a:pt x="69" y="36"/>
                </a:cubicBezTo>
                <a:cubicBezTo>
                  <a:pt x="53" y="35"/>
                  <a:pt x="18" y="29"/>
                  <a:pt x="6" y="43"/>
                </a:cubicBezTo>
                <a:cubicBezTo>
                  <a:pt x="4" y="46"/>
                  <a:pt x="9" y="46"/>
                  <a:pt x="11" y="45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263" name="组合 375">
            <a:extLst>
              <a:ext uri="{FF2B5EF4-FFF2-40B4-BE49-F238E27FC236}">
                <a16:creationId xmlns:a16="http://schemas.microsoft.com/office/drawing/2014/main" id="{98FD9E55-88E3-4A80-9FA4-1937673AB928}"/>
              </a:ext>
            </a:extLst>
          </p:cNvPr>
          <p:cNvGrpSpPr/>
          <p:nvPr/>
        </p:nvGrpSpPr>
        <p:grpSpPr>
          <a:xfrm>
            <a:off x="91142" y="730581"/>
            <a:ext cx="2816886" cy="3823351"/>
            <a:chOff x="2105026" y="333375"/>
            <a:chExt cx="1958975" cy="2535238"/>
          </a:xfrm>
        </p:grpSpPr>
        <p:sp>
          <p:nvSpPr>
            <p:cNvPr id="264" name="Freeform 15">
              <a:extLst>
                <a:ext uri="{FF2B5EF4-FFF2-40B4-BE49-F238E27FC236}">
                  <a16:creationId xmlns:a16="http://schemas.microsoft.com/office/drawing/2014/main" id="{D94AE68D-E0C9-43E5-8FA7-804F9F8AA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4" y="1827213"/>
              <a:ext cx="350838" cy="296863"/>
            </a:xfrm>
            <a:custGeom>
              <a:avLst/>
              <a:gdLst>
                <a:gd name="T0" fmla="*/ 83 w 83"/>
                <a:gd name="T1" fmla="*/ 41 h 70"/>
                <a:gd name="T2" fmla="*/ 9 w 83"/>
                <a:gd name="T3" fmla="*/ 20 h 70"/>
                <a:gd name="T4" fmla="*/ 83 w 83"/>
                <a:gd name="T5" fmla="*/ 48 h 70"/>
                <a:gd name="T6" fmla="*/ 83 w 83"/>
                <a:gd name="T7" fmla="*/ 4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70">
                  <a:moveTo>
                    <a:pt x="83" y="41"/>
                  </a:moveTo>
                  <a:cubicBezTo>
                    <a:pt x="64" y="28"/>
                    <a:pt x="23" y="0"/>
                    <a:pt x="9" y="20"/>
                  </a:cubicBezTo>
                  <a:cubicBezTo>
                    <a:pt x="0" y="31"/>
                    <a:pt x="26" y="70"/>
                    <a:pt x="83" y="48"/>
                  </a:cubicBezTo>
                  <a:lnTo>
                    <a:pt x="83" y="41"/>
                  </a:lnTo>
                  <a:close/>
                </a:path>
              </a:pathLst>
            </a:custGeom>
            <a:solidFill>
              <a:srgbClr val="BED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CE00C4DC-7C8A-4B8F-9454-117A3BCAE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976" y="1830388"/>
              <a:ext cx="376238" cy="315913"/>
            </a:xfrm>
            <a:custGeom>
              <a:avLst/>
              <a:gdLst>
                <a:gd name="T0" fmla="*/ 0 w 89"/>
                <a:gd name="T1" fmla="*/ 50 h 74"/>
                <a:gd name="T2" fmla="*/ 84 w 89"/>
                <a:gd name="T3" fmla="*/ 28 h 74"/>
                <a:gd name="T4" fmla="*/ 1 w 89"/>
                <a:gd name="T5" fmla="*/ 60 h 74"/>
                <a:gd name="T6" fmla="*/ 0 w 89"/>
                <a:gd name="T7" fmla="*/ 5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74">
                  <a:moveTo>
                    <a:pt x="0" y="50"/>
                  </a:moveTo>
                  <a:cubicBezTo>
                    <a:pt x="16" y="34"/>
                    <a:pt x="70" y="0"/>
                    <a:pt x="84" y="28"/>
                  </a:cubicBezTo>
                  <a:cubicBezTo>
                    <a:pt x="89" y="40"/>
                    <a:pt x="47" y="74"/>
                    <a:pt x="1" y="6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BED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6" name="Freeform 17">
              <a:extLst>
                <a:ext uri="{FF2B5EF4-FFF2-40B4-BE49-F238E27FC236}">
                  <a16:creationId xmlns:a16="http://schemas.microsoft.com/office/drawing/2014/main" id="{38FD33D3-6195-4A73-BEBF-C55419CC6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751" y="1809750"/>
              <a:ext cx="423863" cy="284163"/>
            </a:xfrm>
            <a:custGeom>
              <a:avLst/>
              <a:gdLst>
                <a:gd name="T0" fmla="*/ 7 w 100"/>
                <a:gd name="T1" fmla="*/ 50 h 67"/>
                <a:gd name="T2" fmla="*/ 78 w 100"/>
                <a:gd name="T3" fmla="*/ 20 h 67"/>
                <a:gd name="T4" fmla="*/ 78 w 100"/>
                <a:gd name="T5" fmla="*/ 45 h 67"/>
                <a:gd name="T6" fmla="*/ 7 w 100"/>
                <a:gd name="T7" fmla="*/ 59 h 67"/>
                <a:gd name="T8" fmla="*/ 3 w 100"/>
                <a:gd name="T9" fmla="*/ 61 h 67"/>
                <a:gd name="T10" fmla="*/ 68 w 100"/>
                <a:gd name="T11" fmla="*/ 55 h 67"/>
                <a:gd name="T12" fmla="*/ 87 w 100"/>
                <a:gd name="T13" fmla="*/ 21 h 67"/>
                <a:gd name="T14" fmla="*/ 1 w 100"/>
                <a:gd name="T15" fmla="*/ 50 h 67"/>
                <a:gd name="T16" fmla="*/ 7 w 100"/>
                <a:gd name="T1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67">
                  <a:moveTo>
                    <a:pt x="7" y="50"/>
                  </a:moveTo>
                  <a:cubicBezTo>
                    <a:pt x="21" y="35"/>
                    <a:pt x="57" y="10"/>
                    <a:pt x="78" y="20"/>
                  </a:cubicBezTo>
                  <a:cubicBezTo>
                    <a:pt x="89" y="25"/>
                    <a:pt x="84" y="38"/>
                    <a:pt x="78" y="45"/>
                  </a:cubicBezTo>
                  <a:cubicBezTo>
                    <a:pt x="62" y="64"/>
                    <a:pt x="30" y="65"/>
                    <a:pt x="7" y="59"/>
                  </a:cubicBezTo>
                  <a:cubicBezTo>
                    <a:pt x="6" y="59"/>
                    <a:pt x="1" y="61"/>
                    <a:pt x="3" y="61"/>
                  </a:cubicBezTo>
                  <a:cubicBezTo>
                    <a:pt x="25" y="67"/>
                    <a:pt x="47" y="66"/>
                    <a:pt x="68" y="55"/>
                  </a:cubicBezTo>
                  <a:cubicBezTo>
                    <a:pt x="79" y="50"/>
                    <a:pt x="100" y="34"/>
                    <a:pt x="87" y="21"/>
                  </a:cubicBezTo>
                  <a:cubicBezTo>
                    <a:pt x="66" y="0"/>
                    <a:pt x="16" y="35"/>
                    <a:pt x="1" y="50"/>
                  </a:cubicBezTo>
                  <a:cubicBezTo>
                    <a:pt x="0" y="51"/>
                    <a:pt x="6" y="51"/>
                    <a:pt x="7" y="5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7" name="Freeform 18">
              <a:extLst>
                <a:ext uri="{FF2B5EF4-FFF2-40B4-BE49-F238E27FC236}">
                  <a16:creationId xmlns:a16="http://schemas.microsoft.com/office/drawing/2014/main" id="{81F8A117-731F-4610-83EF-6D4661954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651" y="1673225"/>
              <a:ext cx="76200" cy="476250"/>
            </a:xfrm>
            <a:custGeom>
              <a:avLst/>
              <a:gdLst>
                <a:gd name="T0" fmla="*/ 7 w 18"/>
                <a:gd name="T1" fmla="*/ 4 h 112"/>
                <a:gd name="T2" fmla="*/ 11 w 18"/>
                <a:gd name="T3" fmla="*/ 109 h 112"/>
                <a:gd name="T4" fmla="*/ 17 w 18"/>
                <a:gd name="T5" fmla="*/ 107 h 112"/>
                <a:gd name="T6" fmla="*/ 13 w 18"/>
                <a:gd name="T7" fmla="*/ 3 h 112"/>
                <a:gd name="T8" fmla="*/ 7 w 18"/>
                <a:gd name="T9" fmla="*/ 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2">
                  <a:moveTo>
                    <a:pt x="7" y="4"/>
                  </a:moveTo>
                  <a:cubicBezTo>
                    <a:pt x="0" y="38"/>
                    <a:pt x="6" y="75"/>
                    <a:pt x="11" y="109"/>
                  </a:cubicBezTo>
                  <a:cubicBezTo>
                    <a:pt x="12" y="112"/>
                    <a:pt x="18" y="110"/>
                    <a:pt x="17" y="107"/>
                  </a:cubicBezTo>
                  <a:cubicBezTo>
                    <a:pt x="11" y="74"/>
                    <a:pt x="6" y="37"/>
                    <a:pt x="13" y="3"/>
                  </a:cubicBezTo>
                  <a:cubicBezTo>
                    <a:pt x="13" y="0"/>
                    <a:pt x="7" y="1"/>
                    <a:pt x="7" y="4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8" name="Freeform 19">
              <a:extLst>
                <a:ext uri="{FF2B5EF4-FFF2-40B4-BE49-F238E27FC236}">
                  <a16:creationId xmlns:a16="http://schemas.microsoft.com/office/drawing/2014/main" id="{BF0984C9-5DDB-4000-88E1-951D27EA0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708025"/>
              <a:ext cx="1466850" cy="1160463"/>
            </a:xfrm>
            <a:custGeom>
              <a:avLst/>
              <a:gdLst>
                <a:gd name="T0" fmla="*/ 106 w 346"/>
                <a:gd name="T1" fmla="*/ 70 h 273"/>
                <a:gd name="T2" fmla="*/ 145 w 346"/>
                <a:gd name="T3" fmla="*/ 10 h 273"/>
                <a:gd name="T4" fmla="*/ 223 w 346"/>
                <a:gd name="T5" fmla="*/ 53 h 273"/>
                <a:gd name="T6" fmla="*/ 301 w 346"/>
                <a:gd name="T7" fmla="*/ 46 h 273"/>
                <a:gd name="T8" fmla="*/ 300 w 346"/>
                <a:gd name="T9" fmla="*/ 123 h 273"/>
                <a:gd name="T10" fmla="*/ 337 w 346"/>
                <a:gd name="T11" fmla="*/ 167 h 273"/>
                <a:gd name="T12" fmla="*/ 260 w 346"/>
                <a:gd name="T13" fmla="*/ 205 h 273"/>
                <a:gd name="T14" fmla="*/ 212 w 346"/>
                <a:gd name="T15" fmla="*/ 266 h 273"/>
                <a:gd name="T16" fmla="*/ 154 w 346"/>
                <a:gd name="T17" fmla="*/ 224 h 273"/>
                <a:gd name="T18" fmla="*/ 139 w 346"/>
                <a:gd name="T19" fmla="*/ 241 h 273"/>
                <a:gd name="T20" fmla="*/ 63 w 346"/>
                <a:gd name="T21" fmla="*/ 248 h 273"/>
                <a:gd name="T22" fmla="*/ 53 w 346"/>
                <a:gd name="T23" fmla="*/ 174 h 273"/>
                <a:gd name="T24" fmla="*/ 14 w 346"/>
                <a:gd name="T25" fmla="*/ 103 h 273"/>
                <a:gd name="T26" fmla="*/ 106 w 346"/>
                <a:gd name="T27" fmla="*/ 7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273">
                  <a:moveTo>
                    <a:pt x="106" y="70"/>
                  </a:moveTo>
                  <a:cubicBezTo>
                    <a:pt x="106" y="70"/>
                    <a:pt x="94" y="21"/>
                    <a:pt x="145" y="10"/>
                  </a:cubicBezTo>
                  <a:cubicBezTo>
                    <a:pt x="195" y="0"/>
                    <a:pt x="220" y="24"/>
                    <a:pt x="223" y="53"/>
                  </a:cubicBezTo>
                  <a:cubicBezTo>
                    <a:pt x="223" y="53"/>
                    <a:pt x="262" y="9"/>
                    <a:pt x="301" y="46"/>
                  </a:cubicBezTo>
                  <a:cubicBezTo>
                    <a:pt x="346" y="89"/>
                    <a:pt x="307" y="116"/>
                    <a:pt x="300" y="123"/>
                  </a:cubicBezTo>
                  <a:cubicBezTo>
                    <a:pt x="300" y="123"/>
                    <a:pt x="342" y="133"/>
                    <a:pt x="337" y="167"/>
                  </a:cubicBezTo>
                  <a:cubicBezTo>
                    <a:pt x="332" y="210"/>
                    <a:pt x="299" y="236"/>
                    <a:pt x="260" y="205"/>
                  </a:cubicBezTo>
                  <a:cubicBezTo>
                    <a:pt x="260" y="205"/>
                    <a:pt x="271" y="257"/>
                    <a:pt x="212" y="266"/>
                  </a:cubicBezTo>
                  <a:cubicBezTo>
                    <a:pt x="156" y="273"/>
                    <a:pt x="155" y="226"/>
                    <a:pt x="154" y="224"/>
                  </a:cubicBezTo>
                  <a:cubicBezTo>
                    <a:pt x="154" y="224"/>
                    <a:pt x="148" y="233"/>
                    <a:pt x="139" y="241"/>
                  </a:cubicBezTo>
                  <a:cubicBezTo>
                    <a:pt x="124" y="255"/>
                    <a:pt x="98" y="268"/>
                    <a:pt x="63" y="248"/>
                  </a:cubicBezTo>
                  <a:cubicBezTo>
                    <a:pt x="14" y="220"/>
                    <a:pt x="44" y="172"/>
                    <a:pt x="53" y="174"/>
                  </a:cubicBezTo>
                  <a:cubicBezTo>
                    <a:pt x="53" y="174"/>
                    <a:pt x="0" y="155"/>
                    <a:pt x="14" y="103"/>
                  </a:cubicBezTo>
                  <a:cubicBezTo>
                    <a:pt x="26" y="58"/>
                    <a:pt x="84" y="50"/>
                    <a:pt x="106" y="70"/>
                  </a:cubicBezTo>
                </a:path>
              </a:pathLst>
            </a:custGeom>
            <a:solidFill>
              <a:srgbClr val="FCC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9" name="Freeform 20">
              <a:extLst>
                <a:ext uri="{FF2B5EF4-FFF2-40B4-BE49-F238E27FC236}">
                  <a16:creationId xmlns:a16="http://schemas.microsoft.com/office/drawing/2014/main" id="{B994825B-550A-40EE-8ED0-74BFCEDBB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8576" y="1231900"/>
              <a:ext cx="187325" cy="403225"/>
            </a:xfrm>
            <a:custGeom>
              <a:avLst/>
              <a:gdLst>
                <a:gd name="T0" fmla="*/ 0 w 44"/>
                <a:gd name="T1" fmla="*/ 95 h 95"/>
                <a:gd name="T2" fmla="*/ 0 w 44"/>
                <a:gd name="T3" fmla="*/ 95 h 95"/>
                <a:gd name="T4" fmla="*/ 0 w 44"/>
                <a:gd name="T5" fmla="*/ 95 h 95"/>
                <a:gd name="T6" fmla="*/ 0 w 44"/>
                <a:gd name="T7" fmla="*/ 95 h 95"/>
                <a:gd name="T8" fmla="*/ 44 w 44"/>
                <a:gd name="T9" fmla="*/ 46 h 95"/>
                <a:gd name="T10" fmla="*/ 0 w 44"/>
                <a:gd name="T11" fmla="*/ 95 h 95"/>
                <a:gd name="T12" fmla="*/ 44 w 44"/>
                <a:gd name="T13" fmla="*/ 46 h 95"/>
                <a:gd name="T14" fmla="*/ 44 w 44"/>
                <a:gd name="T15" fmla="*/ 45 h 95"/>
                <a:gd name="T16" fmla="*/ 44 w 44"/>
                <a:gd name="T17" fmla="*/ 45 h 95"/>
                <a:gd name="T18" fmla="*/ 44 w 44"/>
                <a:gd name="T19" fmla="*/ 45 h 95"/>
                <a:gd name="T20" fmla="*/ 44 w 44"/>
                <a:gd name="T21" fmla="*/ 45 h 95"/>
                <a:gd name="T22" fmla="*/ 44 w 44"/>
                <a:gd name="T23" fmla="*/ 45 h 95"/>
                <a:gd name="T24" fmla="*/ 44 w 44"/>
                <a:gd name="T25" fmla="*/ 45 h 95"/>
                <a:gd name="T26" fmla="*/ 7 w 44"/>
                <a:gd name="T27" fmla="*/ 0 h 95"/>
                <a:gd name="T28" fmla="*/ 7 w 44"/>
                <a:gd name="T29" fmla="*/ 0 h 95"/>
                <a:gd name="T30" fmla="*/ 7 w 44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95">
                  <a:moveTo>
                    <a:pt x="0" y="95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moveTo>
                    <a:pt x="44" y="46"/>
                  </a:moveTo>
                  <a:cubicBezTo>
                    <a:pt x="40" y="75"/>
                    <a:pt x="23" y="95"/>
                    <a:pt x="0" y="95"/>
                  </a:cubicBezTo>
                  <a:cubicBezTo>
                    <a:pt x="23" y="95"/>
                    <a:pt x="40" y="75"/>
                    <a:pt x="44" y="46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0" name="Freeform 21">
              <a:extLst>
                <a:ext uri="{FF2B5EF4-FFF2-40B4-BE49-F238E27FC236}">
                  <a16:creationId xmlns:a16="http://schemas.microsoft.com/office/drawing/2014/main" id="{00FE60D0-D405-47D2-9660-90EE59B02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876" y="1027113"/>
              <a:ext cx="203200" cy="608013"/>
            </a:xfrm>
            <a:custGeom>
              <a:avLst/>
              <a:gdLst>
                <a:gd name="T0" fmla="*/ 31 w 48"/>
                <a:gd name="T1" fmla="*/ 0 h 143"/>
                <a:gd name="T2" fmla="*/ 24 w 48"/>
                <a:gd name="T3" fmla="*/ 9 h 143"/>
                <a:gd name="T4" fmla="*/ 7 w 48"/>
                <a:gd name="T5" fmla="*/ 45 h 143"/>
                <a:gd name="T6" fmla="*/ 14 w 48"/>
                <a:gd name="T7" fmla="*/ 50 h 143"/>
                <a:gd name="T8" fmla="*/ 30 w 48"/>
                <a:gd name="T9" fmla="*/ 62 h 143"/>
                <a:gd name="T10" fmla="*/ 36 w 48"/>
                <a:gd name="T11" fmla="*/ 113 h 143"/>
                <a:gd name="T12" fmla="*/ 0 w 48"/>
                <a:gd name="T13" fmla="*/ 143 h 143"/>
                <a:gd name="T14" fmla="*/ 3 w 48"/>
                <a:gd name="T15" fmla="*/ 143 h 143"/>
                <a:gd name="T16" fmla="*/ 3 w 48"/>
                <a:gd name="T17" fmla="*/ 143 h 143"/>
                <a:gd name="T18" fmla="*/ 3 w 48"/>
                <a:gd name="T19" fmla="*/ 143 h 143"/>
                <a:gd name="T20" fmla="*/ 47 w 48"/>
                <a:gd name="T21" fmla="*/ 94 h 143"/>
                <a:gd name="T22" fmla="*/ 47 w 48"/>
                <a:gd name="T23" fmla="*/ 93 h 143"/>
                <a:gd name="T24" fmla="*/ 47 w 48"/>
                <a:gd name="T25" fmla="*/ 93 h 143"/>
                <a:gd name="T26" fmla="*/ 47 w 48"/>
                <a:gd name="T27" fmla="*/ 93 h 143"/>
                <a:gd name="T28" fmla="*/ 47 w 48"/>
                <a:gd name="T29" fmla="*/ 93 h 143"/>
                <a:gd name="T30" fmla="*/ 47 w 48"/>
                <a:gd name="T31" fmla="*/ 92 h 143"/>
                <a:gd name="T32" fmla="*/ 48 w 48"/>
                <a:gd name="T33" fmla="*/ 87 h 143"/>
                <a:gd name="T34" fmla="*/ 10 w 48"/>
                <a:gd name="T35" fmla="*/ 48 h 143"/>
                <a:gd name="T36" fmla="*/ 10 w 48"/>
                <a:gd name="T37" fmla="*/ 48 h 143"/>
                <a:gd name="T38" fmla="*/ 10 w 48"/>
                <a:gd name="T39" fmla="*/ 48 h 143"/>
                <a:gd name="T40" fmla="*/ 10 w 48"/>
                <a:gd name="T41" fmla="*/ 48 h 143"/>
                <a:gd name="T42" fmla="*/ 10 w 48"/>
                <a:gd name="T43" fmla="*/ 48 h 143"/>
                <a:gd name="T44" fmla="*/ 31 w 48"/>
                <a:gd name="T4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43">
                  <a:moveTo>
                    <a:pt x="31" y="0"/>
                  </a:moveTo>
                  <a:cubicBezTo>
                    <a:pt x="29" y="3"/>
                    <a:pt x="27" y="6"/>
                    <a:pt x="24" y="9"/>
                  </a:cubicBezTo>
                  <a:cubicBezTo>
                    <a:pt x="25" y="22"/>
                    <a:pt x="19" y="34"/>
                    <a:pt x="7" y="45"/>
                  </a:cubicBezTo>
                  <a:cubicBezTo>
                    <a:pt x="1" y="49"/>
                    <a:pt x="8" y="48"/>
                    <a:pt x="14" y="50"/>
                  </a:cubicBezTo>
                  <a:cubicBezTo>
                    <a:pt x="20" y="53"/>
                    <a:pt x="26" y="57"/>
                    <a:pt x="30" y="62"/>
                  </a:cubicBezTo>
                  <a:cubicBezTo>
                    <a:pt x="44" y="76"/>
                    <a:pt x="44" y="96"/>
                    <a:pt x="36" y="113"/>
                  </a:cubicBezTo>
                  <a:cubicBezTo>
                    <a:pt x="27" y="131"/>
                    <a:pt x="14" y="141"/>
                    <a:pt x="0" y="143"/>
                  </a:cubicBezTo>
                  <a:cubicBezTo>
                    <a:pt x="1" y="143"/>
                    <a:pt x="2" y="143"/>
                    <a:pt x="3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26" y="143"/>
                    <a:pt x="43" y="123"/>
                    <a:pt x="47" y="94"/>
                  </a:cubicBezTo>
                  <a:cubicBezTo>
                    <a:pt x="47" y="94"/>
                    <a:pt x="47" y="94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2"/>
                    <a:pt x="47" y="92"/>
                  </a:cubicBezTo>
                  <a:cubicBezTo>
                    <a:pt x="48" y="91"/>
                    <a:pt x="48" y="89"/>
                    <a:pt x="48" y="87"/>
                  </a:cubicBezTo>
                  <a:cubicBezTo>
                    <a:pt x="48" y="57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5" y="43"/>
                    <a:pt x="39" y="26"/>
                    <a:pt x="31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1" name="Freeform 22">
              <a:extLst>
                <a:ext uri="{FF2B5EF4-FFF2-40B4-BE49-F238E27FC236}">
                  <a16:creationId xmlns:a16="http://schemas.microsoft.com/office/drawing/2014/main" id="{451F5460-4E2A-4B80-8B88-9417ED231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0351" y="1660525"/>
              <a:ext cx="449263" cy="128588"/>
            </a:xfrm>
            <a:custGeom>
              <a:avLst/>
              <a:gdLst>
                <a:gd name="T0" fmla="*/ 5 w 106"/>
                <a:gd name="T1" fmla="*/ 17 h 30"/>
                <a:gd name="T2" fmla="*/ 0 w 106"/>
                <a:gd name="T3" fmla="*/ 18 h 30"/>
                <a:gd name="T4" fmla="*/ 20 w 106"/>
                <a:gd name="T5" fmla="*/ 29 h 30"/>
                <a:gd name="T6" fmla="*/ 27 w 106"/>
                <a:gd name="T7" fmla="*/ 30 h 30"/>
                <a:gd name="T8" fmla="*/ 15 w 106"/>
                <a:gd name="T9" fmla="*/ 24 h 30"/>
                <a:gd name="T10" fmla="*/ 5 w 106"/>
                <a:gd name="T11" fmla="*/ 17 h 30"/>
                <a:gd name="T12" fmla="*/ 106 w 106"/>
                <a:gd name="T13" fmla="*/ 0 h 30"/>
                <a:gd name="T14" fmla="*/ 106 w 106"/>
                <a:gd name="T15" fmla="*/ 0 h 30"/>
                <a:gd name="T16" fmla="*/ 106 w 106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0">
                  <a:moveTo>
                    <a:pt x="5" y="17"/>
                  </a:moveTo>
                  <a:cubicBezTo>
                    <a:pt x="3" y="17"/>
                    <a:pt x="2" y="18"/>
                    <a:pt x="0" y="18"/>
                  </a:cubicBezTo>
                  <a:cubicBezTo>
                    <a:pt x="6" y="23"/>
                    <a:pt x="13" y="26"/>
                    <a:pt x="20" y="29"/>
                  </a:cubicBezTo>
                  <a:cubicBezTo>
                    <a:pt x="22" y="29"/>
                    <a:pt x="25" y="30"/>
                    <a:pt x="27" y="30"/>
                  </a:cubicBezTo>
                  <a:cubicBezTo>
                    <a:pt x="23" y="28"/>
                    <a:pt x="19" y="26"/>
                    <a:pt x="15" y="24"/>
                  </a:cubicBezTo>
                  <a:cubicBezTo>
                    <a:pt x="11" y="22"/>
                    <a:pt x="8" y="19"/>
                    <a:pt x="5" y="17"/>
                  </a:cubicBezTo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2" name="Freeform 23">
              <a:extLst>
                <a:ext uri="{FF2B5EF4-FFF2-40B4-BE49-F238E27FC236}">
                  <a16:creationId xmlns:a16="http://schemas.microsoft.com/office/drawing/2014/main" id="{CD52D0E3-3920-496A-B3A3-C7AAE5C3C7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989" y="1095375"/>
              <a:ext cx="1169988" cy="739775"/>
            </a:xfrm>
            <a:custGeom>
              <a:avLst/>
              <a:gdLst>
                <a:gd name="T0" fmla="*/ 167 w 276"/>
                <a:gd name="T1" fmla="*/ 139 h 174"/>
                <a:gd name="T2" fmla="*/ 178 w 276"/>
                <a:gd name="T3" fmla="*/ 132 h 174"/>
                <a:gd name="T4" fmla="*/ 181 w 276"/>
                <a:gd name="T5" fmla="*/ 145 h 174"/>
                <a:gd name="T6" fmla="*/ 138 w 276"/>
                <a:gd name="T7" fmla="*/ 165 h 174"/>
                <a:gd name="T8" fmla="*/ 112 w 276"/>
                <a:gd name="T9" fmla="*/ 144 h 174"/>
                <a:gd name="T10" fmla="*/ 140 w 276"/>
                <a:gd name="T11" fmla="*/ 149 h 174"/>
                <a:gd name="T12" fmla="*/ 221 w 276"/>
                <a:gd name="T13" fmla="*/ 111 h 174"/>
                <a:gd name="T14" fmla="*/ 251 w 276"/>
                <a:gd name="T15" fmla="*/ 64 h 174"/>
                <a:gd name="T16" fmla="*/ 255 w 276"/>
                <a:gd name="T17" fmla="*/ 50 h 174"/>
                <a:gd name="T18" fmla="*/ 264 w 276"/>
                <a:gd name="T19" fmla="*/ 57 h 174"/>
                <a:gd name="T20" fmla="*/ 236 w 276"/>
                <a:gd name="T21" fmla="*/ 116 h 174"/>
                <a:gd name="T22" fmla="*/ 257 w 276"/>
                <a:gd name="T23" fmla="*/ 0 h 174"/>
                <a:gd name="T24" fmla="*/ 38 w 276"/>
                <a:gd name="T25" fmla="*/ 141 h 174"/>
                <a:gd name="T26" fmla="*/ 50 w 276"/>
                <a:gd name="T27" fmla="*/ 140 h 174"/>
                <a:gd name="T28" fmla="*/ 56 w 276"/>
                <a:gd name="T29" fmla="*/ 145 h 174"/>
                <a:gd name="T30" fmla="*/ 34 w 276"/>
                <a:gd name="T31" fmla="*/ 158 h 174"/>
                <a:gd name="T32" fmla="*/ 6 w 276"/>
                <a:gd name="T33" fmla="*/ 149 h 174"/>
                <a:gd name="T34" fmla="*/ 10 w 276"/>
                <a:gd name="T35" fmla="*/ 157 h 174"/>
                <a:gd name="T36" fmla="*/ 28 w 276"/>
                <a:gd name="T37" fmla="*/ 163 h 174"/>
                <a:gd name="T38" fmla="*/ 84 w 276"/>
                <a:gd name="T39" fmla="*/ 140 h 174"/>
                <a:gd name="T40" fmla="*/ 93 w 276"/>
                <a:gd name="T41" fmla="*/ 132 h 174"/>
                <a:gd name="T42" fmla="*/ 96 w 276"/>
                <a:gd name="T43" fmla="*/ 137 h 174"/>
                <a:gd name="T44" fmla="*/ 101 w 276"/>
                <a:gd name="T45" fmla="*/ 133 h 174"/>
                <a:gd name="T46" fmla="*/ 101 w 276"/>
                <a:gd name="T47" fmla="*/ 133 h 174"/>
                <a:gd name="T48" fmla="*/ 139 w 276"/>
                <a:gd name="T49" fmla="*/ 174 h 174"/>
                <a:gd name="T50" fmla="*/ 195 w 276"/>
                <a:gd name="T51" fmla="*/ 115 h 174"/>
                <a:gd name="T52" fmla="*/ 200 w 276"/>
                <a:gd name="T53" fmla="*/ 113 h 174"/>
                <a:gd name="T54" fmla="*/ 207 w 276"/>
                <a:gd name="T55" fmla="*/ 114 h 174"/>
                <a:gd name="T56" fmla="*/ 207 w 276"/>
                <a:gd name="T57" fmla="*/ 114 h 174"/>
                <a:gd name="T58" fmla="*/ 232 w 276"/>
                <a:gd name="T59" fmla="*/ 124 h 174"/>
                <a:gd name="T60" fmla="*/ 270 w 276"/>
                <a:gd name="T61" fmla="*/ 60 h 174"/>
                <a:gd name="T62" fmla="*/ 235 w 276"/>
                <a:gd name="T63" fmla="*/ 3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6" h="174">
                  <a:moveTo>
                    <a:pt x="140" y="149"/>
                  </a:moveTo>
                  <a:cubicBezTo>
                    <a:pt x="150" y="149"/>
                    <a:pt x="159" y="145"/>
                    <a:pt x="167" y="139"/>
                  </a:cubicBezTo>
                  <a:cubicBezTo>
                    <a:pt x="170" y="137"/>
                    <a:pt x="173" y="132"/>
                    <a:pt x="177" y="132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80" y="133"/>
                    <a:pt x="181" y="133"/>
                    <a:pt x="181" y="134"/>
                  </a:cubicBezTo>
                  <a:cubicBezTo>
                    <a:pt x="183" y="137"/>
                    <a:pt x="182" y="142"/>
                    <a:pt x="181" y="145"/>
                  </a:cubicBezTo>
                  <a:cubicBezTo>
                    <a:pt x="176" y="158"/>
                    <a:pt x="160" y="163"/>
                    <a:pt x="148" y="165"/>
                  </a:cubicBezTo>
                  <a:cubicBezTo>
                    <a:pt x="145" y="165"/>
                    <a:pt x="142" y="165"/>
                    <a:pt x="138" y="165"/>
                  </a:cubicBezTo>
                  <a:cubicBezTo>
                    <a:pt x="130" y="165"/>
                    <a:pt x="122" y="164"/>
                    <a:pt x="117" y="158"/>
                  </a:cubicBezTo>
                  <a:cubicBezTo>
                    <a:pt x="113" y="155"/>
                    <a:pt x="110" y="149"/>
                    <a:pt x="112" y="144"/>
                  </a:cubicBezTo>
                  <a:cubicBezTo>
                    <a:pt x="119" y="144"/>
                    <a:pt x="126" y="147"/>
                    <a:pt x="133" y="148"/>
                  </a:cubicBezTo>
                  <a:cubicBezTo>
                    <a:pt x="135" y="148"/>
                    <a:pt x="138" y="149"/>
                    <a:pt x="140" y="149"/>
                  </a:cubicBezTo>
                  <a:moveTo>
                    <a:pt x="234" y="116"/>
                  </a:moveTo>
                  <a:cubicBezTo>
                    <a:pt x="229" y="116"/>
                    <a:pt x="224" y="115"/>
                    <a:pt x="221" y="111"/>
                  </a:cubicBezTo>
                  <a:cubicBezTo>
                    <a:pt x="226" y="105"/>
                    <a:pt x="232" y="102"/>
                    <a:pt x="238" y="97"/>
                  </a:cubicBezTo>
                  <a:cubicBezTo>
                    <a:pt x="247" y="88"/>
                    <a:pt x="250" y="76"/>
                    <a:pt x="251" y="64"/>
                  </a:cubicBezTo>
                  <a:cubicBezTo>
                    <a:pt x="251" y="60"/>
                    <a:pt x="248" y="54"/>
                    <a:pt x="252" y="51"/>
                  </a:cubicBezTo>
                  <a:cubicBezTo>
                    <a:pt x="253" y="50"/>
                    <a:pt x="254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9" y="50"/>
                    <a:pt x="262" y="54"/>
                    <a:pt x="264" y="57"/>
                  </a:cubicBezTo>
                  <a:cubicBezTo>
                    <a:pt x="271" y="68"/>
                    <a:pt x="266" y="84"/>
                    <a:pt x="260" y="95"/>
                  </a:cubicBezTo>
                  <a:cubicBezTo>
                    <a:pt x="255" y="103"/>
                    <a:pt x="247" y="115"/>
                    <a:pt x="236" y="116"/>
                  </a:cubicBezTo>
                  <a:cubicBezTo>
                    <a:pt x="235" y="116"/>
                    <a:pt x="234" y="116"/>
                    <a:pt x="234" y="116"/>
                  </a:cubicBezTo>
                  <a:moveTo>
                    <a:pt x="257" y="0"/>
                  </a:moveTo>
                  <a:cubicBezTo>
                    <a:pt x="204" y="74"/>
                    <a:pt x="132" y="110"/>
                    <a:pt x="34" y="141"/>
                  </a:cubicBezTo>
                  <a:cubicBezTo>
                    <a:pt x="35" y="141"/>
                    <a:pt x="36" y="141"/>
                    <a:pt x="38" y="141"/>
                  </a:cubicBezTo>
                  <a:cubicBezTo>
                    <a:pt x="39" y="141"/>
                    <a:pt x="40" y="141"/>
                    <a:pt x="41" y="141"/>
                  </a:cubicBezTo>
                  <a:cubicBezTo>
                    <a:pt x="43" y="141"/>
                    <a:pt x="47" y="140"/>
                    <a:pt x="50" y="140"/>
                  </a:cubicBezTo>
                  <a:cubicBezTo>
                    <a:pt x="51" y="140"/>
                    <a:pt x="53" y="140"/>
                    <a:pt x="54" y="141"/>
                  </a:cubicBezTo>
                  <a:cubicBezTo>
                    <a:pt x="55" y="142"/>
                    <a:pt x="56" y="143"/>
                    <a:pt x="56" y="145"/>
                  </a:cubicBezTo>
                  <a:cubicBezTo>
                    <a:pt x="55" y="148"/>
                    <a:pt x="52" y="152"/>
                    <a:pt x="49" y="154"/>
                  </a:cubicBezTo>
                  <a:cubicBezTo>
                    <a:pt x="45" y="157"/>
                    <a:pt x="40" y="158"/>
                    <a:pt x="34" y="158"/>
                  </a:cubicBezTo>
                  <a:cubicBezTo>
                    <a:pt x="26" y="158"/>
                    <a:pt x="18" y="155"/>
                    <a:pt x="11" y="152"/>
                  </a:cubicBezTo>
                  <a:cubicBezTo>
                    <a:pt x="9" y="151"/>
                    <a:pt x="8" y="150"/>
                    <a:pt x="6" y="149"/>
                  </a:cubicBezTo>
                  <a:cubicBezTo>
                    <a:pt x="4" y="149"/>
                    <a:pt x="2" y="150"/>
                    <a:pt x="0" y="150"/>
                  </a:cubicBezTo>
                  <a:cubicBezTo>
                    <a:pt x="3" y="152"/>
                    <a:pt x="6" y="155"/>
                    <a:pt x="10" y="157"/>
                  </a:cubicBezTo>
                  <a:cubicBezTo>
                    <a:pt x="14" y="159"/>
                    <a:pt x="18" y="161"/>
                    <a:pt x="22" y="163"/>
                  </a:cubicBezTo>
                  <a:cubicBezTo>
                    <a:pt x="24" y="163"/>
                    <a:pt x="26" y="163"/>
                    <a:pt x="28" y="163"/>
                  </a:cubicBezTo>
                  <a:cubicBezTo>
                    <a:pt x="45" y="163"/>
                    <a:pt x="60" y="158"/>
                    <a:pt x="72" y="152"/>
                  </a:cubicBezTo>
                  <a:cubicBezTo>
                    <a:pt x="76" y="149"/>
                    <a:pt x="80" y="145"/>
                    <a:pt x="84" y="140"/>
                  </a:cubicBezTo>
                  <a:cubicBezTo>
                    <a:pt x="86" y="137"/>
                    <a:pt x="88" y="133"/>
                    <a:pt x="91" y="132"/>
                  </a:cubicBezTo>
                  <a:cubicBezTo>
                    <a:pt x="92" y="132"/>
                    <a:pt x="93" y="132"/>
                    <a:pt x="93" y="132"/>
                  </a:cubicBezTo>
                  <a:cubicBezTo>
                    <a:pt x="94" y="132"/>
                    <a:pt x="94" y="132"/>
                    <a:pt x="95" y="133"/>
                  </a:cubicBezTo>
                  <a:cubicBezTo>
                    <a:pt x="95" y="134"/>
                    <a:pt x="96" y="136"/>
                    <a:pt x="96" y="137"/>
                  </a:cubicBezTo>
                  <a:cubicBezTo>
                    <a:pt x="99" y="135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2" y="135"/>
                    <a:pt x="103" y="168"/>
                    <a:pt x="135" y="174"/>
                  </a:cubicBezTo>
                  <a:cubicBezTo>
                    <a:pt x="136" y="174"/>
                    <a:pt x="137" y="174"/>
                    <a:pt x="139" y="174"/>
                  </a:cubicBezTo>
                  <a:cubicBezTo>
                    <a:pt x="142" y="174"/>
                    <a:pt x="146" y="174"/>
                    <a:pt x="150" y="173"/>
                  </a:cubicBezTo>
                  <a:cubicBezTo>
                    <a:pt x="180" y="168"/>
                    <a:pt x="201" y="145"/>
                    <a:pt x="195" y="115"/>
                  </a:cubicBezTo>
                  <a:cubicBezTo>
                    <a:pt x="194" y="114"/>
                    <a:pt x="197" y="113"/>
                    <a:pt x="199" y="113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5"/>
                    <a:pt x="205" y="116"/>
                    <a:pt x="207" y="118"/>
                  </a:cubicBezTo>
                  <a:cubicBezTo>
                    <a:pt x="207" y="115"/>
                    <a:pt x="207" y="114"/>
                    <a:pt x="207" y="114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12" y="118"/>
                    <a:pt x="217" y="121"/>
                    <a:pt x="222" y="123"/>
                  </a:cubicBezTo>
                  <a:cubicBezTo>
                    <a:pt x="225" y="124"/>
                    <a:pt x="229" y="124"/>
                    <a:pt x="232" y="124"/>
                  </a:cubicBezTo>
                  <a:cubicBezTo>
                    <a:pt x="245" y="124"/>
                    <a:pt x="258" y="118"/>
                    <a:pt x="265" y="103"/>
                  </a:cubicBezTo>
                  <a:cubicBezTo>
                    <a:pt x="270" y="90"/>
                    <a:pt x="276" y="73"/>
                    <a:pt x="270" y="60"/>
                  </a:cubicBezTo>
                  <a:cubicBezTo>
                    <a:pt x="264" y="46"/>
                    <a:pt x="250" y="37"/>
                    <a:pt x="235" y="33"/>
                  </a:cubicBezTo>
                  <a:cubicBezTo>
                    <a:pt x="235" y="33"/>
                    <a:pt x="234" y="32"/>
                    <a:pt x="235" y="32"/>
                  </a:cubicBezTo>
                  <a:cubicBezTo>
                    <a:pt x="245" y="23"/>
                    <a:pt x="254" y="12"/>
                    <a:pt x="257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3" name="Freeform 24">
              <a:extLst>
                <a:ext uri="{FF2B5EF4-FFF2-40B4-BE49-F238E27FC236}">
                  <a16:creationId xmlns:a16="http://schemas.microsoft.com/office/drawing/2014/main" id="{2788CD4B-34BD-4108-850F-5A4C0E1FF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9" y="1839913"/>
              <a:ext cx="33338" cy="0"/>
            </a:xfrm>
            <a:custGeom>
              <a:avLst/>
              <a:gdLst>
                <a:gd name="T0" fmla="*/ 8 w 8"/>
                <a:gd name="T1" fmla="*/ 0 w 8"/>
                <a:gd name="T2" fmla="*/ 0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cubicBezTo>
                    <a:pt x="5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5" y="0"/>
                    <a:pt x="8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4" name="Freeform 25">
              <a:extLst>
                <a:ext uri="{FF2B5EF4-FFF2-40B4-BE49-F238E27FC236}">
                  <a16:creationId xmlns:a16="http://schemas.microsoft.com/office/drawing/2014/main" id="{8F21A844-EAFE-4489-9B3E-9EE0DD7B88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8176" y="1601788"/>
              <a:ext cx="525463" cy="238125"/>
            </a:xfrm>
            <a:custGeom>
              <a:avLst/>
              <a:gdLst>
                <a:gd name="T0" fmla="*/ 6 w 124"/>
                <a:gd name="T1" fmla="*/ 20 h 56"/>
                <a:gd name="T2" fmla="*/ 0 w 124"/>
                <a:gd name="T3" fmla="*/ 26 h 56"/>
                <a:gd name="T4" fmla="*/ 6 w 124"/>
                <a:gd name="T5" fmla="*/ 22 h 56"/>
                <a:gd name="T6" fmla="*/ 6 w 124"/>
                <a:gd name="T7" fmla="*/ 20 h 56"/>
                <a:gd name="T8" fmla="*/ 117 w 124"/>
                <a:gd name="T9" fmla="*/ 0 h 56"/>
                <a:gd name="T10" fmla="*/ 117 w 124"/>
                <a:gd name="T11" fmla="*/ 6 h 56"/>
                <a:gd name="T12" fmla="*/ 77 w 124"/>
                <a:gd name="T13" fmla="*/ 55 h 56"/>
                <a:gd name="T14" fmla="*/ 67 w 124"/>
                <a:gd name="T15" fmla="*/ 56 h 56"/>
                <a:gd name="T16" fmla="*/ 75 w 124"/>
                <a:gd name="T17" fmla="*/ 56 h 56"/>
                <a:gd name="T18" fmla="*/ 75 w 124"/>
                <a:gd name="T19" fmla="*/ 56 h 56"/>
                <a:gd name="T20" fmla="*/ 124 w 124"/>
                <a:gd name="T21" fmla="*/ 4 h 56"/>
                <a:gd name="T22" fmla="*/ 124 w 124"/>
                <a:gd name="T23" fmla="*/ 4 h 56"/>
                <a:gd name="T24" fmla="*/ 117 w 124"/>
                <a:gd name="T2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56">
                  <a:moveTo>
                    <a:pt x="6" y="20"/>
                  </a:moveTo>
                  <a:cubicBezTo>
                    <a:pt x="4" y="22"/>
                    <a:pt x="2" y="24"/>
                    <a:pt x="0" y="26"/>
                  </a:cubicBezTo>
                  <a:cubicBezTo>
                    <a:pt x="3" y="25"/>
                    <a:pt x="4" y="23"/>
                    <a:pt x="6" y="22"/>
                  </a:cubicBezTo>
                  <a:cubicBezTo>
                    <a:pt x="6" y="21"/>
                    <a:pt x="6" y="21"/>
                    <a:pt x="6" y="20"/>
                  </a:cubicBezTo>
                  <a:moveTo>
                    <a:pt x="117" y="0"/>
                  </a:moveTo>
                  <a:cubicBezTo>
                    <a:pt x="117" y="2"/>
                    <a:pt x="117" y="4"/>
                    <a:pt x="117" y="6"/>
                  </a:cubicBezTo>
                  <a:cubicBezTo>
                    <a:pt x="116" y="30"/>
                    <a:pt x="101" y="49"/>
                    <a:pt x="77" y="55"/>
                  </a:cubicBezTo>
                  <a:cubicBezTo>
                    <a:pt x="74" y="55"/>
                    <a:pt x="70" y="56"/>
                    <a:pt x="67" y="56"/>
                  </a:cubicBezTo>
                  <a:cubicBezTo>
                    <a:pt x="69" y="56"/>
                    <a:pt x="72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118" y="50"/>
                    <a:pt x="124" y="20"/>
                    <a:pt x="124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2" y="3"/>
                    <a:pt x="119" y="1"/>
                    <a:pt x="117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5" name="Freeform 26">
              <a:extLst>
                <a:ext uri="{FF2B5EF4-FFF2-40B4-BE49-F238E27FC236}">
                  <a16:creationId xmlns:a16="http://schemas.microsoft.com/office/drawing/2014/main" id="{AA69E814-8663-4AA6-A441-9A7AC78F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189" y="1741488"/>
              <a:ext cx="17463" cy="7938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0 h 2"/>
                <a:gd name="T4" fmla="*/ 4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1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6" name="Freeform 27">
              <a:extLst>
                <a:ext uri="{FF2B5EF4-FFF2-40B4-BE49-F238E27FC236}">
                  <a16:creationId xmlns:a16="http://schemas.microsoft.com/office/drawing/2014/main" id="{E81FF24A-694E-4688-B6D2-CA3B3D75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51" y="622300"/>
              <a:ext cx="1530350" cy="1233488"/>
            </a:xfrm>
            <a:custGeom>
              <a:avLst/>
              <a:gdLst>
                <a:gd name="T0" fmla="*/ 126 w 361"/>
                <a:gd name="T1" fmla="*/ 89 h 290"/>
                <a:gd name="T2" fmla="*/ 137 w 361"/>
                <a:gd name="T3" fmla="*/ 45 h 290"/>
                <a:gd name="T4" fmla="*/ 217 w 361"/>
                <a:gd name="T5" fmla="*/ 38 h 290"/>
                <a:gd name="T6" fmla="*/ 237 w 361"/>
                <a:gd name="T7" fmla="*/ 74 h 290"/>
                <a:gd name="T8" fmla="*/ 243 w 361"/>
                <a:gd name="T9" fmla="*/ 73 h 290"/>
                <a:gd name="T10" fmla="*/ 261 w 361"/>
                <a:gd name="T11" fmla="*/ 59 h 290"/>
                <a:gd name="T12" fmla="*/ 332 w 361"/>
                <a:gd name="T13" fmla="*/ 87 h 290"/>
                <a:gd name="T14" fmla="*/ 315 w 361"/>
                <a:gd name="T15" fmla="*/ 143 h 290"/>
                <a:gd name="T16" fmla="*/ 315 w 361"/>
                <a:gd name="T17" fmla="*/ 144 h 290"/>
                <a:gd name="T18" fmla="*/ 350 w 361"/>
                <a:gd name="T19" fmla="*/ 171 h 290"/>
                <a:gd name="T20" fmla="*/ 345 w 361"/>
                <a:gd name="T21" fmla="*/ 214 h 290"/>
                <a:gd name="T22" fmla="*/ 280 w 361"/>
                <a:gd name="T23" fmla="*/ 224 h 290"/>
                <a:gd name="T24" fmla="*/ 275 w 361"/>
                <a:gd name="T25" fmla="*/ 226 h 290"/>
                <a:gd name="T26" fmla="*/ 230 w 361"/>
                <a:gd name="T27" fmla="*/ 284 h 290"/>
                <a:gd name="T28" fmla="*/ 175 w 361"/>
                <a:gd name="T29" fmla="*/ 244 h 290"/>
                <a:gd name="T30" fmla="*/ 171 w 361"/>
                <a:gd name="T31" fmla="*/ 243 h 290"/>
                <a:gd name="T32" fmla="*/ 164 w 361"/>
                <a:gd name="T33" fmla="*/ 251 h 290"/>
                <a:gd name="T34" fmla="*/ 104 w 361"/>
                <a:gd name="T35" fmla="*/ 275 h 290"/>
                <a:gd name="T36" fmla="*/ 58 w 361"/>
                <a:gd name="T37" fmla="*/ 235 h 290"/>
                <a:gd name="T38" fmla="*/ 71 w 361"/>
                <a:gd name="T39" fmla="*/ 195 h 290"/>
                <a:gd name="T40" fmla="*/ 73 w 361"/>
                <a:gd name="T41" fmla="*/ 193 h 290"/>
                <a:gd name="T42" fmla="*/ 33 w 361"/>
                <a:gd name="T43" fmla="*/ 147 h 290"/>
                <a:gd name="T44" fmla="*/ 121 w 361"/>
                <a:gd name="T45" fmla="*/ 91 h 290"/>
                <a:gd name="T46" fmla="*/ 126 w 361"/>
                <a:gd name="T47" fmla="*/ 89 h 290"/>
                <a:gd name="T48" fmla="*/ 36 w 361"/>
                <a:gd name="T49" fmla="*/ 171 h 290"/>
                <a:gd name="T50" fmla="*/ 62 w 361"/>
                <a:gd name="T51" fmla="*/ 192 h 290"/>
                <a:gd name="T52" fmla="*/ 68 w 361"/>
                <a:gd name="T53" fmla="*/ 194 h 290"/>
                <a:gd name="T54" fmla="*/ 65 w 361"/>
                <a:gd name="T55" fmla="*/ 196 h 290"/>
                <a:gd name="T56" fmla="*/ 73 w 361"/>
                <a:gd name="T57" fmla="*/ 266 h 290"/>
                <a:gd name="T58" fmla="*/ 151 w 361"/>
                <a:gd name="T59" fmla="*/ 267 h 290"/>
                <a:gd name="T60" fmla="*/ 172 w 361"/>
                <a:gd name="T61" fmla="*/ 246 h 290"/>
                <a:gd name="T62" fmla="*/ 169 w 361"/>
                <a:gd name="T63" fmla="*/ 248 h 290"/>
                <a:gd name="T64" fmla="*/ 173 w 361"/>
                <a:gd name="T65" fmla="*/ 262 h 290"/>
                <a:gd name="T66" fmla="*/ 241 w 361"/>
                <a:gd name="T67" fmla="*/ 285 h 290"/>
                <a:gd name="T68" fmla="*/ 281 w 361"/>
                <a:gd name="T69" fmla="*/ 236 h 290"/>
                <a:gd name="T70" fmla="*/ 281 w 361"/>
                <a:gd name="T71" fmla="*/ 224 h 290"/>
                <a:gd name="T72" fmla="*/ 275 w 361"/>
                <a:gd name="T73" fmla="*/ 226 h 290"/>
                <a:gd name="T74" fmla="*/ 353 w 361"/>
                <a:gd name="T75" fmla="*/ 208 h 290"/>
                <a:gd name="T76" fmla="*/ 347 w 361"/>
                <a:gd name="T77" fmla="*/ 157 h 290"/>
                <a:gd name="T78" fmla="*/ 331 w 361"/>
                <a:gd name="T79" fmla="*/ 145 h 290"/>
                <a:gd name="T80" fmla="*/ 324 w 361"/>
                <a:gd name="T81" fmla="*/ 140 h 290"/>
                <a:gd name="T82" fmla="*/ 306 w 361"/>
                <a:gd name="T83" fmla="*/ 54 h 290"/>
                <a:gd name="T84" fmla="*/ 238 w 361"/>
                <a:gd name="T85" fmla="*/ 73 h 290"/>
                <a:gd name="T86" fmla="*/ 243 w 361"/>
                <a:gd name="T87" fmla="*/ 72 h 290"/>
                <a:gd name="T88" fmla="*/ 120 w 361"/>
                <a:gd name="T89" fmla="*/ 91 h 290"/>
                <a:gd name="T90" fmla="*/ 126 w 361"/>
                <a:gd name="T91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1" h="290">
                  <a:moveTo>
                    <a:pt x="126" y="89"/>
                  </a:moveTo>
                  <a:cubicBezTo>
                    <a:pt x="123" y="74"/>
                    <a:pt x="126" y="57"/>
                    <a:pt x="137" y="45"/>
                  </a:cubicBezTo>
                  <a:cubicBezTo>
                    <a:pt x="155" y="24"/>
                    <a:pt x="195" y="25"/>
                    <a:pt x="217" y="38"/>
                  </a:cubicBezTo>
                  <a:cubicBezTo>
                    <a:pt x="230" y="46"/>
                    <a:pt x="236" y="60"/>
                    <a:pt x="237" y="74"/>
                  </a:cubicBezTo>
                  <a:cubicBezTo>
                    <a:pt x="238" y="75"/>
                    <a:pt x="242" y="73"/>
                    <a:pt x="243" y="73"/>
                  </a:cubicBezTo>
                  <a:cubicBezTo>
                    <a:pt x="248" y="67"/>
                    <a:pt x="255" y="63"/>
                    <a:pt x="261" y="59"/>
                  </a:cubicBezTo>
                  <a:cubicBezTo>
                    <a:pt x="290" y="42"/>
                    <a:pt x="317" y="63"/>
                    <a:pt x="332" y="87"/>
                  </a:cubicBezTo>
                  <a:cubicBezTo>
                    <a:pt x="345" y="109"/>
                    <a:pt x="331" y="128"/>
                    <a:pt x="315" y="143"/>
                  </a:cubicBezTo>
                  <a:cubicBezTo>
                    <a:pt x="314" y="143"/>
                    <a:pt x="315" y="144"/>
                    <a:pt x="315" y="144"/>
                  </a:cubicBezTo>
                  <a:cubicBezTo>
                    <a:pt x="330" y="148"/>
                    <a:pt x="344" y="157"/>
                    <a:pt x="350" y="171"/>
                  </a:cubicBezTo>
                  <a:cubicBezTo>
                    <a:pt x="356" y="184"/>
                    <a:pt x="350" y="201"/>
                    <a:pt x="345" y="214"/>
                  </a:cubicBezTo>
                  <a:cubicBezTo>
                    <a:pt x="332" y="242"/>
                    <a:pt x="302" y="240"/>
                    <a:pt x="280" y="224"/>
                  </a:cubicBezTo>
                  <a:cubicBezTo>
                    <a:pt x="279" y="223"/>
                    <a:pt x="274" y="224"/>
                    <a:pt x="275" y="226"/>
                  </a:cubicBezTo>
                  <a:cubicBezTo>
                    <a:pt x="281" y="256"/>
                    <a:pt x="260" y="279"/>
                    <a:pt x="230" y="284"/>
                  </a:cubicBezTo>
                  <a:cubicBezTo>
                    <a:pt x="196" y="290"/>
                    <a:pt x="183" y="271"/>
                    <a:pt x="175" y="244"/>
                  </a:cubicBezTo>
                  <a:cubicBezTo>
                    <a:pt x="174" y="243"/>
                    <a:pt x="172" y="243"/>
                    <a:pt x="171" y="243"/>
                  </a:cubicBezTo>
                  <a:cubicBezTo>
                    <a:pt x="168" y="244"/>
                    <a:pt x="166" y="248"/>
                    <a:pt x="164" y="251"/>
                  </a:cubicBezTo>
                  <a:cubicBezTo>
                    <a:pt x="149" y="269"/>
                    <a:pt x="128" y="280"/>
                    <a:pt x="104" y="275"/>
                  </a:cubicBezTo>
                  <a:cubicBezTo>
                    <a:pt x="83" y="271"/>
                    <a:pt x="62" y="256"/>
                    <a:pt x="58" y="235"/>
                  </a:cubicBezTo>
                  <a:cubicBezTo>
                    <a:pt x="56" y="226"/>
                    <a:pt x="60" y="198"/>
                    <a:pt x="71" y="195"/>
                  </a:cubicBezTo>
                  <a:cubicBezTo>
                    <a:pt x="72" y="195"/>
                    <a:pt x="75" y="194"/>
                    <a:pt x="73" y="193"/>
                  </a:cubicBezTo>
                  <a:cubicBezTo>
                    <a:pt x="53" y="185"/>
                    <a:pt x="37" y="168"/>
                    <a:pt x="33" y="147"/>
                  </a:cubicBezTo>
                  <a:cubicBezTo>
                    <a:pt x="24" y="101"/>
                    <a:pt x="83" y="60"/>
                    <a:pt x="121" y="91"/>
                  </a:cubicBezTo>
                  <a:cubicBezTo>
                    <a:pt x="122" y="92"/>
                    <a:pt x="127" y="90"/>
                    <a:pt x="126" y="89"/>
                  </a:cubicBezTo>
                  <a:cubicBezTo>
                    <a:pt x="77" y="48"/>
                    <a:pt x="0" y="116"/>
                    <a:pt x="36" y="171"/>
                  </a:cubicBezTo>
                  <a:cubicBezTo>
                    <a:pt x="42" y="180"/>
                    <a:pt x="52" y="187"/>
                    <a:pt x="62" y="192"/>
                  </a:cubicBezTo>
                  <a:cubicBezTo>
                    <a:pt x="65" y="194"/>
                    <a:pt x="67" y="194"/>
                    <a:pt x="68" y="194"/>
                  </a:cubicBezTo>
                  <a:cubicBezTo>
                    <a:pt x="69" y="194"/>
                    <a:pt x="68" y="193"/>
                    <a:pt x="65" y="196"/>
                  </a:cubicBezTo>
                  <a:cubicBezTo>
                    <a:pt x="43" y="217"/>
                    <a:pt x="50" y="249"/>
                    <a:pt x="73" y="266"/>
                  </a:cubicBezTo>
                  <a:cubicBezTo>
                    <a:pt x="97" y="283"/>
                    <a:pt x="127" y="283"/>
                    <a:pt x="151" y="267"/>
                  </a:cubicBezTo>
                  <a:cubicBezTo>
                    <a:pt x="160" y="262"/>
                    <a:pt x="166" y="254"/>
                    <a:pt x="172" y="246"/>
                  </a:cubicBezTo>
                  <a:cubicBezTo>
                    <a:pt x="175" y="243"/>
                    <a:pt x="169" y="244"/>
                    <a:pt x="169" y="248"/>
                  </a:cubicBezTo>
                  <a:cubicBezTo>
                    <a:pt x="170" y="253"/>
                    <a:pt x="172" y="258"/>
                    <a:pt x="173" y="262"/>
                  </a:cubicBezTo>
                  <a:cubicBezTo>
                    <a:pt x="184" y="290"/>
                    <a:pt x="216" y="290"/>
                    <a:pt x="241" y="285"/>
                  </a:cubicBezTo>
                  <a:cubicBezTo>
                    <a:pt x="265" y="279"/>
                    <a:pt x="280" y="260"/>
                    <a:pt x="281" y="236"/>
                  </a:cubicBezTo>
                  <a:cubicBezTo>
                    <a:pt x="281" y="232"/>
                    <a:pt x="281" y="228"/>
                    <a:pt x="281" y="224"/>
                  </a:cubicBezTo>
                  <a:cubicBezTo>
                    <a:pt x="279" y="225"/>
                    <a:pt x="277" y="226"/>
                    <a:pt x="275" y="226"/>
                  </a:cubicBezTo>
                  <a:cubicBezTo>
                    <a:pt x="304" y="247"/>
                    <a:pt x="337" y="242"/>
                    <a:pt x="353" y="208"/>
                  </a:cubicBezTo>
                  <a:cubicBezTo>
                    <a:pt x="361" y="191"/>
                    <a:pt x="361" y="171"/>
                    <a:pt x="347" y="157"/>
                  </a:cubicBezTo>
                  <a:cubicBezTo>
                    <a:pt x="343" y="152"/>
                    <a:pt x="337" y="148"/>
                    <a:pt x="331" y="145"/>
                  </a:cubicBezTo>
                  <a:cubicBezTo>
                    <a:pt x="325" y="143"/>
                    <a:pt x="318" y="144"/>
                    <a:pt x="324" y="140"/>
                  </a:cubicBezTo>
                  <a:cubicBezTo>
                    <a:pt x="356" y="112"/>
                    <a:pt x="341" y="73"/>
                    <a:pt x="306" y="54"/>
                  </a:cubicBezTo>
                  <a:cubicBezTo>
                    <a:pt x="283" y="42"/>
                    <a:pt x="254" y="56"/>
                    <a:pt x="238" y="73"/>
                  </a:cubicBezTo>
                  <a:cubicBezTo>
                    <a:pt x="239" y="73"/>
                    <a:pt x="241" y="72"/>
                    <a:pt x="243" y="72"/>
                  </a:cubicBezTo>
                  <a:cubicBezTo>
                    <a:pt x="235" y="0"/>
                    <a:pt x="104" y="17"/>
                    <a:pt x="120" y="91"/>
                  </a:cubicBezTo>
                  <a:cubicBezTo>
                    <a:pt x="121" y="92"/>
                    <a:pt x="127" y="91"/>
                    <a:pt x="126" y="89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7" name="Freeform 28">
              <a:extLst>
                <a:ext uri="{FF2B5EF4-FFF2-40B4-BE49-F238E27FC236}">
                  <a16:creationId xmlns:a16="http://schemas.microsoft.com/office/drawing/2014/main" id="{969BD8D4-2443-41E2-81D7-4B6B097EE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4" y="1004889"/>
              <a:ext cx="1008061" cy="655638"/>
            </a:xfrm>
            <a:custGeom>
              <a:avLst/>
              <a:gdLst>
                <a:gd name="T0" fmla="*/ 105 w 238"/>
                <a:gd name="T1" fmla="*/ 3 h 154"/>
                <a:gd name="T2" fmla="*/ 6 w 238"/>
                <a:gd name="T3" fmla="*/ 74 h 154"/>
                <a:gd name="T4" fmla="*/ 123 w 238"/>
                <a:gd name="T5" fmla="*/ 149 h 154"/>
                <a:gd name="T6" fmla="*/ 222 w 238"/>
                <a:gd name="T7" fmla="*/ 100 h 154"/>
                <a:gd name="T8" fmla="*/ 177 w 238"/>
                <a:gd name="T9" fmla="*/ 9 h 154"/>
                <a:gd name="T10" fmla="*/ 105 w 238"/>
                <a:gd name="T11" fmla="*/ 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54">
                  <a:moveTo>
                    <a:pt x="105" y="3"/>
                  </a:moveTo>
                  <a:cubicBezTo>
                    <a:pt x="68" y="7"/>
                    <a:pt x="11" y="26"/>
                    <a:pt x="6" y="74"/>
                  </a:cubicBezTo>
                  <a:cubicBezTo>
                    <a:pt x="0" y="139"/>
                    <a:pt x="79" y="154"/>
                    <a:pt x="123" y="149"/>
                  </a:cubicBezTo>
                  <a:cubicBezTo>
                    <a:pt x="159" y="144"/>
                    <a:pt x="206" y="141"/>
                    <a:pt x="222" y="100"/>
                  </a:cubicBezTo>
                  <a:cubicBezTo>
                    <a:pt x="238" y="61"/>
                    <a:pt x="211" y="20"/>
                    <a:pt x="177" y="9"/>
                  </a:cubicBezTo>
                  <a:cubicBezTo>
                    <a:pt x="155" y="1"/>
                    <a:pt x="128" y="0"/>
                    <a:pt x="10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8" name="Freeform 29">
              <a:extLst>
                <a:ext uri="{FF2B5EF4-FFF2-40B4-BE49-F238E27FC236}">
                  <a16:creationId xmlns:a16="http://schemas.microsoft.com/office/drawing/2014/main" id="{6C6ACBE2-9995-4EDE-9DF8-50E243889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4" y="958850"/>
              <a:ext cx="1017588" cy="668338"/>
            </a:xfrm>
            <a:custGeom>
              <a:avLst/>
              <a:gdLst>
                <a:gd name="T0" fmla="*/ 108 w 240"/>
                <a:gd name="T1" fmla="*/ 4 h 157"/>
                <a:gd name="T2" fmla="*/ 5 w 240"/>
                <a:gd name="T3" fmla="*/ 82 h 157"/>
                <a:gd name="T4" fmla="*/ 106 w 240"/>
                <a:gd name="T5" fmla="*/ 156 h 157"/>
                <a:gd name="T6" fmla="*/ 228 w 240"/>
                <a:gd name="T7" fmla="*/ 102 h 157"/>
                <a:gd name="T8" fmla="*/ 205 w 240"/>
                <a:gd name="T9" fmla="*/ 23 h 157"/>
                <a:gd name="T10" fmla="*/ 108 w 240"/>
                <a:gd name="T11" fmla="*/ 4 h 157"/>
                <a:gd name="T12" fmla="*/ 106 w 240"/>
                <a:gd name="T13" fmla="*/ 6 h 157"/>
                <a:gd name="T14" fmla="*/ 226 w 240"/>
                <a:gd name="T15" fmla="*/ 81 h 157"/>
                <a:gd name="T16" fmla="*/ 102 w 240"/>
                <a:gd name="T17" fmla="*/ 153 h 157"/>
                <a:gd name="T18" fmla="*/ 12 w 240"/>
                <a:gd name="T19" fmla="*/ 94 h 157"/>
                <a:gd name="T20" fmla="*/ 107 w 240"/>
                <a:gd name="T21" fmla="*/ 6 h 157"/>
                <a:gd name="T22" fmla="*/ 108 w 240"/>
                <a:gd name="T23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157">
                  <a:moveTo>
                    <a:pt x="108" y="4"/>
                  </a:moveTo>
                  <a:cubicBezTo>
                    <a:pt x="63" y="10"/>
                    <a:pt x="9" y="31"/>
                    <a:pt x="5" y="82"/>
                  </a:cubicBezTo>
                  <a:cubicBezTo>
                    <a:pt x="2" y="135"/>
                    <a:pt x="64" y="155"/>
                    <a:pt x="106" y="156"/>
                  </a:cubicBezTo>
                  <a:cubicBezTo>
                    <a:pt x="150" y="157"/>
                    <a:pt x="208" y="146"/>
                    <a:pt x="228" y="102"/>
                  </a:cubicBezTo>
                  <a:cubicBezTo>
                    <a:pt x="240" y="74"/>
                    <a:pt x="226" y="42"/>
                    <a:pt x="205" y="23"/>
                  </a:cubicBezTo>
                  <a:cubicBezTo>
                    <a:pt x="180" y="0"/>
                    <a:pt x="140" y="1"/>
                    <a:pt x="108" y="4"/>
                  </a:cubicBezTo>
                  <a:cubicBezTo>
                    <a:pt x="107" y="4"/>
                    <a:pt x="102" y="7"/>
                    <a:pt x="106" y="6"/>
                  </a:cubicBezTo>
                  <a:cubicBezTo>
                    <a:pt x="159" y="1"/>
                    <a:pt x="225" y="16"/>
                    <a:pt x="226" y="81"/>
                  </a:cubicBezTo>
                  <a:cubicBezTo>
                    <a:pt x="228" y="142"/>
                    <a:pt x="148" y="156"/>
                    <a:pt x="102" y="153"/>
                  </a:cubicBezTo>
                  <a:cubicBezTo>
                    <a:pt x="64" y="151"/>
                    <a:pt x="21" y="134"/>
                    <a:pt x="12" y="94"/>
                  </a:cubicBezTo>
                  <a:cubicBezTo>
                    <a:pt x="0" y="39"/>
                    <a:pt x="63" y="12"/>
                    <a:pt x="107" y="6"/>
                  </a:cubicBezTo>
                  <a:cubicBezTo>
                    <a:pt x="109" y="6"/>
                    <a:pt x="112" y="3"/>
                    <a:pt x="108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9" name="Freeform 30">
              <a:extLst>
                <a:ext uri="{FF2B5EF4-FFF2-40B4-BE49-F238E27FC236}">
                  <a16:creationId xmlns:a16="http://schemas.microsoft.com/office/drawing/2014/main" id="{EAC424FD-B899-49FA-99D9-08F4B5927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4" y="1052513"/>
              <a:ext cx="771525" cy="136525"/>
            </a:xfrm>
            <a:custGeom>
              <a:avLst/>
              <a:gdLst>
                <a:gd name="T0" fmla="*/ 3 w 182"/>
                <a:gd name="T1" fmla="*/ 17 h 32"/>
                <a:gd name="T2" fmla="*/ 179 w 182"/>
                <a:gd name="T3" fmla="*/ 2 h 32"/>
                <a:gd name="T4" fmla="*/ 175 w 182"/>
                <a:gd name="T5" fmla="*/ 1 h 32"/>
                <a:gd name="T6" fmla="*/ 7 w 182"/>
                <a:gd name="T7" fmla="*/ 14 h 32"/>
                <a:gd name="T8" fmla="*/ 3 w 18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2">
                  <a:moveTo>
                    <a:pt x="3" y="17"/>
                  </a:moveTo>
                  <a:cubicBezTo>
                    <a:pt x="60" y="32"/>
                    <a:pt x="126" y="28"/>
                    <a:pt x="179" y="2"/>
                  </a:cubicBezTo>
                  <a:cubicBezTo>
                    <a:pt x="182" y="1"/>
                    <a:pt x="177" y="0"/>
                    <a:pt x="175" y="1"/>
                  </a:cubicBezTo>
                  <a:cubicBezTo>
                    <a:pt x="125" y="26"/>
                    <a:pt x="61" y="28"/>
                    <a:pt x="7" y="14"/>
                  </a:cubicBezTo>
                  <a:cubicBezTo>
                    <a:pt x="5" y="13"/>
                    <a:pt x="0" y="16"/>
                    <a:pt x="3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0" name="Freeform 31">
              <a:extLst>
                <a:ext uri="{FF2B5EF4-FFF2-40B4-BE49-F238E27FC236}">
                  <a16:creationId xmlns:a16="http://schemas.microsoft.com/office/drawing/2014/main" id="{ABD6E094-976D-4165-9522-33678BD5F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1" y="1163638"/>
              <a:ext cx="928688" cy="215900"/>
            </a:xfrm>
            <a:custGeom>
              <a:avLst/>
              <a:gdLst>
                <a:gd name="T0" fmla="*/ 0 w 219"/>
                <a:gd name="T1" fmla="*/ 26 h 51"/>
                <a:gd name="T2" fmla="*/ 216 w 219"/>
                <a:gd name="T3" fmla="*/ 1 h 51"/>
                <a:gd name="T4" fmla="*/ 212 w 219"/>
                <a:gd name="T5" fmla="*/ 1 h 51"/>
                <a:gd name="T6" fmla="*/ 6 w 219"/>
                <a:gd name="T7" fmla="*/ 24 h 51"/>
                <a:gd name="T8" fmla="*/ 0 w 219"/>
                <a:gd name="T9" fmla="*/ 2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51">
                  <a:moveTo>
                    <a:pt x="0" y="26"/>
                  </a:moveTo>
                  <a:cubicBezTo>
                    <a:pt x="70" y="51"/>
                    <a:pt x="155" y="44"/>
                    <a:pt x="216" y="1"/>
                  </a:cubicBezTo>
                  <a:cubicBezTo>
                    <a:pt x="219" y="0"/>
                    <a:pt x="213" y="0"/>
                    <a:pt x="212" y="1"/>
                  </a:cubicBezTo>
                  <a:cubicBezTo>
                    <a:pt x="153" y="42"/>
                    <a:pt x="72" y="48"/>
                    <a:pt x="6" y="24"/>
                  </a:cubicBezTo>
                  <a:cubicBezTo>
                    <a:pt x="4" y="23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1" name="Freeform 32">
              <a:extLst>
                <a:ext uri="{FF2B5EF4-FFF2-40B4-BE49-F238E27FC236}">
                  <a16:creationId xmlns:a16="http://schemas.microsoft.com/office/drawing/2014/main" id="{2A313905-483B-4928-8B65-113CC55B6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1316038"/>
              <a:ext cx="928688" cy="233363"/>
            </a:xfrm>
            <a:custGeom>
              <a:avLst/>
              <a:gdLst>
                <a:gd name="T0" fmla="*/ 4 w 219"/>
                <a:gd name="T1" fmla="*/ 34 h 55"/>
                <a:gd name="T2" fmla="*/ 216 w 219"/>
                <a:gd name="T3" fmla="*/ 5 h 55"/>
                <a:gd name="T4" fmla="*/ 212 w 219"/>
                <a:gd name="T5" fmla="*/ 2 h 55"/>
                <a:gd name="T6" fmla="*/ 7 w 219"/>
                <a:gd name="T7" fmla="*/ 30 h 55"/>
                <a:gd name="T8" fmla="*/ 4 w 219"/>
                <a:gd name="T9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55">
                  <a:moveTo>
                    <a:pt x="4" y="34"/>
                  </a:moveTo>
                  <a:cubicBezTo>
                    <a:pt x="74" y="55"/>
                    <a:pt x="156" y="45"/>
                    <a:pt x="216" y="5"/>
                  </a:cubicBezTo>
                  <a:cubicBezTo>
                    <a:pt x="219" y="2"/>
                    <a:pt x="215" y="0"/>
                    <a:pt x="212" y="2"/>
                  </a:cubicBezTo>
                  <a:cubicBezTo>
                    <a:pt x="154" y="41"/>
                    <a:pt x="74" y="50"/>
                    <a:pt x="7" y="30"/>
                  </a:cubicBezTo>
                  <a:cubicBezTo>
                    <a:pt x="5" y="29"/>
                    <a:pt x="0" y="33"/>
                    <a:pt x="4" y="3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2" name="Freeform 33">
              <a:extLst>
                <a:ext uri="{FF2B5EF4-FFF2-40B4-BE49-F238E27FC236}">
                  <a16:creationId xmlns:a16="http://schemas.microsoft.com/office/drawing/2014/main" id="{C5A08A66-2DC2-4BC3-BBAA-7F1BDF24D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9" y="1019175"/>
              <a:ext cx="230188" cy="595313"/>
            </a:xfrm>
            <a:custGeom>
              <a:avLst/>
              <a:gdLst>
                <a:gd name="T0" fmla="*/ 27 w 54"/>
                <a:gd name="T1" fmla="*/ 3 h 140"/>
                <a:gd name="T2" fmla="*/ 47 w 54"/>
                <a:gd name="T3" fmla="*/ 139 h 140"/>
                <a:gd name="T4" fmla="*/ 51 w 54"/>
                <a:gd name="T5" fmla="*/ 135 h 140"/>
                <a:gd name="T6" fmla="*/ 32 w 54"/>
                <a:gd name="T7" fmla="*/ 3 h 140"/>
                <a:gd name="T8" fmla="*/ 27 w 54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0">
                  <a:moveTo>
                    <a:pt x="27" y="3"/>
                  </a:moveTo>
                  <a:cubicBezTo>
                    <a:pt x="0" y="48"/>
                    <a:pt x="2" y="106"/>
                    <a:pt x="47" y="139"/>
                  </a:cubicBezTo>
                  <a:cubicBezTo>
                    <a:pt x="49" y="140"/>
                    <a:pt x="54" y="137"/>
                    <a:pt x="51" y="135"/>
                  </a:cubicBezTo>
                  <a:cubicBezTo>
                    <a:pt x="8" y="103"/>
                    <a:pt x="6" y="47"/>
                    <a:pt x="32" y="3"/>
                  </a:cubicBezTo>
                  <a:cubicBezTo>
                    <a:pt x="34" y="0"/>
                    <a:pt x="28" y="1"/>
                    <a:pt x="27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3" name="Freeform 34">
              <a:extLst>
                <a:ext uri="{FF2B5EF4-FFF2-40B4-BE49-F238E27FC236}">
                  <a16:creationId xmlns:a16="http://schemas.microsoft.com/office/drawing/2014/main" id="{67C9902F-8EED-4757-8246-A3DF6CDE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1" y="971550"/>
              <a:ext cx="179388" cy="655638"/>
            </a:xfrm>
            <a:custGeom>
              <a:avLst/>
              <a:gdLst>
                <a:gd name="T0" fmla="*/ 10 w 42"/>
                <a:gd name="T1" fmla="*/ 4 h 154"/>
                <a:gd name="T2" fmla="*/ 35 w 42"/>
                <a:gd name="T3" fmla="*/ 152 h 154"/>
                <a:gd name="T4" fmla="*/ 40 w 42"/>
                <a:gd name="T5" fmla="*/ 149 h 154"/>
                <a:gd name="T6" fmla="*/ 16 w 42"/>
                <a:gd name="T7" fmla="*/ 3 h 154"/>
                <a:gd name="T8" fmla="*/ 10 w 42"/>
                <a:gd name="T9" fmla="*/ 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54">
                  <a:moveTo>
                    <a:pt x="10" y="4"/>
                  </a:moveTo>
                  <a:cubicBezTo>
                    <a:pt x="0" y="52"/>
                    <a:pt x="0" y="114"/>
                    <a:pt x="35" y="152"/>
                  </a:cubicBezTo>
                  <a:cubicBezTo>
                    <a:pt x="36" y="154"/>
                    <a:pt x="42" y="152"/>
                    <a:pt x="40" y="149"/>
                  </a:cubicBezTo>
                  <a:cubicBezTo>
                    <a:pt x="6" y="112"/>
                    <a:pt x="6" y="50"/>
                    <a:pt x="16" y="3"/>
                  </a:cubicBezTo>
                  <a:cubicBezTo>
                    <a:pt x="16" y="0"/>
                    <a:pt x="10" y="1"/>
                    <a:pt x="10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4" name="Freeform 35">
              <a:extLst>
                <a:ext uri="{FF2B5EF4-FFF2-40B4-BE49-F238E27FC236}">
                  <a16:creationId xmlns:a16="http://schemas.microsoft.com/office/drawing/2014/main" id="{2920768C-E050-4D8E-BEEB-ACF79804B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9" y="971550"/>
              <a:ext cx="142875" cy="620713"/>
            </a:xfrm>
            <a:custGeom>
              <a:avLst/>
              <a:gdLst>
                <a:gd name="T0" fmla="*/ 9 w 34"/>
                <a:gd name="T1" fmla="*/ 3 h 146"/>
                <a:gd name="T2" fmla="*/ 28 w 34"/>
                <a:gd name="T3" fmla="*/ 145 h 146"/>
                <a:gd name="T4" fmla="*/ 34 w 34"/>
                <a:gd name="T5" fmla="*/ 143 h 146"/>
                <a:gd name="T6" fmla="*/ 14 w 34"/>
                <a:gd name="T7" fmla="*/ 2 h 146"/>
                <a:gd name="T8" fmla="*/ 9 w 34"/>
                <a:gd name="T9" fmla="*/ 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6">
                  <a:moveTo>
                    <a:pt x="9" y="3"/>
                  </a:moveTo>
                  <a:cubicBezTo>
                    <a:pt x="0" y="50"/>
                    <a:pt x="7" y="102"/>
                    <a:pt x="28" y="145"/>
                  </a:cubicBezTo>
                  <a:cubicBezTo>
                    <a:pt x="29" y="146"/>
                    <a:pt x="34" y="145"/>
                    <a:pt x="34" y="143"/>
                  </a:cubicBezTo>
                  <a:cubicBezTo>
                    <a:pt x="13" y="101"/>
                    <a:pt x="6" y="49"/>
                    <a:pt x="14" y="2"/>
                  </a:cubicBezTo>
                  <a:cubicBezTo>
                    <a:pt x="15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5" name="Freeform 36">
              <a:extLst>
                <a:ext uri="{FF2B5EF4-FFF2-40B4-BE49-F238E27FC236}">
                  <a16:creationId xmlns:a16="http://schemas.microsoft.com/office/drawing/2014/main" id="{8EE112D2-7AD1-412F-B6A1-CC08B8CDB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76" y="992188"/>
              <a:ext cx="157163" cy="519113"/>
            </a:xfrm>
            <a:custGeom>
              <a:avLst/>
              <a:gdLst>
                <a:gd name="T0" fmla="*/ 0 w 37"/>
                <a:gd name="T1" fmla="*/ 3 h 122"/>
                <a:gd name="T2" fmla="*/ 29 w 37"/>
                <a:gd name="T3" fmla="*/ 120 h 122"/>
                <a:gd name="T4" fmla="*/ 35 w 37"/>
                <a:gd name="T5" fmla="*/ 117 h 122"/>
                <a:gd name="T6" fmla="*/ 6 w 37"/>
                <a:gd name="T7" fmla="*/ 3 h 122"/>
                <a:gd name="T8" fmla="*/ 0 w 37"/>
                <a:gd name="T9" fmla="*/ 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22">
                  <a:moveTo>
                    <a:pt x="0" y="3"/>
                  </a:moveTo>
                  <a:cubicBezTo>
                    <a:pt x="1" y="40"/>
                    <a:pt x="3" y="92"/>
                    <a:pt x="29" y="120"/>
                  </a:cubicBezTo>
                  <a:cubicBezTo>
                    <a:pt x="31" y="122"/>
                    <a:pt x="37" y="119"/>
                    <a:pt x="35" y="117"/>
                  </a:cubicBezTo>
                  <a:cubicBezTo>
                    <a:pt x="9" y="90"/>
                    <a:pt x="7" y="38"/>
                    <a:pt x="6" y="3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6" name="Freeform 37">
              <a:extLst>
                <a:ext uri="{FF2B5EF4-FFF2-40B4-BE49-F238E27FC236}">
                  <a16:creationId xmlns:a16="http://schemas.microsoft.com/office/drawing/2014/main" id="{9B30F045-3B3E-4E19-BBC0-26FFE0017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2303463"/>
              <a:ext cx="966788" cy="565150"/>
            </a:xfrm>
            <a:custGeom>
              <a:avLst/>
              <a:gdLst>
                <a:gd name="T0" fmla="*/ 0 w 609"/>
                <a:gd name="T1" fmla="*/ 19 h 356"/>
                <a:gd name="T2" fmla="*/ 59 w 609"/>
                <a:gd name="T3" fmla="*/ 356 h 356"/>
                <a:gd name="T4" fmla="*/ 542 w 609"/>
                <a:gd name="T5" fmla="*/ 356 h 356"/>
                <a:gd name="T6" fmla="*/ 609 w 609"/>
                <a:gd name="T7" fmla="*/ 0 h 356"/>
                <a:gd name="T8" fmla="*/ 0 w 609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356">
                  <a:moveTo>
                    <a:pt x="0" y="19"/>
                  </a:moveTo>
                  <a:lnTo>
                    <a:pt x="59" y="356"/>
                  </a:lnTo>
                  <a:lnTo>
                    <a:pt x="542" y="356"/>
                  </a:lnTo>
                  <a:lnTo>
                    <a:pt x="60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0A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7" name="Freeform 38">
              <a:extLst>
                <a:ext uri="{FF2B5EF4-FFF2-40B4-BE49-F238E27FC236}">
                  <a16:creationId xmlns:a16="http://schemas.microsoft.com/office/drawing/2014/main" id="{B7F81DAE-3362-4B73-9595-DA54E8D7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2303463"/>
              <a:ext cx="966788" cy="565150"/>
            </a:xfrm>
            <a:custGeom>
              <a:avLst/>
              <a:gdLst>
                <a:gd name="T0" fmla="*/ 0 w 609"/>
                <a:gd name="T1" fmla="*/ 19 h 356"/>
                <a:gd name="T2" fmla="*/ 59 w 609"/>
                <a:gd name="T3" fmla="*/ 356 h 356"/>
                <a:gd name="T4" fmla="*/ 542 w 609"/>
                <a:gd name="T5" fmla="*/ 356 h 356"/>
                <a:gd name="T6" fmla="*/ 609 w 609"/>
                <a:gd name="T7" fmla="*/ 0 h 356"/>
                <a:gd name="T8" fmla="*/ 0 w 609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356">
                  <a:moveTo>
                    <a:pt x="0" y="19"/>
                  </a:moveTo>
                  <a:lnTo>
                    <a:pt x="59" y="356"/>
                  </a:lnTo>
                  <a:lnTo>
                    <a:pt x="542" y="356"/>
                  </a:lnTo>
                  <a:lnTo>
                    <a:pt x="60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8" name="Freeform 39">
              <a:extLst>
                <a:ext uri="{FF2B5EF4-FFF2-40B4-BE49-F238E27FC236}">
                  <a16:creationId xmlns:a16="http://schemas.microsoft.com/office/drawing/2014/main" id="{4E9FA580-67AA-49AE-B5D6-CB592A367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4" y="2303463"/>
              <a:ext cx="885825" cy="565150"/>
            </a:xfrm>
            <a:custGeom>
              <a:avLst/>
              <a:gdLst>
                <a:gd name="T0" fmla="*/ 209 w 209"/>
                <a:gd name="T1" fmla="*/ 0 h 133"/>
                <a:gd name="T2" fmla="*/ 188 w 209"/>
                <a:gd name="T3" fmla="*/ 1 h 133"/>
                <a:gd name="T4" fmla="*/ 0 w 209"/>
                <a:gd name="T5" fmla="*/ 114 h 133"/>
                <a:gd name="T6" fmla="*/ 3 w 209"/>
                <a:gd name="T7" fmla="*/ 133 h 133"/>
                <a:gd name="T8" fmla="*/ 184 w 209"/>
                <a:gd name="T9" fmla="*/ 133 h 133"/>
                <a:gd name="T10" fmla="*/ 209 w 209"/>
                <a:gd name="T1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33">
                  <a:moveTo>
                    <a:pt x="209" y="0"/>
                  </a:moveTo>
                  <a:cubicBezTo>
                    <a:pt x="188" y="1"/>
                    <a:pt x="188" y="1"/>
                    <a:pt x="188" y="1"/>
                  </a:cubicBezTo>
                  <a:cubicBezTo>
                    <a:pt x="132" y="47"/>
                    <a:pt x="68" y="93"/>
                    <a:pt x="0" y="114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209" y="0"/>
                    <a:pt x="209" y="0"/>
                    <a:pt x="209" y="0"/>
                  </a:cubicBezTo>
                </a:path>
              </a:pathLst>
            </a:custGeom>
            <a:solidFill>
              <a:srgbClr val="D79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9" name="Freeform 40">
              <a:extLst>
                <a:ext uri="{FF2B5EF4-FFF2-40B4-BE49-F238E27FC236}">
                  <a16:creationId xmlns:a16="http://schemas.microsoft.com/office/drawing/2014/main" id="{67587C06-8A8B-4661-9960-DB3BE364C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589" y="2268538"/>
              <a:ext cx="996950" cy="582613"/>
            </a:xfrm>
            <a:custGeom>
              <a:avLst/>
              <a:gdLst>
                <a:gd name="T0" fmla="*/ 0 w 235"/>
                <a:gd name="T1" fmla="*/ 9 h 137"/>
                <a:gd name="T2" fmla="*/ 23 w 235"/>
                <a:gd name="T3" fmla="*/ 136 h 137"/>
                <a:gd name="T4" fmla="*/ 25 w 235"/>
                <a:gd name="T5" fmla="*/ 137 h 137"/>
                <a:gd name="T6" fmla="*/ 206 w 235"/>
                <a:gd name="T7" fmla="*/ 137 h 137"/>
                <a:gd name="T8" fmla="*/ 210 w 235"/>
                <a:gd name="T9" fmla="*/ 135 h 137"/>
                <a:gd name="T10" fmla="*/ 235 w 235"/>
                <a:gd name="T11" fmla="*/ 2 h 137"/>
                <a:gd name="T12" fmla="*/ 229 w 235"/>
                <a:gd name="T13" fmla="*/ 3 h 137"/>
                <a:gd name="T14" fmla="*/ 207 w 235"/>
                <a:gd name="T15" fmla="*/ 123 h 137"/>
                <a:gd name="T16" fmla="*/ 205 w 235"/>
                <a:gd name="T17" fmla="*/ 132 h 137"/>
                <a:gd name="T18" fmla="*/ 208 w 235"/>
                <a:gd name="T19" fmla="*/ 134 h 137"/>
                <a:gd name="T20" fmla="*/ 193 w 235"/>
                <a:gd name="T21" fmla="*/ 134 h 137"/>
                <a:gd name="T22" fmla="*/ 122 w 235"/>
                <a:gd name="T23" fmla="*/ 134 h 137"/>
                <a:gd name="T24" fmla="*/ 50 w 235"/>
                <a:gd name="T25" fmla="*/ 134 h 137"/>
                <a:gd name="T26" fmla="*/ 30 w 235"/>
                <a:gd name="T27" fmla="*/ 134 h 137"/>
                <a:gd name="T28" fmla="*/ 29 w 235"/>
                <a:gd name="T29" fmla="*/ 134 h 137"/>
                <a:gd name="T30" fmla="*/ 27 w 235"/>
                <a:gd name="T31" fmla="*/ 127 h 137"/>
                <a:gd name="T32" fmla="*/ 6 w 235"/>
                <a:gd name="T33" fmla="*/ 8 h 137"/>
                <a:gd name="T34" fmla="*/ 0 w 235"/>
                <a:gd name="T35" fmla="*/ 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137">
                  <a:moveTo>
                    <a:pt x="0" y="9"/>
                  </a:moveTo>
                  <a:cubicBezTo>
                    <a:pt x="8" y="52"/>
                    <a:pt x="15" y="94"/>
                    <a:pt x="23" y="136"/>
                  </a:cubicBezTo>
                  <a:cubicBezTo>
                    <a:pt x="23" y="137"/>
                    <a:pt x="24" y="137"/>
                    <a:pt x="25" y="137"/>
                  </a:cubicBezTo>
                  <a:cubicBezTo>
                    <a:pt x="85" y="137"/>
                    <a:pt x="145" y="137"/>
                    <a:pt x="206" y="137"/>
                  </a:cubicBezTo>
                  <a:cubicBezTo>
                    <a:pt x="207" y="137"/>
                    <a:pt x="210" y="136"/>
                    <a:pt x="210" y="135"/>
                  </a:cubicBezTo>
                  <a:cubicBezTo>
                    <a:pt x="218" y="91"/>
                    <a:pt x="226" y="46"/>
                    <a:pt x="235" y="2"/>
                  </a:cubicBezTo>
                  <a:cubicBezTo>
                    <a:pt x="235" y="0"/>
                    <a:pt x="229" y="1"/>
                    <a:pt x="229" y="3"/>
                  </a:cubicBezTo>
                  <a:cubicBezTo>
                    <a:pt x="221" y="43"/>
                    <a:pt x="214" y="83"/>
                    <a:pt x="207" y="123"/>
                  </a:cubicBezTo>
                  <a:cubicBezTo>
                    <a:pt x="206" y="126"/>
                    <a:pt x="205" y="129"/>
                    <a:pt x="205" y="132"/>
                  </a:cubicBezTo>
                  <a:cubicBezTo>
                    <a:pt x="204" y="137"/>
                    <a:pt x="204" y="134"/>
                    <a:pt x="208" y="134"/>
                  </a:cubicBezTo>
                  <a:cubicBezTo>
                    <a:pt x="203" y="134"/>
                    <a:pt x="198" y="134"/>
                    <a:pt x="193" y="134"/>
                  </a:cubicBezTo>
                  <a:cubicBezTo>
                    <a:pt x="169" y="134"/>
                    <a:pt x="145" y="134"/>
                    <a:pt x="122" y="134"/>
                  </a:cubicBezTo>
                  <a:cubicBezTo>
                    <a:pt x="98" y="134"/>
                    <a:pt x="74" y="134"/>
                    <a:pt x="50" y="134"/>
                  </a:cubicBezTo>
                  <a:cubicBezTo>
                    <a:pt x="43" y="134"/>
                    <a:pt x="36" y="134"/>
                    <a:pt x="30" y="134"/>
                  </a:cubicBezTo>
                  <a:cubicBezTo>
                    <a:pt x="26" y="134"/>
                    <a:pt x="28" y="134"/>
                    <a:pt x="29" y="134"/>
                  </a:cubicBezTo>
                  <a:cubicBezTo>
                    <a:pt x="28" y="132"/>
                    <a:pt x="28" y="130"/>
                    <a:pt x="27" y="127"/>
                  </a:cubicBezTo>
                  <a:cubicBezTo>
                    <a:pt x="20" y="88"/>
                    <a:pt x="13" y="48"/>
                    <a:pt x="6" y="8"/>
                  </a:cubicBezTo>
                  <a:cubicBezTo>
                    <a:pt x="6" y="6"/>
                    <a:pt x="0" y="8"/>
                    <a:pt x="0" y="9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0" name="Freeform 41">
              <a:extLst>
                <a:ext uri="{FF2B5EF4-FFF2-40B4-BE49-F238E27FC236}">
                  <a16:creationId xmlns:a16="http://schemas.microsoft.com/office/drawing/2014/main" id="{DB80ECC4-CD9F-40A8-9EE3-DB791E6C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9" y="2055813"/>
              <a:ext cx="1195388" cy="344488"/>
            </a:xfrm>
            <a:custGeom>
              <a:avLst/>
              <a:gdLst>
                <a:gd name="T0" fmla="*/ 0 w 282"/>
                <a:gd name="T1" fmla="*/ 15 h 81"/>
                <a:gd name="T2" fmla="*/ 282 w 282"/>
                <a:gd name="T3" fmla="*/ 0 h 81"/>
                <a:gd name="T4" fmla="*/ 278 w 282"/>
                <a:gd name="T5" fmla="*/ 54 h 81"/>
                <a:gd name="T6" fmla="*/ 6 w 282"/>
                <a:gd name="T7" fmla="*/ 60 h 81"/>
                <a:gd name="T8" fmla="*/ 0 w 282"/>
                <a:gd name="T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81">
                  <a:moveTo>
                    <a:pt x="0" y="15"/>
                  </a:moveTo>
                  <a:cubicBezTo>
                    <a:pt x="0" y="15"/>
                    <a:pt x="121" y="44"/>
                    <a:pt x="282" y="0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4"/>
                    <a:pt x="110" y="81"/>
                    <a:pt x="6" y="60"/>
                  </a:cubicBezTo>
                  <a:cubicBezTo>
                    <a:pt x="6" y="60"/>
                    <a:pt x="0" y="38"/>
                    <a:pt x="0" y="15"/>
                  </a:cubicBezTo>
                  <a:close/>
                </a:path>
              </a:pathLst>
            </a:custGeom>
            <a:solidFill>
              <a:srgbClr val="B591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1" name="Freeform 42">
              <a:extLst>
                <a:ext uri="{FF2B5EF4-FFF2-40B4-BE49-F238E27FC236}">
                  <a16:creationId xmlns:a16="http://schemas.microsoft.com/office/drawing/2014/main" id="{7A13A344-12BF-4232-849F-24C884D6E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4" y="2030413"/>
              <a:ext cx="1220788" cy="336550"/>
            </a:xfrm>
            <a:custGeom>
              <a:avLst/>
              <a:gdLst>
                <a:gd name="T0" fmla="*/ 1 w 288"/>
                <a:gd name="T1" fmla="*/ 17 h 79"/>
                <a:gd name="T2" fmla="*/ 116 w 288"/>
                <a:gd name="T3" fmla="*/ 27 h 79"/>
                <a:gd name="T4" fmla="*/ 226 w 288"/>
                <a:gd name="T5" fmla="*/ 16 h 79"/>
                <a:gd name="T6" fmla="*/ 282 w 288"/>
                <a:gd name="T7" fmla="*/ 3 h 79"/>
                <a:gd name="T8" fmla="*/ 280 w 288"/>
                <a:gd name="T9" fmla="*/ 35 h 79"/>
                <a:gd name="T10" fmla="*/ 279 w 288"/>
                <a:gd name="T11" fmla="*/ 48 h 79"/>
                <a:gd name="T12" fmla="*/ 282 w 288"/>
                <a:gd name="T13" fmla="*/ 55 h 79"/>
                <a:gd name="T14" fmla="*/ 267 w 288"/>
                <a:gd name="T15" fmla="*/ 57 h 79"/>
                <a:gd name="T16" fmla="*/ 186 w 288"/>
                <a:gd name="T17" fmla="*/ 65 h 79"/>
                <a:gd name="T18" fmla="*/ 76 w 288"/>
                <a:gd name="T19" fmla="*/ 67 h 79"/>
                <a:gd name="T20" fmla="*/ 17 w 288"/>
                <a:gd name="T21" fmla="*/ 61 h 79"/>
                <a:gd name="T22" fmla="*/ 7 w 288"/>
                <a:gd name="T23" fmla="*/ 15 h 79"/>
                <a:gd name="T24" fmla="*/ 1 w 288"/>
                <a:gd name="T25" fmla="*/ 17 h 79"/>
                <a:gd name="T26" fmla="*/ 7 w 288"/>
                <a:gd name="T27" fmla="*/ 62 h 79"/>
                <a:gd name="T28" fmla="*/ 8 w 288"/>
                <a:gd name="T29" fmla="*/ 63 h 79"/>
                <a:gd name="T30" fmla="*/ 281 w 288"/>
                <a:gd name="T31" fmla="*/ 56 h 79"/>
                <a:gd name="T32" fmla="*/ 284 w 288"/>
                <a:gd name="T33" fmla="*/ 55 h 79"/>
                <a:gd name="T34" fmla="*/ 288 w 288"/>
                <a:gd name="T35" fmla="*/ 0 h 79"/>
                <a:gd name="T36" fmla="*/ 285 w 288"/>
                <a:gd name="T37" fmla="*/ 0 h 79"/>
                <a:gd name="T38" fmla="*/ 6 w 288"/>
                <a:gd name="T39" fmla="*/ 15 h 79"/>
                <a:gd name="T40" fmla="*/ 1 w 288"/>
                <a:gd name="T41" fmla="*/ 1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8" h="79">
                  <a:moveTo>
                    <a:pt x="1" y="17"/>
                  </a:moveTo>
                  <a:cubicBezTo>
                    <a:pt x="38" y="26"/>
                    <a:pt x="78" y="27"/>
                    <a:pt x="116" y="27"/>
                  </a:cubicBezTo>
                  <a:cubicBezTo>
                    <a:pt x="153" y="26"/>
                    <a:pt x="190" y="22"/>
                    <a:pt x="226" y="16"/>
                  </a:cubicBezTo>
                  <a:cubicBezTo>
                    <a:pt x="232" y="15"/>
                    <a:pt x="282" y="5"/>
                    <a:pt x="282" y="3"/>
                  </a:cubicBezTo>
                  <a:cubicBezTo>
                    <a:pt x="282" y="14"/>
                    <a:pt x="281" y="24"/>
                    <a:pt x="280" y="35"/>
                  </a:cubicBezTo>
                  <a:cubicBezTo>
                    <a:pt x="280" y="39"/>
                    <a:pt x="280" y="44"/>
                    <a:pt x="279" y="48"/>
                  </a:cubicBezTo>
                  <a:cubicBezTo>
                    <a:pt x="279" y="54"/>
                    <a:pt x="277" y="55"/>
                    <a:pt x="282" y="55"/>
                  </a:cubicBezTo>
                  <a:cubicBezTo>
                    <a:pt x="277" y="55"/>
                    <a:pt x="272" y="56"/>
                    <a:pt x="267" y="57"/>
                  </a:cubicBezTo>
                  <a:cubicBezTo>
                    <a:pt x="240" y="60"/>
                    <a:pt x="213" y="63"/>
                    <a:pt x="186" y="65"/>
                  </a:cubicBezTo>
                  <a:cubicBezTo>
                    <a:pt x="149" y="68"/>
                    <a:pt x="112" y="69"/>
                    <a:pt x="76" y="67"/>
                  </a:cubicBezTo>
                  <a:cubicBezTo>
                    <a:pt x="56" y="67"/>
                    <a:pt x="37" y="65"/>
                    <a:pt x="17" y="61"/>
                  </a:cubicBezTo>
                  <a:cubicBezTo>
                    <a:pt x="6" y="59"/>
                    <a:pt x="7" y="24"/>
                    <a:pt x="7" y="15"/>
                  </a:cubicBezTo>
                  <a:cubicBezTo>
                    <a:pt x="7" y="14"/>
                    <a:pt x="1" y="15"/>
                    <a:pt x="1" y="17"/>
                  </a:cubicBezTo>
                  <a:cubicBezTo>
                    <a:pt x="1" y="32"/>
                    <a:pt x="3" y="47"/>
                    <a:pt x="7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6" y="79"/>
                    <a:pt x="192" y="70"/>
                    <a:pt x="281" y="56"/>
                  </a:cubicBezTo>
                  <a:cubicBezTo>
                    <a:pt x="282" y="56"/>
                    <a:pt x="284" y="56"/>
                    <a:pt x="284" y="55"/>
                  </a:cubicBezTo>
                  <a:cubicBezTo>
                    <a:pt x="286" y="37"/>
                    <a:pt x="287" y="18"/>
                    <a:pt x="288" y="0"/>
                  </a:cubicBezTo>
                  <a:cubicBezTo>
                    <a:pt x="288" y="0"/>
                    <a:pt x="285" y="0"/>
                    <a:pt x="285" y="0"/>
                  </a:cubicBezTo>
                  <a:cubicBezTo>
                    <a:pt x="198" y="24"/>
                    <a:pt x="96" y="37"/>
                    <a:pt x="6" y="15"/>
                  </a:cubicBezTo>
                  <a:cubicBezTo>
                    <a:pt x="5" y="15"/>
                    <a:pt x="0" y="17"/>
                    <a:pt x="1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2" name="Freeform 43">
              <a:extLst>
                <a:ext uri="{FF2B5EF4-FFF2-40B4-BE49-F238E27FC236}">
                  <a16:creationId xmlns:a16="http://schemas.microsoft.com/office/drawing/2014/main" id="{540A6A96-A566-4853-ACD7-B4D57786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4" y="1843088"/>
              <a:ext cx="355600" cy="217488"/>
            </a:xfrm>
            <a:custGeom>
              <a:avLst/>
              <a:gdLst>
                <a:gd name="T0" fmla="*/ 78 w 84"/>
                <a:gd name="T1" fmla="*/ 28 h 51"/>
                <a:gd name="T2" fmla="*/ 25 w 84"/>
                <a:gd name="T3" fmla="*/ 2 h 51"/>
                <a:gd name="T4" fmla="*/ 1 w 84"/>
                <a:gd name="T5" fmla="*/ 15 h 51"/>
                <a:gd name="T6" fmla="*/ 24 w 84"/>
                <a:gd name="T7" fmla="*/ 43 h 51"/>
                <a:gd name="T8" fmla="*/ 80 w 84"/>
                <a:gd name="T9" fmla="*/ 40 h 51"/>
                <a:gd name="T10" fmla="*/ 78 w 84"/>
                <a:gd name="T11" fmla="*/ 38 h 51"/>
                <a:gd name="T12" fmla="*/ 7 w 84"/>
                <a:gd name="T13" fmla="*/ 19 h 51"/>
                <a:gd name="T14" fmla="*/ 40 w 84"/>
                <a:gd name="T15" fmla="*/ 10 h 51"/>
                <a:gd name="T16" fmla="*/ 73 w 84"/>
                <a:gd name="T17" fmla="*/ 30 h 51"/>
                <a:gd name="T18" fmla="*/ 78 w 84"/>
                <a:gd name="T19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51">
                  <a:moveTo>
                    <a:pt x="78" y="28"/>
                  </a:moveTo>
                  <a:cubicBezTo>
                    <a:pt x="63" y="18"/>
                    <a:pt x="44" y="3"/>
                    <a:pt x="25" y="2"/>
                  </a:cubicBezTo>
                  <a:cubicBezTo>
                    <a:pt x="17" y="2"/>
                    <a:pt x="2" y="4"/>
                    <a:pt x="1" y="15"/>
                  </a:cubicBezTo>
                  <a:cubicBezTo>
                    <a:pt x="0" y="28"/>
                    <a:pt x="13" y="38"/>
                    <a:pt x="24" y="43"/>
                  </a:cubicBezTo>
                  <a:cubicBezTo>
                    <a:pt x="42" y="51"/>
                    <a:pt x="63" y="46"/>
                    <a:pt x="80" y="40"/>
                  </a:cubicBezTo>
                  <a:cubicBezTo>
                    <a:pt x="84" y="38"/>
                    <a:pt x="81" y="38"/>
                    <a:pt x="78" y="38"/>
                  </a:cubicBezTo>
                  <a:cubicBezTo>
                    <a:pt x="56" y="47"/>
                    <a:pt x="16" y="49"/>
                    <a:pt x="7" y="19"/>
                  </a:cubicBezTo>
                  <a:cubicBezTo>
                    <a:pt x="1" y="0"/>
                    <a:pt x="30" y="6"/>
                    <a:pt x="40" y="10"/>
                  </a:cubicBezTo>
                  <a:cubicBezTo>
                    <a:pt x="51" y="15"/>
                    <a:pt x="62" y="23"/>
                    <a:pt x="73" y="30"/>
                  </a:cubicBezTo>
                  <a:cubicBezTo>
                    <a:pt x="74" y="31"/>
                    <a:pt x="79" y="28"/>
                    <a:pt x="78" y="28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3" name="Freeform 44">
              <a:extLst>
                <a:ext uri="{FF2B5EF4-FFF2-40B4-BE49-F238E27FC236}">
                  <a16:creationId xmlns:a16="http://schemas.microsoft.com/office/drawing/2014/main" id="{823BBCBE-8912-45C1-9997-056F0ABC5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2366963"/>
              <a:ext cx="331788" cy="327025"/>
            </a:xfrm>
            <a:custGeom>
              <a:avLst/>
              <a:gdLst>
                <a:gd name="T0" fmla="*/ 36 w 78"/>
                <a:gd name="T1" fmla="*/ 30 h 77"/>
                <a:gd name="T2" fmla="*/ 64 w 78"/>
                <a:gd name="T3" fmla="*/ 16 h 77"/>
                <a:gd name="T4" fmla="*/ 33 w 78"/>
                <a:gd name="T5" fmla="*/ 77 h 77"/>
                <a:gd name="T6" fmla="*/ 5 w 78"/>
                <a:gd name="T7" fmla="*/ 23 h 77"/>
                <a:gd name="T8" fmla="*/ 36 w 78"/>
                <a:gd name="T9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36" y="30"/>
                  </a:moveTo>
                  <a:cubicBezTo>
                    <a:pt x="36" y="30"/>
                    <a:pt x="49" y="0"/>
                    <a:pt x="64" y="16"/>
                  </a:cubicBezTo>
                  <a:cubicBezTo>
                    <a:pt x="78" y="31"/>
                    <a:pt x="47" y="50"/>
                    <a:pt x="33" y="77"/>
                  </a:cubicBezTo>
                  <a:cubicBezTo>
                    <a:pt x="33" y="77"/>
                    <a:pt x="0" y="39"/>
                    <a:pt x="5" y="23"/>
                  </a:cubicBezTo>
                  <a:cubicBezTo>
                    <a:pt x="11" y="6"/>
                    <a:pt x="29" y="7"/>
                    <a:pt x="3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4" name="Freeform 45">
              <a:extLst>
                <a:ext uri="{FF2B5EF4-FFF2-40B4-BE49-F238E27FC236}">
                  <a16:creationId xmlns:a16="http://schemas.microsoft.com/office/drawing/2014/main" id="{9C7F3D90-4E51-4C16-9F1F-B70BBEFC7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6" y="1903413"/>
              <a:ext cx="238125" cy="204788"/>
            </a:xfrm>
            <a:custGeom>
              <a:avLst/>
              <a:gdLst>
                <a:gd name="T0" fmla="*/ 32 w 56"/>
                <a:gd name="T1" fmla="*/ 46 h 48"/>
                <a:gd name="T2" fmla="*/ 16 w 56"/>
                <a:gd name="T3" fmla="*/ 39 h 48"/>
                <a:gd name="T4" fmla="*/ 18 w 56"/>
                <a:gd name="T5" fmla="*/ 6 h 48"/>
                <a:gd name="T6" fmla="*/ 38 w 56"/>
                <a:gd name="T7" fmla="*/ 9 h 48"/>
                <a:gd name="T8" fmla="*/ 41 w 56"/>
                <a:gd name="T9" fmla="*/ 26 h 48"/>
                <a:gd name="T10" fmla="*/ 30 w 56"/>
                <a:gd name="T11" fmla="*/ 33 h 48"/>
                <a:gd name="T12" fmla="*/ 24 w 56"/>
                <a:gd name="T13" fmla="*/ 26 h 48"/>
                <a:gd name="T14" fmla="*/ 24 w 56"/>
                <a:gd name="T15" fmla="*/ 18 h 48"/>
                <a:gd name="T16" fmla="*/ 31 w 56"/>
                <a:gd name="T17" fmla="*/ 18 h 48"/>
                <a:gd name="T18" fmla="*/ 33 w 56"/>
                <a:gd name="T19" fmla="*/ 24 h 48"/>
                <a:gd name="T20" fmla="*/ 29 w 56"/>
                <a:gd name="T21" fmla="*/ 27 h 48"/>
                <a:gd name="T22" fmla="*/ 32 w 56"/>
                <a:gd name="T23" fmla="*/ 12 h 48"/>
                <a:gd name="T24" fmla="*/ 18 w 56"/>
                <a:gd name="T25" fmla="*/ 25 h 48"/>
                <a:gd name="T26" fmla="*/ 46 w 56"/>
                <a:gd name="T27" fmla="*/ 12 h 48"/>
                <a:gd name="T28" fmla="*/ 25 w 56"/>
                <a:gd name="T29" fmla="*/ 1 h 48"/>
                <a:gd name="T30" fmla="*/ 4 w 56"/>
                <a:gd name="T31" fmla="*/ 23 h 48"/>
                <a:gd name="T32" fmla="*/ 27 w 56"/>
                <a:gd name="T33" fmla="*/ 48 h 48"/>
                <a:gd name="T34" fmla="*/ 32 w 56"/>
                <a:gd name="T35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48">
                  <a:moveTo>
                    <a:pt x="32" y="46"/>
                  </a:moveTo>
                  <a:cubicBezTo>
                    <a:pt x="26" y="45"/>
                    <a:pt x="21" y="43"/>
                    <a:pt x="16" y="39"/>
                  </a:cubicBezTo>
                  <a:cubicBezTo>
                    <a:pt x="5" y="31"/>
                    <a:pt x="9" y="14"/>
                    <a:pt x="18" y="6"/>
                  </a:cubicBezTo>
                  <a:cubicBezTo>
                    <a:pt x="24" y="0"/>
                    <a:pt x="33" y="5"/>
                    <a:pt x="38" y="9"/>
                  </a:cubicBezTo>
                  <a:cubicBezTo>
                    <a:pt x="42" y="14"/>
                    <a:pt x="44" y="20"/>
                    <a:pt x="41" y="26"/>
                  </a:cubicBezTo>
                  <a:cubicBezTo>
                    <a:pt x="39" y="31"/>
                    <a:pt x="35" y="35"/>
                    <a:pt x="30" y="33"/>
                  </a:cubicBezTo>
                  <a:cubicBezTo>
                    <a:pt x="28" y="31"/>
                    <a:pt x="26" y="29"/>
                    <a:pt x="24" y="26"/>
                  </a:cubicBezTo>
                  <a:cubicBezTo>
                    <a:pt x="23" y="23"/>
                    <a:pt x="23" y="21"/>
                    <a:pt x="24" y="18"/>
                  </a:cubicBezTo>
                  <a:cubicBezTo>
                    <a:pt x="26" y="14"/>
                    <a:pt x="29" y="15"/>
                    <a:pt x="31" y="18"/>
                  </a:cubicBezTo>
                  <a:cubicBezTo>
                    <a:pt x="33" y="20"/>
                    <a:pt x="29" y="24"/>
                    <a:pt x="33" y="24"/>
                  </a:cubicBezTo>
                  <a:cubicBezTo>
                    <a:pt x="32" y="24"/>
                    <a:pt x="26" y="26"/>
                    <a:pt x="29" y="27"/>
                  </a:cubicBezTo>
                  <a:cubicBezTo>
                    <a:pt x="38" y="27"/>
                    <a:pt x="41" y="15"/>
                    <a:pt x="32" y="12"/>
                  </a:cubicBezTo>
                  <a:cubicBezTo>
                    <a:pt x="25" y="10"/>
                    <a:pt x="16" y="18"/>
                    <a:pt x="18" y="25"/>
                  </a:cubicBezTo>
                  <a:cubicBezTo>
                    <a:pt x="22" y="47"/>
                    <a:pt x="56" y="32"/>
                    <a:pt x="46" y="12"/>
                  </a:cubicBezTo>
                  <a:cubicBezTo>
                    <a:pt x="42" y="4"/>
                    <a:pt x="33" y="0"/>
                    <a:pt x="25" y="1"/>
                  </a:cubicBezTo>
                  <a:cubicBezTo>
                    <a:pt x="13" y="3"/>
                    <a:pt x="6" y="12"/>
                    <a:pt x="4" y="23"/>
                  </a:cubicBezTo>
                  <a:cubicBezTo>
                    <a:pt x="0" y="37"/>
                    <a:pt x="15" y="46"/>
                    <a:pt x="27" y="48"/>
                  </a:cubicBezTo>
                  <a:cubicBezTo>
                    <a:pt x="29" y="48"/>
                    <a:pt x="34" y="46"/>
                    <a:pt x="32" y="46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5" name="Freeform 46">
              <a:extLst>
                <a:ext uri="{FF2B5EF4-FFF2-40B4-BE49-F238E27FC236}">
                  <a16:creationId xmlns:a16="http://schemas.microsoft.com/office/drawing/2014/main" id="{C646CF14-F4F9-448E-9383-899AF8C28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276" y="1724025"/>
              <a:ext cx="195263" cy="192088"/>
            </a:xfrm>
            <a:custGeom>
              <a:avLst/>
              <a:gdLst>
                <a:gd name="T0" fmla="*/ 19 w 46"/>
                <a:gd name="T1" fmla="*/ 4 h 45"/>
                <a:gd name="T2" fmla="*/ 31 w 46"/>
                <a:gd name="T3" fmla="*/ 14 h 45"/>
                <a:gd name="T4" fmla="*/ 23 w 46"/>
                <a:gd name="T5" fmla="*/ 40 h 45"/>
                <a:gd name="T6" fmla="*/ 6 w 46"/>
                <a:gd name="T7" fmla="*/ 25 h 45"/>
                <a:gd name="T8" fmla="*/ 21 w 46"/>
                <a:gd name="T9" fmla="*/ 21 h 45"/>
                <a:gd name="T10" fmla="*/ 23 w 46"/>
                <a:gd name="T11" fmla="*/ 28 h 45"/>
                <a:gd name="T12" fmla="*/ 19 w 46"/>
                <a:gd name="T13" fmla="*/ 30 h 45"/>
                <a:gd name="T14" fmla="*/ 16 w 46"/>
                <a:gd name="T15" fmla="*/ 26 h 45"/>
                <a:gd name="T16" fmla="*/ 20 w 46"/>
                <a:gd name="T17" fmla="*/ 22 h 45"/>
                <a:gd name="T18" fmla="*/ 13 w 46"/>
                <a:gd name="T19" fmla="*/ 33 h 45"/>
                <a:gd name="T20" fmla="*/ 29 w 46"/>
                <a:gd name="T21" fmla="*/ 27 h 45"/>
                <a:gd name="T22" fmla="*/ 14 w 46"/>
                <a:gd name="T23" fmla="*/ 14 h 45"/>
                <a:gd name="T24" fmla="*/ 1 w 46"/>
                <a:gd name="T25" fmla="*/ 29 h 45"/>
                <a:gd name="T26" fmla="*/ 15 w 46"/>
                <a:gd name="T27" fmla="*/ 43 h 45"/>
                <a:gd name="T28" fmla="*/ 36 w 46"/>
                <a:gd name="T29" fmla="*/ 35 h 45"/>
                <a:gd name="T30" fmla="*/ 24 w 46"/>
                <a:gd name="T31" fmla="*/ 1 h 45"/>
                <a:gd name="T32" fmla="*/ 19 w 46"/>
                <a:gd name="T33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5">
                  <a:moveTo>
                    <a:pt x="19" y="4"/>
                  </a:moveTo>
                  <a:cubicBezTo>
                    <a:pt x="24" y="7"/>
                    <a:pt x="28" y="10"/>
                    <a:pt x="31" y="14"/>
                  </a:cubicBezTo>
                  <a:cubicBezTo>
                    <a:pt x="37" y="23"/>
                    <a:pt x="35" y="38"/>
                    <a:pt x="23" y="40"/>
                  </a:cubicBezTo>
                  <a:cubicBezTo>
                    <a:pt x="15" y="42"/>
                    <a:pt x="6" y="33"/>
                    <a:pt x="6" y="25"/>
                  </a:cubicBezTo>
                  <a:cubicBezTo>
                    <a:pt x="7" y="17"/>
                    <a:pt x="16" y="16"/>
                    <a:pt x="21" y="21"/>
                  </a:cubicBezTo>
                  <a:cubicBezTo>
                    <a:pt x="23" y="23"/>
                    <a:pt x="24" y="25"/>
                    <a:pt x="23" y="28"/>
                  </a:cubicBezTo>
                  <a:cubicBezTo>
                    <a:pt x="23" y="30"/>
                    <a:pt x="21" y="31"/>
                    <a:pt x="19" y="30"/>
                  </a:cubicBezTo>
                  <a:cubicBezTo>
                    <a:pt x="16" y="29"/>
                    <a:pt x="19" y="26"/>
                    <a:pt x="16" y="26"/>
                  </a:cubicBezTo>
                  <a:cubicBezTo>
                    <a:pt x="18" y="26"/>
                    <a:pt x="23" y="23"/>
                    <a:pt x="20" y="22"/>
                  </a:cubicBezTo>
                  <a:cubicBezTo>
                    <a:pt x="14" y="21"/>
                    <a:pt x="8" y="29"/>
                    <a:pt x="13" y="33"/>
                  </a:cubicBezTo>
                  <a:cubicBezTo>
                    <a:pt x="19" y="37"/>
                    <a:pt x="27" y="33"/>
                    <a:pt x="29" y="27"/>
                  </a:cubicBezTo>
                  <a:cubicBezTo>
                    <a:pt x="32" y="19"/>
                    <a:pt x="20" y="13"/>
                    <a:pt x="14" y="14"/>
                  </a:cubicBezTo>
                  <a:cubicBezTo>
                    <a:pt x="6" y="14"/>
                    <a:pt x="0" y="22"/>
                    <a:pt x="1" y="29"/>
                  </a:cubicBezTo>
                  <a:cubicBezTo>
                    <a:pt x="2" y="36"/>
                    <a:pt x="9" y="41"/>
                    <a:pt x="15" y="43"/>
                  </a:cubicBezTo>
                  <a:cubicBezTo>
                    <a:pt x="23" y="45"/>
                    <a:pt x="31" y="42"/>
                    <a:pt x="36" y="35"/>
                  </a:cubicBezTo>
                  <a:cubicBezTo>
                    <a:pt x="46" y="22"/>
                    <a:pt x="37" y="8"/>
                    <a:pt x="24" y="1"/>
                  </a:cubicBezTo>
                  <a:cubicBezTo>
                    <a:pt x="22" y="0"/>
                    <a:pt x="17" y="3"/>
                    <a:pt x="19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6" name="Freeform 47">
              <a:extLst>
                <a:ext uri="{FF2B5EF4-FFF2-40B4-BE49-F238E27FC236}">
                  <a16:creationId xmlns:a16="http://schemas.microsoft.com/office/drawing/2014/main" id="{A1DD4943-1A11-46E4-8F12-2E605DB93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526" y="469900"/>
              <a:ext cx="446088" cy="425450"/>
            </a:xfrm>
            <a:custGeom>
              <a:avLst/>
              <a:gdLst>
                <a:gd name="T0" fmla="*/ 60 w 105"/>
                <a:gd name="T1" fmla="*/ 7 h 100"/>
                <a:gd name="T2" fmla="*/ 85 w 105"/>
                <a:gd name="T3" fmla="*/ 72 h 100"/>
                <a:gd name="T4" fmla="*/ 6 w 105"/>
                <a:gd name="T5" fmla="*/ 55 h 100"/>
                <a:gd name="T6" fmla="*/ 60 w 105"/>
                <a:gd name="T7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00">
                  <a:moveTo>
                    <a:pt x="60" y="7"/>
                  </a:moveTo>
                  <a:cubicBezTo>
                    <a:pt x="85" y="14"/>
                    <a:pt x="105" y="45"/>
                    <a:pt x="85" y="72"/>
                  </a:cubicBezTo>
                  <a:cubicBezTo>
                    <a:pt x="65" y="100"/>
                    <a:pt x="11" y="93"/>
                    <a:pt x="6" y="55"/>
                  </a:cubicBezTo>
                  <a:cubicBezTo>
                    <a:pt x="0" y="17"/>
                    <a:pt x="34" y="0"/>
                    <a:pt x="60" y="7"/>
                  </a:cubicBezTo>
                  <a:close/>
                </a:path>
              </a:pathLst>
            </a:custGeom>
            <a:solidFill>
              <a:srgbClr val="FFC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7" name="Freeform 48">
              <a:extLst>
                <a:ext uri="{FF2B5EF4-FFF2-40B4-BE49-F238E27FC236}">
                  <a16:creationId xmlns:a16="http://schemas.microsoft.com/office/drawing/2014/main" id="{9E62B641-0AFC-4138-BBF8-B1EFC2B47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6" y="439738"/>
              <a:ext cx="484188" cy="400050"/>
            </a:xfrm>
            <a:custGeom>
              <a:avLst/>
              <a:gdLst>
                <a:gd name="T0" fmla="*/ 64 w 114"/>
                <a:gd name="T1" fmla="*/ 8 h 94"/>
                <a:gd name="T2" fmla="*/ 95 w 114"/>
                <a:gd name="T3" fmla="*/ 59 h 94"/>
                <a:gd name="T4" fmla="*/ 40 w 114"/>
                <a:gd name="T5" fmla="*/ 84 h 94"/>
                <a:gd name="T6" fmla="*/ 15 w 114"/>
                <a:gd name="T7" fmla="*/ 41 h 94"/>
                <a:gd name="T8" fmla="*/ 65 w 114"/>
                <a:gd name="T9" fmla="*/ 8 h 94"/>
                <a:gd name="T10" fmla="*/ 69 w 114"/>
                <a:gd name="T11" fmla="*/ 5 h 94"/>
                <a:gd name="T12" fmla="*/ 15 w 114"/>
                <a:gd name="T13" fmla="*/ 24 h 94"/>
                <a:gd name="T14" fmla="*/ 36 w 114"/>
                <a:gd name="T15" fmla="*/ 86 h 94"/>
                <a:gd name="T16" fmla="*/ 90 w 114"/>
                <a:gd name="T17" fmla="*/ 77 h 94"/>
                <a:gd name="T18" fmla="*/ 69 w 114"/>
                <a:gd name="T19" fmla="*/ 5 h 94"/>
                <a:gd name="T20" fmla="*/ 64 w 114"/>
                <a:gd name="T21" fmla="*/ 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64" y="8"/>
                  </a:moveTo>
                  <a:cubicBezTo>
                    <a:pt x="87" y="15"/>
                    <a:pt x="101" y="36"/>
                    <a:pt x="95" y="59"/>
                  </a:cubicBezTo>
                  <a:cubicBezTo>
                    <a:pt x="90" y="84"/>
                    <a:pt x="62" y="91"/>
                    <a:pt x="40" y="84"/>
                  </a:cubicBezTo>
                  <a:cubicBezTo>
                    <a:pt x="22" y="77"/>
                    <a:pt x="14" y="59"/>
                    <a:pt x="15" y="41"/>
                  </a:cubicBezTo>
                  <a:cubicBezTo>
                    <a:pt x="16" y="16"/>
                    <a:pt x="42" y="3"/>
                    <a:pt x="65" y="8"/>
                  </a:cubicBezTo>
                  <a:cubicBezTo>
                    <a:pt x="67" y="8"/>
                    <a:pt x="72" y="6"/>
                    <a:pt x="69" y="5"/>
                  </a:cubicBezTo>
                  <a:cubicBezTo>
                    <a:pt x="49" y="0"/>
                    <a:pt x="27" y="7"/>
                    <a:pt x="15" y="24"/>
                  </a:cubicBezTo>
                  <a:cubicBezTo>
                    <a:pt x="0" y="47"/>
                    <a:pt x="13" y="76"/>
                    <a:pt x="36" y="86"/>
                  </a:cubicBezTo>
                  <a:cubicBezTo>
                    <a:pt x="52" y="94"/>
                    <a:pt x="77" y="90"/>
                    <a:pt x="90" y="77"/>
                  </a:cubicBezTo>
                  <a:cubicBezTo>
                    <a:pt x="114" y="51"/>
                    <a:pt x="100" y="15"/>
                    <a:pt x="69" y="5"/>
                  </a:cubicBezTo>
                  <a:cubicBezTo>
                    <a:pt x="68" y="5"/>
                    <a:pt x="62" y="7"/>
                    <a:pt x="64" y="8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8" name="Freeform 49">
              <a:extLst>
                <a:ext uri="{FF2B5EF4-FFF2-40B4-BE49-F238E27FC236}">
                  <a16:creationId xmlns:a16="http://schemas.microsoft.com/office/drawing/2014/main" id="{CB7E15A7-6CE6-47AB-B0EA-D84C33244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851" y="627063"/>
              <a:ext cx="66675" cy="33338"/>
            </a:xfrm>
            <a:custGeom>
              <a:avLst/>
              <a:gdLst>
                <a:gd name="T0" fmla="*/ 0 w 16"/>
                <a:gd name="T1" fmla="*/ 3 h 8"/>
                <a:gd name="T2" fmla="*/ 7 w 16"/>
                <a:gd name="T3" fmla="*/ 8 h 8"/>
                <a:gd name="T4" fmla="*/ 15 w 16"/>
                <a:gd name="T5" fmla="*/ 5 h 8"/>
                <a:gd name="T6" fmla="*/ 8 w 16"/>
                <a:gd name="T7" fmla="*/ 0 h 8"/>
                <a:gd name="T8" fmla="*/ 0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0" y="3"/>
                  </a:moveTo>
                  <a:cubicBezTo>
                    <a:pt x="0" y="5"/>
                    <a:pt x="3" y="7"/>
                    <a:pt x="7" y="8"/>
                  </a:cubicBezTo>
                  <a:cubicBezTo>
                    <a:pt x="12" y="8"/>
                    <a:pt x="15" y="7"/>
                    <a:pt x="15" y="5"/>
                  </a:cubicBezTo>
                  <a:cubicBezTo>
                    <a:pt x="16" y="3"/>
                    <a:pt x="13" y="1"/>
                    <a:pt x="8" y="0"/>
                  </a:cubicBezTo>
                  <a:cubicBezTo>
                    <a:pt x="4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9" name="Freeform 50">
              <a:extLst>
                <a:ext uri="{FF2B5EF4-FFF2-40B4-BE49-F238E27FC236}">
                  <a16:creationId xmlns:a16="http://schemas.microsoft.com/office/drawing/2014/main" id="{FEBCE26C-D099-4A38-812F-FBA9C4FD1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6" y="657225"/>
              <a:ext cx="68263" cy="38100"/>
            </a:xfrm>
            <a:custGeom>
              <a:avLst/>
              <a:gdLst>
                <a:gd name="T0" fmla="*/ 0 w 16"/>
                <a:gd name="T1" fmla="*/ 3 h 9"/>
                <a:gd name="T2" fmla="*/ 7 w 16"/>
                <a:gd name="T3" fmla="*/ 8 h 9"/>
                <a:gd name="T4" fmla="*/ 15 w 16"/>
                <a:gd name="T5" fmla="*/ 5 h 9"/>
                <a:gd name="T6" fmla="*/ 8 w 16"/>
                <a:gd name="T7" fmla="*/ 1 h 9"/>
                <a:gd name="T8" fmla="*/ 0 w 1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0" y="3"/>
                  </a:moveTo>
                  <a:cubicBezTo>
                    <a:pt x="0" y="5"/>
                    <a:pt x="3" y="8"/>
                    <a:pt x="7" y="8"/>
                  </a:cubicBezTo>
                  <a:cubicBezTo>
                    <a:pt x="12" y="9"/>
                    <a:pt x="15" y="7"/>
                    <a:pt x="15" y="5"/>
                  </a:cubicBezTo>
                  <a:cubicBezTo>
                    <a:pt x="16" y="3"/>
                    <a:pt x="13" y="1"/>
                    <a:pt x="8" y="1"/>
                  </a:cubicBezTo>
                  <a:cubicBezTo>
                    <a:pt x="4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0" name="Freeform 51">
              <a:extLst>
                <a:ext uri="{FF2B5EF4-FFF2-40B4-BE49-F238E27FC236}">
                  <a16:creationId xmlns:a16="http://schemas.microsoft.com/office/drawing/2014/main" id="{C1050F1A-1272-444F-AD89-5F9002E5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9" y="635000"/>
              <a:ext cx="258763" cy="161925"/>
            </a:xfrm>
            <a:custGeom>
              <a:avLst/>
              <a:gdLst>
                <a:gd name="T0" fmla="*/ 54 w 61"/>
                <a:gd name="T1" fmla="*/ 11 h 38"/>
                <a:gd name="T2" fmla="*/ 9 w 61"/>
                <a:gd name="T3" fmla="*/ 3 h 38"/>
                <a:gd name="T4" fmla="*/ 3 w 61"/>
                <a:gd name="T5" fmla="*/ 4 h 38"/>
                <a:gd name="T6" fmla="*/ 60 w 61"/>
                <a:gd name="T7" fmla="*/ 10 h 38"/>
                <a:gd name="T8" fmla="*/ 54 w 61"/>
                <a:gd name="T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8">
                  <a:moveTo>
                    <a:pt x="54" y="11"/>
                  </a:moveTo>
                  <a:cubicBezTo>
                    <a:pt x="52" y="34"/>
                    <a:pt x="7" y="26"/>
                    <a:pt x="9" y="3"/>
                  </a:cubicBezTo>
                  <a:cubicBezTo>
                    <a:pt x="9" y="0"/>
                    <a:pt x="3" y="1"/>
                    <a:pt x="3" y="4"/>
                  </a:cubicBezTo>
                  <a:cubicBezTo>
                    <a:pt x="0" y="33"/>
                    <a:pt x="57" y="38"/>
                    <a:pt x="60" y="10"/>
                  </a:cubicBezTo>
                  <a:cubicBezTo>
                    <a:pt x="61" y="7"/>
                    <a:pt x="55" y="8"/>
                    <a:pt x="54" y="11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1" name="Freeform 52">
              <a:extLst>
                <a:ext uri="{FF2B5EF4-FFF2-40B4-BE49-F238E27FC236}">
                  <a16:creationId xmlns:a16="http://schemas.microsoft.com/office/drawing/2014/main" id="{5D9D2DAE-CB54-4154-BB0C-72D0B7C7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451" y="601663"/>
              <a:ext cx="46038" cy="33338"/>
            </a:xfrm>
            <a:custGeom>
              <a:avLst/>
              <a:gdLst>
                <a:gd name="T0" fmla="*/ 5 w 11"/>
                <a:gd name="T1" fmla="*/ 1 h 8"/>
                <a:gd name="T2" fmla="*/ 5 w 11"/>
                <a:gd name="T3" fmla="*/ 8 h 8"/>
                <a:gd name="T4" fmla="*/ 5 w 11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5" y="1"/>
                  </a:moveTo>
                  <a:cubicBezTo>
                    <a:pt x="9" y="0"/>
                    <a:pt x="11" y="7"/>
                    <a:pt x="5" y="8"/>
                  </a:cubicBezTo>
                  <a:cubicBezTo>
                    <a:pt x="2" y="8"/>
                    <a:pt x="0" y="2"/>
                    <a:pt x="5" y="1"/>
                  </a:cubicBezTo>
                  <a:close/>
                </a:path>
              </a:pathLst>
            </a:custGeom>
            <a:solidFill>
              <a:srgbClr val="6E27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2" name="Freeform 53">
              <a:extLst>
                <a:ext uri="{FF2B5EF4-FFF2-40B4-BE49-F238E27FC236}">
                  <a16:creationId xmlns:a16="http://schemas.microsoft.com/office/drawing/2014/main" id="{F989D111-64EC-49F4-B97C-8C1B2E7B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951" y="581025"/>
              <a:ext cx="41275" cy="33338"/>
            </a:xfrm>
            <a:custGeom>
              <a:avLst/>
              <a:gdLst>
                <a:gd name="T0" fmla="*/ 4 w 10"/>
                <a:gd name="T1" fmla="*/ 1 h 8"/>
                <a:gd name="T2" fmla="*/ 5 w 10"/>
                <a:gd name="T3" fmla="*/ 7 h 8"/>
                <a:gd name="T4" fmla="*/ 4 w 10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4" y="1"/>
                  </a:moveTo>
                  <a:cubicBezTo>
                    <a:pt x="9" y="0"/>
                    <a:pt x="10" y="7"/>
                    <a:pt x="5" y="7"/>
                  </a:cubicBezTo>
                  <a:cubicBezTo>
                    <a:pt x="1" y="8"/>
                    <a:pt x="0" y="2"/>
                    <a:pt x="4" y="1"/>
                  </a:cubicBezTo>
                  <a:close/>
                </a:path>
              </a:pathLst>
            </a:custGeom>
            <a:solidFill>
              <a:srgbClr val="6E27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3" name="Freeform 54">
              <a:extLst>
                <a:ext uri="{FF2B5EF4-FFF2-40B4-BE49-F238E27FC236}">
                  <a16:creationId xmlns:a16="http://schemas.microsoft.com/office/drawing/2014/main" id="{C13ED904-785B-4687-8D1C-11BE4B1A0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526" y="831850"/>
              <a:ext cx="76200" cy="114300"/>
            </a:xfrm>
            <a:custGeom>
              <a:avLst/>
              <a:gdLst>
                <a:gd name="T0" fmla="*/ 11 w 18"/>
                <a:gd name="T1" fmla="*/ 2 h 27"/>
                <a:gd name="T2" fmla="*/ 1 w 18"/>
                <a:gd name="T3" fmla="*/ 24 h 27"/>
                <a:gd name="T4" fmla="*/ 7 w 18"/>
                <a:gd name="T5" fmla="*/ 25 h 27"/>
                <a:gd name="T6" fmla="*/ 17 w 18"/>
                <a:gd name="T7" fmla="*/ 3 h 27"/>
                <a:gd name="T8" fmla="*/ 11 w 18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11" y="2"/>
                  </a:moveTo>
                  <a:cubicBezTo>
                    <a:pt x="8" y="10"/>
                    <a:pt x="5" y="17"/>
                    <a:pt x="1" y="24"/>
                  </a:cubicBezTo>
                  <a:cubicBezTo>
                    <a:pt x="0" y="27"/>
                    <a:pt x="6" y="26"/>
                    <a:pt x="7" y="25"/>
                  </a:cubicBezTo>
                  <a:cubicBezTo>
                    <a:pt x="10" y="17"/>
                    <a:pt x="13" y="10"/>
                    <a:pt x="17" y="3"/>
                  </a:cubicBezTo>
                  <a:cubicBezTo>
                    <a:pt x="18" y="0"/>
                    <a:pt x="12" y="1"/>
                    <a:pt x="11" y="2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4" name="Freeform 55">
              <a:extLst>
                <a:ext uri="{FF2B5EF4-FFF2-40B4-BE49-F238E27FC236}">
                  <a16:creationId xmlns:a16="http://schemas.microsoft.com/office/drawing/2014/main" id="{4E7D2AF5-8151-4816-8BDF-7C08CBCCD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4" y="754063"/>
              <a:ext cx="119063" cy="47625"/>
            </a:xfrm>
            <a:custGeom>
              <a:avLst/>
              <a:gdLst>
                <a:gd name="T0" fmla="*/ 22 w 28"/>
                <a:gd name="T1" fmla="*/ 1 h 11"/>
                <a:gd name="T2" fmla="*/ 2 w 28"/>
                <a:gd name="T3" fmla="*/ 9 h 11"/>
                <a:gd name="T4" fmla="*/ 1 w 28"/>
                <a:gd name="T5" fmla="*/ 11 h 11"/>
                <a:gd name="T6" fmla="*/ 5 w 28"/>
                <a:gd name="T7" fmla="*/ 10 h 11"/>
                <a:gd name="T8" fmla="*/ 26 w 28"/>
                <a:gd name="T9" fmla="*/ 1 h 11"/>
                <a:gd name="T10" fmla="*/ 26 w 28"/>
                <a:gd name="T11" fmla="*/ 0 h 11"/>
                <a:gd name="T12" fmla="*/ 22 w 28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1">
                  <a:moveTo>
                    <a:pt x="22" y="1"/>
                  </a:moveTo>
                  <a:cubicBezTo>
                    <a:pt x="15" y="3"/>
                    <a:pt x="8" y="6"/>
                    <a:pt x="2" y="9"/>
                  </a:cubicBezTo>
                  <a:cubicBezTo>
                    <a:pt x="1" y="10"/>
                    <a:pt x="0" y="11"/>
                    <a:pt x="1" y="11"/>
                  </a:cubicBezTo>
                  <a:cubicBezTo>
                    <a:pt x="2" y="11"/>
                    <a:pt x="4" y="11"/>
                    <a:pt x="5" y="10"/>
                  </a:cubicBezTo>
                  <a:cubicBezTo>
                    <a:pt x="12" y="7"/>
                    <a:pt x="19" y="4"/>
                    <a:pt x="26" y="1"/>
                  </a:cubicBezTo>
                  <a:cubicBezTo>
                    <a:pt x="26" y="1"/>
                    <a:pt x="28" y="0"/>
                    <a:pt x="26" y="0"/>
                  </a:cubicBezTo>
                  <a:cubicBezTo>
                    <a:pt x="25" y="0"/>
                    <a:pt x="24" y="0"/>
                    <a:pt x="22" y="1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5" name="Freeform 56">
              <a:extLst>
                <a:ext uri="{FF2B5EF4-FFF2-40B4-BE49-F238E27FC236}">
                  <a16:creationId xmlns:a16="http://schemas.microsoft.com/office/drawing/2014/main" id="{A9406E39-5A27-4857-BD93-0154E5033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489" y="857250"/>
              <a:ext cx="42863" cy="119063"/>
            </a:xfrm>
            <a:custGeom>
              <a:avLst/>
              <a:gdLst>
                <a:gd name="T0" fmla="*/ 1 w 10"/>
                <a:gd name="T1" fmla="*/ 4 h 28"/>
                <a:gd name="T2" fmla="*/ 4 w 10"/>
                <a:gd name="T3" fmla="*/ 25 h 28"/>
                <a:gd name="T4" fmla="*/ 10 w 10"/>
                <a:gd name="T5" fmla="*/ 24 h 28"/>
                <a:gd name="T6" fmla="*/ 7 w 10"/>
                <a:gd name="T7" fmla="*/ 3 h 28"/>
                <a:gd name="T8" fmla="*/ 1 w 10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1" y="4"/>
                  </a:moveTo>
                  <a:cubicBezTo>
                    <a:pt x="2" y="11"/>
                    <a:pt x="3" y="18"/>
                    <a:pt x="4" y="25"/>
                  </a:cubicBezTo>
                  <a:cubicBezTo>
                    <a:pt x="4" y="28"/>
                    <a:pt x="10" y="26"/>
                    <a:pt x="10" y="24"/>
                  </a:cubicBezTo>
                  <a:cubicBezTo>
                    <a:pt x="9" y="17"/>
                    <a:pt x="8" y="10"/>
                    <a:pt x="7" y="3"/>
                  </a:cubicBezTo>
                  <a:cubicBezTo>
                    <a:pt x="6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6" name="Freeform 57">
              <a:extLst>
                <a:ext uri="{FF2B5EF4-FFF2-40B4-BE49-F238E27FC236}">
                  <a16:creationId xmlns:a16="http://schemas.microsoft.com/office/drawing/2014/main" id="{63ACE2BB-6834-4EDD-B456-C2A82FCA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1" y="801688"/>
              <a:ext cx="93663" cy="96838"/>
            </a:xfrm>
            <a:custGeom>
              <a:avLst/>
              <a:gdLst>
                <a:gd name="T0" fmla="*/ 1 w 22"/>
                <a:gd name="T1" fmla="*/ 3 h 23"/>
                <a:gd name="T2" fmla="*/ 15 w 22"/>
                <a:gd name="T3" fmla="*/ 22 h 23"/>
                <a:gd name="T4" fmla="*/ 21 w 22"/>
                <a:gd name="T5" fmla="*/ 19 h 23"/>
                <a:gd name="T6" fmla="*/ 7 w 22"/>
                <a:gd name="T7" fmla="*/ 1 h 23"/>
                <a:gd name="T8" fmla="*/ 1 w 22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1" y="3"/>
                  </a:moveTo>
                  <a:cubicBezTo>
                    <a:pt x="6" y="9"/>
                    <a:pt x="11" y="16"/>
                    <a:pt x="15" y="22"/>
                  </a:cubicBezTo>
                  <a:cubicBezTo>
                    <a:pt x="16" y="23"/>
                    <a:pt x="22" y="21"/>
                    <a:pt x="21" y="19"/>
                  </a:cubicBezTo>
                  <a:cubicBezTo>
                    <a:pt x="16" y="13"/>
                    <a:pt x="11" y="7"/>
                    <a:pt x="7" y="1"/>
                  </a:cubicBezTo>
                  <a:cubicBezTo>
                    <a:pt x="6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" name="Freeform 58">
              <a:extLst>
                <a:ext uri="{FF2B5EF4-FFF2-40B4-BE49-F238E27FC236}">
                  <a16:creationId xmlns:a16="http://schemas.microsoft.com/office/drawing/2014/main" id="{A1BF654F-FD8C-4DCC-A368-6BCB643BF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026" y="631825"/>
              <a:ext cx="169863" cy="28575"/>
            </a:xfrm>
            <a:custGeom>
              <a:avLst/>
              <a:gdLst>
                <a:gd name="T0" fmla="*/ 36 w 40"/>
                <a:gd name="T1" fmla="*/ 0 h 7"/>
                <a:gd name="T2" fmla="*/ 5 w 40"/>
                <a:gd name="T3" fmla="*/ 3 h 7"/>
                <a:gd name="T4" fmla="*/ 4 w 40"/>
                <a:gd name="T5" fmla="*/ 7 h 7"/>
                <a:gd name="T6" fmla="*/ 36 w 40"/>
                <a:gd name="T7" fmla="*/ 4 h 7"/>
                <a:gd name="T8" fmla="*/ 36 w 4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6" y="0"/>
                  </a:moveTo>
                  <a:cubicBezTo>
                    <a:pt x="26" y="1"/>
                    <a:pt x="15" y="2"/>
                    <a:pt x="5" y="3"/>
                  </a:cubicBezTo>
                  <a:cubicBezTo>
                    <a:pt x="2" y="3"/>
                    <a:pt x="0" y="7"/>
                    <a:pt x="4" y="7"/>
                  </a:cubicBezTo>
                  <a:cubicBezTo>
                    <a:pt x="15" y="6"/>
                    <a:pt x="25" y="5"/>
                    <a:pt x="36" y="4"/>
                  </a:cubicBezTo>
                  <a:cubicBezTo>
                    <a:pt x="39" y="4"/>
                    <a:pt x="40" y="0"/>
                    <a:pt x="36" y="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8" name="Freeform 59">
              <a:extLst>
                <a:ext uri="{FF2B5EF4-FFF2-40B4-BE49-F238E27FC236}">
                  <a16:creationId xmlns:a16="http://schemas.microsoft.com/office/drawing/2014/main" id="{65334F65-A464-47A7-9896-88390E606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789" y="414338"/>
              <a:ext cx="114300" cy="80963"/>
            </a:xfrm>
            <a:custGeom>
              <a:avLst/>
              <a:gdLst>
                <a:gd name="T0" fmla="*/ 26 w 27"/>
                <a:gd name="T1" fmla="*/ 15 h 19"/>
                <a:gd name="T2" fmla="*/ 7 w 27"/>
                <a:gd name="T3" fmla="*/ 1 h 19"/>
                <a:gd name="T4" fmla="*/ 1 w 27"/>
                <a:gd name="T5" fmla="*/ 4 h 19"/>
                <a:gd name="T6" fmla="*/ 20 w 27"/>
                <a:gd name="T7" fmla="*/ 17 h 19"/>
                <a:gd name="T8" fmla="*/ 26 w 2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6" y="15"/>
                  </a:moveTo>
                  <a:cubicBezTo>
                    <a:pt x="19" y="11"/>
                    <a:pt x="13" y="6"/>
                    <a:pt x="7" y="1"/>
                  </a:cubicBezTo>
                  <a:cubicBezTo>
                    <a:pt x="5" y="0"/>
                    <a:pt x="0" y="3"/>
                    <a:pt x="1" y="4"/>
                  </a:cubicBezTo>
                  <a:cubicBezTo>
                    <a:pt x="8" y="8"/>
                    <a:pt x="14" y="13"/>
                    <a:pt x="20" y="17"/>
                  </a:cubicBezTo>
                  <a:cubicBezTo>
                    <a:pt x="22" y="19"/>
                    <a:pt x="27" y="16"/>
                    <a:pt x="26" y="15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9" name="Freeform 60">
              <a:extLst>
                <a:ext uri="{FF2B5EF4-FFF2-40B4-BE49-F238E27FC236}">
                  <a16:creationId xmlns:a16="http://schemas.microsoft.com/office/drawing/2014/main" id="{7F153FC5-228B-4AC3-8532-9A1EB65B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751" y="333375"/>
              <a:ext cx="28575" cy="101600"/>
            </a:xfrm>
            <a:custGeom>
              <a:avLst/>
              <a:gdLst>
                <a:gd name="T0" fmla="*/ 7 w 7"/>
                <a:gd name="T1" fmla="*/ 20 h 24"/>
                <a:gd name="T2" fmla="*/ 6 w 7"/>
                <a:gd name="T3" fmla="*/ 3 h 24"/>
                <a:gd name="T4" fmla="*/ 0 w 7"/>
                <a:gd name="T5" fmla="*/ 3 h 24"/>
                <a:gd name="T6" fmla="*/ 1 w 7"/>
                <a:gd name="T7" fmla="*/ 21 h 24"/>
                <a:gd name="T8" fmla="*/ 7 w 7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4">
                  <a:moveTo>
                    <a:pt x="7" y="20"/>
                  </a:moveTo>
                  <a:cubicBezTo>
                    <a:pt x="6" y="15"/>
                    <a:pt x="6" y="9"/>
                    <a:pt x="6" y="3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9"/>
                    <a:pt x="1" y="15"/>
                    <a:pt x="1" y="21"/>
                  </a:cubicBezTo>
                  <a:cubicBezTo>
                    <a:pt x="1" y="24"/>
                    <a:pt x="7" y="23"/>
                    <a:pt x="7" y="2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2" name="Freeform 61">
              <a:extLst>
                <a:ext uri="{FF2B5EF4-FFF2-40B4-BE49-F238E27FC236}">
                  <a16:creationId xmlns:a16="http://schemas.microsoft.com/office/drawing/2014/main" id="{A2C113F9-1284-4ADA-A0D4-5B95259A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6" y="338138"/>
              <a:ext cx="85725" cy="119063"/>
            </a:xfrm>
            <a:custGeom>
              <a:avLst/>
              <a:gdLst>
                <a:gd name="T0" fmla="*/ 6 w 20"/>
                <a:gd name="T1" fmla="*/ 25 h 28"/>
                <a:gd name="T2" fmla="*/ 19 w 20"/>
                <a:gd name="T3" fmla="*/ 1 h 28"/>
                <a:gd name="T4" fmla="*/ 14 w 20"/>
                <a:gd name="T5" fmla="*/ 2 h 28"/>
                <a:gd name="T6" fmla="*/ 0 w 20"/>
                <a:gd name="T7" fmla="*/ 26 h 28"/>
                <a:gd name="T8" fmla="*/ 6 w 20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8">
                  <a:moveTo>
                    <a:pt x="6" y="25"/>
                  </a:moveTo>
                  <a:cubicBezTo>
                    <a:pt x="10" y="17"/>
                    <a:pt x="15" y="9"/>
                    <a:pt x="19" y="1"/>
                  </a:cubicBezTo>
                  <a:cubicBezTo>
                    <a:pt x="20" y="0"/>
                    <a:pt x="14" y="0"/>
                    <a:pt x="14" y="2"/>
                  </a:cubicBezTo>
                  <a:cubicBezTo>
                    <a:pt x="9" y="10"/>
                    <a:pt x="5" y="18"/>
                    <a:pt x="0" y="26"/>
                  </a:cubicBezTo>
                  <a:cubicBezTo>
                    <a:pt x="0" y="28"/>
                    <a:pt x="5" y="27"/>
                    <a:pt x="6" y="25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3" name="Freeform 62">
              <a:extLst>
                <a:ext uri="{FF2B5EF4-FFF2-40B4-BE49-F238E27FC236}">
                  <a16:creationId xmlns:a16="http://schemas.microsoft.com/office/drawing/2014/main" id="{713EED9C-0214-41FE-AC9F-ED7FF9A0F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1" y="465138"/>
              <a:ext cx="144463" cy="76200"/>
            </a:xfrm>
            <a:custGeom>
              <a:avLst/>
              <a:gdLst>
                <a:gd name="T0" fmla="*/ 7 w 34"/>
                <a:gd name="T1" fmla="*/ 17 h 18"/>
                <a:gd name="T2" fmla="*/ 31 w 34"/>
                <a:gd name="T3" fmla="*/ 3 h 18"/>
                <a:gd name="T4" fmla="*/ 27 w 34"/>
                <a:gd name="T5" fmla="*/ 1 h 18"/>
                <a:gd name="T6" fmla="*/ 3 w 34"/>
                <a:gd name="T7" fmla="*/ 14 h 18"/>
                <a:gd name="T8" fmla="*/ 7 w 34"/>
                <a:gd name="T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8">
                  <a:moveTo>
                    <a:pt x="7" y="17"/>
                  </a:moveTo>
                  <a:cubicBezTo>
                    <a:pt x="15" y="12"/>
                    <a:pt x="23" y="8"/>
                    <a:pt x="31" y="3"/>
                  </a:cubicBezTo>
                  <a:cubicBezTo>
                    <a:pt x="34" y="1"/>
                    <a:pt x="29" y="0"/>
                    <a:pt x="27" y="1"/>
                  </a:cubicBezTo>
                  <a:cubicBezTo>
                    <a:pt x="19" y="5"/>
                    <a:pt x="11" y="10"/>
                    <a:pt x="3" y="14"/>
                  </a:cubicBezTo>
                  <a:cubicBezTo>
                    <a:pt x="0" y="16"/>
                    <a:pt x="5" y="18"/>
                    <a:pt x="7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4" name="Freeform 63">
              <a:extLst>
                <a:ext uri="{FF2B5EF4-FFF2-40B4-BE49-F238E27FC236}">
                  <a16:creationId xmlns:a16="http://schemas.microsoft.com/office/drawing/2014/main" id="{A7E91AAA-AAA6-461E-9E1E-161903997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4" y="690563"/>
              <a:ext cx="122238" cy="47625"/>
            </a:xfrm>
            <a:custGeom>
              <a:avLst/>
              <a:gdLst>
                <a:gd name="T0" fmla="*/ 1 w 29"/>
                <a:gd name="T1" fmla="*/ 2 h 11"/>
                <a:gd name="T2" fmla="*/ 22 w 29"/>
                <a:gd name="T3" fmla="*/ 10 h 11"/>
                <a:gd name="T4" fmla="*/ 26 w 29"/>
                <a:gd name="T5" fmla="*/ 10 h 11"/>
                <a:gd name="T6" fmla="*/ 28 w 29"/>
                <a:gd name="T7" fmla="*/ 8 h 11"/>
                <a:gd name="T8" fmla="*/ 6 w 29"/>
                <a:gd name="T9" fmla="*/ 0 h 11"/>
                <a:gd name="T10" fmla="*/ 2 w 29"/>
                <a:gd name="T11" fmla="*/ 1 h 11"/>
                <a:gd name="T12" fmla="*/ 1 w 2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1">
                  <a:moveTo>
                    <a:pt x="1" y="2"/>
                  </a:moveTo>
                  <a:cubicBezTo>
                    <a:pt x="8" y="5"/>
                    <a:pt x="15" y="8"/>
                    <a:pt x="22" y="10"/>
                  </a:cubicBezTo>
                  <a:cubicBezTo>
                    <a:pt x="23" y="11"/>
                    <a:pt x="25" y="10"/>
                    <a:pt x="26" y="10"/>
                  </a:cubicBezTo>
                  <a:cubicBezTo>
                    <a:pt x="26" y="10"/>
                    <a:pt x="29" y="9"/>
                    <a:pt x="28" y="8"/>
                  </a:cubicBezTo>
                  <a:cubicBezTo>
                    <a:pt x="20" y="6"/>
                    <a:pt x="13" y="3"/>
                    <a:pt x="6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5" name="Freeform 64">
              <a:extLst>
                <a:ext uri="{FF2B5EF4-FFF2-40B4-BE49-F238E27FC236}">
                  <a16:creationId xmlns:a16="http://schemas.microsoft.com/office/drawing/2014/main" id="{B8B97BDA-A7D5-41A4-A6D9-16AD0406C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4" y="1019175"/>
              <a:ext cx="198438" cy="284163"/>
            </a:xfrm>
            <a:custGeom>
              <a:avLst/>
              <a:gdLst>
                <a:gd name="T0" fmla="*/ 36 w 47"/>
                <a:gd name="T1" fmla="*/ 0 h 67"/>
                <a:gd name="T2" fmla="*/ 32 w 47"/>
                <a:gd name="T3" fmla="*/ 0 h 67"/>
                <a:gd name="T4" fmla="*/ 9 w 47"/>
                <a:gd name="T5" fmla="*/ 23 h 67"/>
                <a:gd name="T6" fmla="*/ 7 w 47"/>
                <a:gd name="T7" fmla="*/ 60 h 67"/>
                <a:gd name="T8" fmla="*/ 16 w 47"/>
                <a:gd name="T9" fmla="*/ 67 h 67"/>
                <a:gd name="T10" fmla="*/ 16 w 47"/>
                <a:gd name="T11" fmla="*/ 67 h 67"/>
                <a:gd name="T12" fmla="*/ 19 w 47"/>
                <a:gd name="T13" fmla="*/ 66 h 67"/>
                <a:gd name="T14" fmla="*/ 20 w 47"/>
                <a:gd name="T15" fmla="*/ 53 h 67"/>
                <a:gd name="T16" fmla="*/ 32 w 47"/>
                <a:gd name="T17" fmla="*/ 20 h 67"/>
                <a:gd name="T18" fmla="*/ 47 w 47"/>
                <a:gd name="T19" fmla="*/ 5 h 67"/>
                <a:gd name="T20" fmla="*/ 36 w 47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67">
                  <a:moveTo>
                    <a:pt x="36" y="0"/>
                  </a:moveTo>
                  <a:cubicBezTo>
                    <a:pt x="34" y="0"/>
                    <a:pt x="33" y="0"/>
                    <a:pt x="32" y="0"/>
                  </a:cubicBezTo>
                  <a:cubicBezTo>
                    <a:pt x="22" y="2"/>
                    <a:pt x="14" y="14"/>
                    <a:pt x="9" y="23"/>
                  </a:cubicBezTo>
                  <a:cubicBezTo>
                    <a:pt x="4" y="33"/>
                    <a:pt x="0" y="50"/>
                    <a:pt x="7" y="60"/>
                  </a:cubicBezTo>
                  <a:cubicBezTo>
                    <a:pt x="9" y="63"/>
                    <a:pt x="12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8" y="67"/>
                    <a:pt x="19" y="66"/>
                  </a:cubicBezTo>
                  <a:cubicBezTo>
                    <a:pt x="23" y="63"/>
                    <a:pt x="20" y="57"/>
                    <a:pt x="20" y="53"/>
                  </a:cubicBezTo>
                  <a:cubicBezTo>
                    <a:pt x="19" y="40"/>
                    <a:pt x="23" y="29"/>
                    <a:pt x="32" y="20"/>
                  </a:cubicBezTo>
                  <a:cubicBezTo>
                    <a:pt x="37" y="15"/>
                    <a:pt x="43" y="11"/>
                    <a:pt x="47" y="5"/>
                  </a:cubicBezTo>
                  <a:cubicBezTo>
                    <a:pt x="45" y="1"/>
                    <a:pt x="40" y="0"/>
                    <a:pt x="3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6" name="Freeform 65">
              <a:extLst>
                <a:ext uri="{FF2B5EF4-FFF2-40B4-BE49-F238E27FC236}">
                  <a16:creationId xmlns:a16="http://schemas.microsoft.com/office/drawing/2014/main" id="{913D0EE0-F88E-422D-9B89-6169A07DF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4" y="1579563"/>
              <a:ext cx="198438" cy="149225"/>
            </a:xfrm>
            <a:custGeom>
              <a:avLst/>
              <a:gdLst>
                <a:gd name="T0" fmla="*/ 5 w 47"/>
                <a:gd name="T1" fmla="*/ 0 h 35"/>
                <a:gd name="T2" fmla="*/ 1 w 47"/>
                <a:gd name="T3" fmla="*/ 15 h 35"/>
                <a:gd name="T4" fmla="*/ 19 w 47"/>
                <a:gd name="T5" fmla="*/ 35 h 35"/>
                <a:gd name="T6" fmla="*/ 22 w 47"/>
                <a:gd name="T7" fmla="*/ 34 h 35"/>
                <a:gd name="T8" fmla="*/ 47 w 47"/>
                <a:gd name="T9" fmla="*/ 27 h 35"/>
                <a:gd name="T10" fmla="*/ 21 w 47"/>
                <a:gd name="T11" fmla="*/ 16 h 35"/>
                <a:gd name="T12" fmla="*/ 5 w 47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5">
                  <a:moveTo>
                    <a:pt x="5" y="0"/>
                  </a:moveTo>
                  <a:cubicBezTo>
                    <a:pt x="1" y="4"/>
                    <a:pt x="0" y="10"/>
                    <a:pt x="1" y="15"/>
                  </a:cubicBezTo>
                  <a:cubicBezTo>
                    <a:pt x="3" y="24"/>
                    <a:pt x="11" y="30"/>
                    <a:pt x="19" y="35"/>
                  </a:cubicBezTo>
                  <a:cubicBezTo>
                    <a:pt x="21" y="35"/>
                    <a:pt x="22" y="34"/>
                    <a:pt x="22" y="34"/>
                  </a:cubicBezTo>
                  <a:cubicBezTo>
                    <a:pt x="31" y="32"/>
                    <a:pt x="39" y="29"/>
                    <a:pt x="47" y="27"/>
                  </a:cubicBezTo>
                  <a:cubicBezTo>
                    <a:pt x="37" y="26"/>
                    <a:pt x="28" y="23"/>
                    <a:pt x="21" y="16"/>
                  </a:cubicBezTo>
                  <a:cubicBezTo>
                    <a:pt x="15" y="11"/>
                    <a:pt x="11" y="4"/>
                    <a:pt x="5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7" name="Freeform 66">
              <a:extLst>
                <a:ext uri="{FF2B5EF4-FFF2-40B4-BE49-F238E27FC236}">
                  <a16:creationId xmlns:a16="http://schemas.microsoft.com/office/drawing/2014/main" id="{7A41995D-398A-42B9-AACB-6EF0B663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389" y="1690688"/>
              <a:ext cx="212725" cy="76200"/>
            </a:xfrm>
            <a:custGeom>
              <a:avLst/>
              <a:gdLst>
                <a:gd name="T0" fmla="*/ 44 w 50"/>
                <a:gd name="T1" fmla="*/ 0 h 18"/>
                <a:gd name="T2" fmla="*/ 35 w 50"/>
                <a:gd name="T3" fmla="*/ 1 h 18"/>
                <a:gd name="T4" fmla="*/ 32 w 50"/>
                <a:gd name="T5" fmla="*/ 1 h 18"/>
                <a:gd name="T6" fmla="*/ 28 w 50"/>
                <a:gd name="T7" fmla="*/ 1 h 18"/>
                <a:gd name="T8" fmla="*/ 3 w 50"/>
                <a:gd name="T9" fmla="*/ 8 h 18"/>
                <a:gd name="T10" fmla="*/ 0 w 50"/>
                <a:gd name="T11" fmla="*/ 9 h 18"/>
                <a:gd name="T12" fmla="*/ 5 w 50"/>
                <a:gd name="T13" fmla="*/ 12 h 18"/>
                <a:gd name="T14" fmla="*/ 28 w 50"/>
                <a:gd name="T15" fmla="*/ 18 h 18"/>
                <a:gd name="T16" fmla="*/ 43 w 50"/>
                <a:gd name="T17" fmla="*/ 14 h 18"/>
                <a:gd name="T18" fmla="*/ 50 w 50"/>
                <a:gd name="T19" fmla="*/ 5 h 18"/>
                <a:gd name="T20" fmla="*/ 48 w 50"/>
                <a:gd name="T21" fmla="*/ 1 h 18"/>
                <a:gd name="T22" fmla="*/ 44 w 5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8">
                  <a:moveTo>
                    <a:pt x="44" y="0"/>
                  </a:moveTo>
                  <a:cubicBezTo>
                    <a:pt x="41" y="0"/>
                    <a:pt x="37" y="1"/>
                    <a:pt x="35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0" y="1"/>
                    <a:pt x="29" y="1"/>
                    <a:pt x="28" y="1"/>
                  </a:cubicBezTo>
                  <a:cubicBezTo>
                    <a:pt x="20" y="3"/>
                    <a:pt x="12" y="6"/>
                    <a:pt x="3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2" y="10"/>
                    <a:pt x="3" y="11"/>
                    <a:pt x="5" y="12"/>
                  </a:cubicBezTo>
                  <a:cubicBezTo>
                    <a:pt x="12" y="15"/>
                    <a:pt x="20" y="18"/>
                    <a:pt x="28" y="18"/>
                  </a:cubicBezTo>
                  <a:cubicBezTo>
                    <a:pt x="34" y="18"/>
                    <a:pt x="39" y="17"/>
                    <a:pt x="43" y="14"/>
                  </a:cubicBezTo>
                  <a:cubicBezTo>
                    <a:pt x="46" y="12"/>
                    <a:pt x="49" y="8"/>
                    <a:pt x="50" y="5"/>
                  </a:cubicBezTo>
                  <a:cubicBezTo>
                    <a:pt x="50" y="3"/>
                    <a:pt x="49" y="2"/>
                    <a:pt x="48" y="1"/>
                  </a:cubicBezTo>
                  <a:cubicBezTo>
                    <a:pt x="47" y="0"/>
                    <a:pt x="45" y="0"/>
                    <a:pt x="44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8" name="Freeform 67">
              <a:extLst>
                <a:ext uri="{FF2B5EF4-FFF2-40B4-BE49-F238E27FC236}">
                  <a16:creationId xmlns:a16="http://schemas.microsoft.com/office/drawing/2014/main" id="{B79E941C-99DA-444B-B6A2-1333DA84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4" y="1655763"/>
              <a:ext cx="309563" cy="141288"/>
            </a:xfrm>
            <a:custGeom>
              <a:avLst/>
              <a:gdLst>
                <a:gd name="T0" fmla="*/ 67 w 73"/>
                <a:gd name="T1" fmla="*/ 0 h 33"/>
                <a:gd name="T2" fmla="*/ 57 w 73"/>
                <a:gd name="T3" fmla="*/ 7 h 33"/>
                <a:gd name="T4" fmla="*/ 30 w 73"/>
                <a:gd name="T5" fmla="*/ 17 h 33"/>
                <a:gd name="T6" fmla="*/ 23 w 73"/>
                <a:gd name="T7" fmla="*/ 16 h 33"/>
                <a:gd name="T8" fmla="*/ 2 w 73"/>
                <a:gd name="T9" fmla="*/ 12 h 33"/>
                <a:gd name="T10" fmla="*/ 7 w 73"/>
                <a:gd name="T11" fmla="*/ 26 h 33"/>
                <a:gd name="T12" fmla="*/ 28 w 73"/>
                <a:gd name="T13" fmla="*/ 33 h 33"/>
                <a:gd name="T14" fmla="*/ 38 w 73"/>
                <a:gd name="T15" fmla="*/ 33 h 33"/>
                <a:gd name="T16" fmla="*/ 71 w 73"/>
                <a:gd name="T17" fmla="*/ 13 h 33"/>
                <a:gd name="T18" fmla="*/ 71 w 73"/>
                <a:gd name="T19" fmla="*/ 2 h 33"/>
                <a:gd name="T20" fmla="*/ 68 w 73"/>
                <a:gd name="T21" fmla="*/ 0 h 33"/>
                <a:gd name="T22" fmla="*/ 67 w 7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33">
                  <a:moveTo>
                    <a:pt x="67" y="0"/>
                  </a:moveTo>
                  <a:cubicBezTo>
                    <a:pt x="63" y="0"/>
                    <a:pt x="60" y="5"/>
                    <a:pt x="57" y="7"/>
                  </a:cubicBezTo>
                  <a:cubicBezTo>
                    <a:pt x="49" y="13"/>
                    <a:pt x="40" y="17"/>
                    <a:pt x="30" y="17"/>
                  </a:cubicBezTo>
                  <a:cubicBezTo>
                    <a:pt x="28" y="17"/>
                    <a:pt x="25" y="16"/>
                    <a:pt x="23" y="16"/>
                  </a:cubicBezTo>
                  <a:cubicBezTo>
                    <a:pt x="16" y="15"/>
                    <a:pt x="9" y="12"/>
                    <a:pt x="2" y="12"/>
                  </a:cubicBezTo>
                  <a:cubicBezTo>
                    <a:pt x="0" y="17"/>
                    <a:pt x="3" y="23"/>
                    <a:pt x="7" y="26"/>
                  </a:cubicBezTo>
                  <a:cubicBezTo>
                    <a:pt x="12" y="32"/>
                    <a:pt x="20" y="33"/>
                    <a:pt x="28" y="33"/>
                  </a:cubicBezTo>
                  <a:cubicBezTo>
                    <a:pt x="32" y="33"/>
                    <a:pt x="35" y="33"/>
                    <a:pt x="38" y="33"/>
                  </a:cubicBezTo>
                  <a:cubicBezTo>
                    <a:pt x="50" y="31"/>
                    <a:pt x="66" y="26"/>
                    <a:pt x="71" y="13"/>
                  </a:cubicBezTo>
                  <a:cubicBezTo>
                    <a:pt x="72" y="10"/>
                    <a:pt x="73" y="5"/>
                    <a:pt x="71" y="2"/>
                  </a:cubicBezTo>
                  <a:cubicBezTo>
                    <a:pt x="71" y="1"/>
                    <a:pt x="70" y="1"/>
                    <a:pt x="68" y="0"/>
                  </a:cubicBezTo>
                  <a:cubicBezTo>
                    <a:pt x="68" y="0"/>
                    <a:pt x="68" y="0"/>
                    <a:pt x="67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9" name="Freeform 68">
              <a:extLst>
                <a:ext uri="{FF2B5EF4-FFF2-40B4-BE49-F238E27FC236}">
                  <a16:creationId xmlns:a16="http://schemas.microsoft.com/office/drawing/2014/main" id="{0D194B8F-44C9-42F9-91DE-349593DE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201" y="1308100"/>
              <a:ext cx="211138" cy="280988"/>
            </a:xfrm>
            <a:custGeom>
              <a:avLst/>
              <a:gdLst>
                <a:gd name="T0" fmla="*/ 34 w 50"/>
                <a:gd name="T1" fmla="*/ 0 h 66"/>
                <a:gd name="T2" fmla="*/ 31 w 50"/>
                <a:gd name="T3" fmla="*/ 1 h 66"/>
                <a:gd name="T4" fmla="*/ 30 w 50"/>
                <a:gd name="T5" fmla="*/ 14 h 66"/>
                <a:gd name="T6" fmla="*/ 17 w 50"/>
                <a:gd name="T7" fmla="*/ 47 h 66"/>
                <a:gd name="T8" fmla="*/ 0 w 50"/>
                <a:gd name="T9" fmla="*/ 61 h 66"/>
                <a:gd name="T10" fmla="*/ 13 w 50"/>
                <a:gd name="T11" fmla="*/ 66 h 66"/>
                <a:gd name="T12" fmla="*/ 15 w 50"/>
                <a:gd name="T13" fmla="*/ 66 h 66"/>
                <a:gd name="T14" fmla="*/ 39 w 50"/>
                <a:gd name="T15" fmla="*/ 45 h 66"/>
                <a:gd name="T16" fmla="*/ 43 w 50"/>
                <a:gd name="T17" fmla="*/ 7 h 66"/>
                <a:gd name="T18" fmla="*/ 34 w 50"/>
                <a:gd name="T19" fmla="*/ 0 h 66"/>
                <a:gd name="T20" fmla="*/ 34 w 5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66">
                  <a:moveTo>
                    <a:pt x="34" y="0"/>
                  </a:moveTo>
                  <a:cubicBezTo>
                    <a:pt x="33" y="0"/>
                    <a:pt x="32" y="0"/>
                    <a:pt x="31" y="1"/>
                  </a:cubicBezTo>
                  <a:cubicBezTo>
                    <a:pt x="27" y="4"/>
                    <a:pt x="30" y="10"/>
                    <a:pt x="30" y="14"/>
                  </a:cubicBezTo>
                  <a:cubicBezTo>
                    <a:pt x="29" y="26"/>
                    <a:pt x="26" y="38"/>
                    <a:pt x="17" y="47"/>
                  </a:cubicBezTo>
                  <a:cubicBezTo>
                    <a:pt x="11" y="52"/>
                    <a:pt x="5" y="55"/>
                    <a:pt x="0" y="61"/>
                  </a:cubicBezTo>
                  <a:cubicBezTo>
                    <a:pt x="3" y="65"/>
                    <a:pt x="8" y="66"/>
                    <a:pt x="13" y="66"/>
                  </a:cubicBezTo>
                  <a:cubicBezTo>
                    <a:pt x="13" y="66"/>
                    <a:pt x="14" y="66"/>
                    <a:pt x="15" y="66"/>
                  </a:cubicBezTo>
                  <a:cubicBezTo>
                    <a:pt x="26" y="65"/>
                    <a:pt x="34" y="53"/>
                    <a:pt x="39" y="45"/>
                  </a:cubicBezTo>
                  <a:cubicBezTo>
                    <a:pt x="45" y="34"/>
                    <a:pt x="50" y="18"/>
                    <a:pt x="43" y="7"/>
                  </a:cubicBezTo>
                  <a:cubicBezTo>
                    <a:pt x="41" y="4"/>
                    <a:pt x="38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2" name="Freeform 69">
              <a:extLst>
                <a:ext uri="{FF2B5EF4-FFF2-40B4-BE49-F238E27FC236}">
                  <a16:creationId xmlns:a16="http://schemas.microsoft.com/office/drawing/2014/main" id="{E0FE302F-0ED1-4AC6-A2EE-B5766C230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6" y="784225"/>
              <a:ext cx="309563" cy="141288"/>
            </a:xfrm>
            <a:custGeom>
              <a:avLst/>
              <a:gdLst>
                <a:gd name="T0" fmla="*/ 44 w 73"/>
                <a:gd name="T1" fmla="*/ 0 h 33"/>
                <a:gd name="T2" fmla="*/ 36 w 73"/>
                <a:gd name="T3" fmla="*/ 1 h 33"/>
                <a:gd name="T4" fmla="*/ 3 w 73"/>
                <a:gd name="T5" fmla="*/ 19 h 33"/>
                <a:gd name="T6" fmla="*/ 2 w 73"/>
                <a:gd name="T7" fmla="*/ 31 h 33"/>
                <a:gd name="T8" fmla="*/ 5 w 73"/>
                <a:gd name="T9" fmla="*/ 33 h 33"/>
                <a:gd name="T10" fmla="*/ 6 w 73"/>
                <a:gd name="T11" fmla="*/ 33 h 33"/>
                <a:gd name="T12" fmla="*/ 16 w 73"/>
                <a:gd name="T13" fmla="*/ 26 h 33"/>
                <a:gd name="T14" fmla="*/ 43 w 73"/>
                <a:gd name="T15" fmla="*/ 17 h 33"/>
                <a:gd name="T16" fmla="*/ 50 w 73"/>
                <a:gd name="T17" fmla="*/ 18 h 33"/>
                <a:gd name="T18" fmla="*/ 72 w 73"/>
                <a:gd name="T19" fmla="*/ 22 h 33"/>
                <a:gd name="T20" fmla="*/ 67 w 73"/>
                <a:gd name="T21" fmla="*/ 7 h 33"/>
                <a:gd name="T22" fmla="*/ 44 w 7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33">
                  <a:moveTo>
                    <a:pt x="44" y="0"/>
                  </a:moveTo>
                  <a:cubicBezTo>
                    <a:pt x="41" y="0"/>
                    <a:pt x="38" y="0"/>
                    <a:pt x="36" y="1"/>
                  </a:cubicBezTo>
                  <a:cubicBezTo>
                    <a:pt x="24" y="2"/>
                    <a:pt x="8" y="7"/>
                    <a:pt x="3" y="19"/>
                  </a:cubicBezTo>
                  <a:cubicBezTo>
                    <a:pt x="1" y="22"/>
                    <a:pt x="0" y="28"/>
                    <a:pt x="2" y="31"/>
                  </a:cubicBezTo>
                  <a:cubicBezTo>
                    <a:pt x="3" y="32"/>
                    <a:pt x="3" y="32"/>
                    <a:pt x="5" y="33"/>
                  </a:cubicBezTo>
                  <a:cubicBezTo>
                    <a:pt x="5" y="33"/>
                    <a:pt x="6" y="33"/>
                    <a:pt x="6" y="33"/>
                  </a:cubicBezTo>
                  <a:cubicBezTo>
                    <a:pt x="10" y="33"/>
                    <a:pt x="14" y="28"/>
                    <a:pt x="16" y="26"/>
                  </a:cubicBezTo>
                  <a:cubicBezTo>
                    <a:pt x="24" y="20"/>
                    <a:pt x="33" y="17"/>
                    <a:pt x="43" y="17"/>
                  </a:cubicBezTo>
                  <a:cubicBezTo>
                    <a:pt x="45" y="17"/>
                    <a:pt x="48" y="17"/>
                    <a:pt x="50" y="18"/>
                  </a:cubicBezTo>
                  <a:cubicBezTo>
                    <a:pt x="57" y="19"/>
                    <a:pt x="64" y="22"/>
                    <a:pt x="72" y="22"/>
                  </a:cubicBezTo>
                  <a:cubicBezTo>
                    <a:pt x="73" y="17"/>
                    <a:pt x="70" y="11"/>
                    <a:pt x="67" y="7"/>
                  </a:cubicBezTo>
                  <a:cubicBezTo>
                    <a:pt x="61" y="2"/>
                    <a:pt x="53" y="0"/>
                    <a:pt x="44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3" name="Freeform 70">
              <a:extLst>
                <a:ext uri="{FF2B5EF4-FFF2-40B4-BE49-F238E27FC236}">
                  <a16:creationId xmlns:a16="http://schemas.microsoft.com/office/drawing/2014/main" id="{D824D257-2EFB-4E10-B24A-1BB4F1B66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614" y="890588"/>
              <a:ext cx="258763" cy="242888"/>
            </a:xfrm>
            <a:custGeom>
              <a:avLst/>
              <a:gdLst>
                <a:gd name="T0" fmla="*/ 16 w 61"/>
                <a:gd name="T1" fmla="*/ 0 h 57"/>
                <a:gd name="T2" fmla="*/ 10 w 61"/>
                <a:gd name="T3" fmla="*/ 1 h 57"/>
                <a:gd name="T4" fmla="*/ 1 w 61"/>
                <a:gd name="T5" fmla="*/ 7 h 57"/>
                <a:gd name="T6" fmla="*/ 1 w 61"/>
                <a:gd name="T7" fmla="*/ 11 h 57"/>
                <a:gd name="T8" fmla="*/ 13 w 61"/>
                <a:gd name="T9" fmla="*/ 16 h 57"/>
                <a:gd name="T10" fmla="*/ 41 w 61"/>
                <a:gd name="T11" fmla="*/ 37 h 57"/>
                <a:gd name="T12" fmla="*/ 50 w 61"/>
                <a:gd name="T13" fmla="*/ 57 h 57"/>
                <a:gd name="T14" fmla="*/ 59 w 61"/>
                <a:gd name="T15" fmla="*/ 44 h 57"/>
                <a:gd name="T16" fmla="*/ 45 w 61"/>
                <a:gd name="T17" fmla="*/ 15 h 57"/>
                <a:gd name="T18" fmla="*/ 16 w 61"/>
                <a:gd name="T1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57">
                  <a:moveTo>
                    <a:pt x="16" y="0"/>
                  </a:moveTo>
                  <a:cubicBezTo>
                    <a:pt x="14" y="0"/>
                    <a:pt x="12" y="0"/>
                    <a:pt x="10" y="1"/>
                  </a:cubicBezTo>
                  <a:cubicBezTo>
                    <a:pt x="7" y="2"/>
                    <a:pt x="2" y="4"/>
                    <a:pt x="1" y="7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2" y="15"/>
                    <a:pt x="9" y="15"/>
                    <a:pt x="13" y="16"/>
                  </a:cubicBezTo>
                  <a:cubicBezTo>
                    <a:pt x="25" y="19"/>
                    <a:pt x="35" y="26"/>
                    <a:pt x="41" y="37"/>
                  </a:cubicBezTo>
                  <a:cubicBezTo>
                    <a:pt x="44" y="44"/>
                    <a:pt x="46" y="51"/>
                    <a:pt x="50" y="57"/>
                  </a:cubicBezTo>
                  <a:cubicBezTo>
                    <a:pt x="55" y="55"/>
                    <a:pt x="58" y="49"/>
                    <a:pt x="59" y="44"/>
                  </a:cubicBezTo>
                  <a:cubicBezTo>
                    <a:pt x="61" y="33"/>
                    <a:pt x="52" y="23"/>
                    <a:pt x="45" y="15"/>
                  </a:cubicBezTo>
                  <a:cubicBezTo>
                    <a:pt x="38" y="8"/>
                    <a:pt x="27" y="0"/>
                    <a:pt x="1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260" name="文本框 558">
            <a:extLst>
              <a:ext uri="{FF2B5EF4-FFF2-40B4-BE49-F238E27FC236}">
                <a16:creationId xmlns:a16="http://schemas.microsoft.com/office/drawing/2014/main" id="{17974BA2-623D-4CCB-BD2A-D4C805CC6430}"/>
              </a:ext>
            </a:extLst>
          </p:cNvPr>
          <p:cNvSpPr txBox="1"/>
          <p:nvPr/>
        </p:nvSpPr>
        <p:spPr>
          <a:xfrm>
            <a:off x="2816720" y="2624301"/>
            <a:ext cx="794777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II. TRAO ĐỔI, THỰC HÀNH</a:t>
            </a:r>
            <a:endParaRPr lang="zh-CN" altLang="en-US" sz="2800" b="1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6D30BF5-F660-499B-B470-FB91EF81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69"/>
            <a:ext cx="12173412" cy="66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6293F-96CA-4752-9E92-87BCA7EC09E4}"/>
              </a:ext>
            </a:extLst>
          </p:cNvPr>
          <p:cNvSpPr txBox="1"/>
          <p:nvPr/>
        </p:nvSpPr>
        <p:spPr>
          <a:xfrm>
            <a:off x="1418253" y="1288924"/>
            <a:ext cx="10263673" cy="279595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6.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Teacher png images | PNGEgg">
            <a:extLst>
              <a:ext uri="{FF2B5EF4-FFF2-40B4-BE49-F238E27FC236}">
                <a16:creationId xmlns:a16="http://schemas.microsoft.com/office/drawing/2014/main" id="{24B03C8A-D803-4001-BC80-D6941BCF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5980" l="1186" r="98419">
                        <a14:foregroundMark x1="31225" y1="9045" x2="31225" y2="8040"/>
                        <a14:foregroundMark x1="37154" y1="2010" x2="30830" y2="2010"/>
                        <a14:foregroundMark x1="34387" y1="48744" x2="32016" y2="57286"/>
                        <a14:foregroundMark x1="38340" y1="33166" x2="42688" y2="36683"/>
                        <a14:foregroundMark x1="24111" y1="32663" x2="24111" y2="38693"/>
                        <a14:foregroundMark x1="5534" y1="62814" x2="7510" y2="79397"/>
                        <a14:foregroundMark x1="2767" y1="64824" x2="2372" y2="67337"/>
                        <a14:foregroundMark x1="1581" y1="63819" x2="1581" y2="62312"/>
                        <a14:foregroundMark x1="7905" y1="88442" x2="8300" y2="92965"/>
                        <a14:foregroundMark x1="28458" y1="89447" x2="28458" y2="94975"/>
                        <a14:foregroundMark x1="10277" y1="93970" x2="9486" y2="96482"/>
                        <a14:foregroundMark x1="90909" y1="36181" x2="91219" y2="36181"/>
                        <a14:foregroundMark x1="97056" y1="26489" x2="98419" y2="24623"/>
                        <a14:foregroundMark x1="93281" y1="31658" x2="93579" y2="31250"/>
                        <a14:foregroundMark x1="92490" y1="35176" x2="94862" y2="29648"/>
                        <a14:backgroundMark x1="94862" y1="36181" x2="93676" y2="38191"/>
                        <a14:backgroundMark x1="94071" y1="29146" x2="94071" y2="29648"/>
                        <a14:backgroundMark x1="93676" y1="30653" x2="93281" y2="30653"/>
                        <a14:backgroundMark x1="94071" y1="29648" x2="94202" y2="29425"/>
                        <a14:backgroundMark x1="92885" y1="30653" x2="93281" y2="3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" y="4730620"/>
            <a:ext cx="2704659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C2428-E4BC-4DA9-A718-85F8BA04684D}"/>
              </a:ext>
            </a:extLst>
          </p:cNvPr>
          <p:cNvSpPr txBox="1"/>
          <p:nvPr/>
        </p:nvSpPr>
        <p:spPr>
          <a:xfrm>
            <a:off x="946036" y="601625"/>
            <a:ext cx="10585563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A1A311-A915-4743-A1AC-37061C88BE03}"/>
              </a:ext>
            </a:extLst>
          </p:cNvPr>
          <p:cNvSpPr/>
          <p:nvPr/>
        </p:nvSpPr>
        <p:spPr>
          <a:xfrm>
            <a:off x="1370917" y="2492116"/>
            <a:ext cx="551365" cy="507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B30C591-368D-40F8-A499-E9DD13AC3897}"/>
              </a:ext>
            </a:extLst>
          </p:cNvPr>
          <p:cNvSpPr/>
          <p:nvPr/>
        </p:nvSpPr>
        <p:spPr>
          <a:xfrm>
            <a:off x="1370916" y="1374794"/>
            <a:ext cx="551365" cy="507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6D30BF5-F660-499B-B470-FB91EF81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69"/>
            <a:ext cx="12173412" cy="66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6293F-96CA-4752-9E92-87BCA7EC09E4}"/>
              </a:ext>
            </a:extLst>
          </p:cNvPr>
          <p:cNvSpPr txBox="1"/>
          <p:nvPr/>
        </p:nvSpPr>
        <p:spPr>
          <a:xfrm>
            <a:off x="1418254" y="1288924"/>
            <a:ext cx="9685176" cy="22419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Barbie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Teacher png images | PNGEgg">
            <a:extLst>
              <a:ext uri="{FF2B5EF4-FFF2-40B4-BE49-F238E27FC236}">
                <a16:creationId xmlns:a16="http://schemas.microsoft.com/office/drawing/2014/main" id="{24B03C8A-D803-4001-BC80-D6941BCF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5980" l="1186" r="98419">
                        <a14:foregroundMark x1="31225" y1="9045" x2="31225" y2="8040"/>
                        <a14:foregroundMark x1="37154" y1="2010" x2="30830" y2="2010"/>
                        <a14:foregroundMark x1="34387" y1="48744" x2="32016" y2="57286"/>
                        <a14:foregroundMark x1="38340" y1="33166" x2="42688" y2="36683"/>
                        <a14:foregroundMark x1="24111" y1="32663" x2="24111" y2="38693"/>
                        <a14:foregroundMark x1="5534" y1="62814" x2="7510" y2="79397"/>
                        <a14:foregroundMark x1="2767" y1="64824" x2="2372" y2="67337"/>
                        <a14:foregroundMark x1="1581" y1="63819" x2="1581" y2="62312"/>
                        <a14:foregroundMark x1="7905" y1="88442" x2="8300" y2="92965"/>
                        <a14:foregroundMark x1="28458" y1="89447" x2="28458" y2="94975"/>
                        <a14:foregroundMark x1="10277" y1="93970" x2="9486" y2="96482"/>
                        <a14:foregroundMark x1="90909" y1="36181" x2="91219" y2="36181"/>
                        <a14:foregroundMark x1="97056" y1="26489" x2="98419" y2="24623"/>
                        <a14:foregroundMark x1="93281" y1="31658" x2="93579" y2="31250"/>
                        <a14:foregroundMark x1="92490" y1="35176" x2="94862" y2="29648"/>
                        <a14:backgroundMark x1="94862" y1="36181" x2="93676" y2="38191"/>
                        <a14:backgroundMark x1="94071" y1="29146" x2="94071" y2="29648"/>
                        <a14:backgroundMark x1="93676" y1="30653" x2="93281" y2="30653"/>
                        <a14:backgroundMark x1="94071" y1="29648" x2="94202" y2="29425"/>
                        <a14:backgroundMark x1="92885" y1="30653" x2="93281" y2="3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" y="4730620"/>
            <a:ext cx="2704659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C2428-E4BC-4DA9-A718-85F8BA04684D}"/>
              </a:ext>
            </a:extLst>
          </p:cNvPr>
          <p:cNvSpPr txBox="1"/>
          <p:nvPr/>
        </p:nvSpPr>
        <p:spPr>
          <a:xfrm>
            <a:off x="946036" y="601625"/>
            <a:ext cx="10585563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27E35-17E2-4EF1-88C4-6729A099FB76}"/>
              </a:ext>
            </a:extLst>
          </p:cNvPr>
          <p:cNvSpPr txBox="1"/>
          <p:nvPr/>
        </p:nvSpPr>
        <p:spPr>
          <a:xfrm>
            <a:off x="1418254" y="3720675"/>
            <a:ext cx="9685176" cy="11339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0025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6D30BF5-F660-499B-B470-FB91EF81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69"/>
            <a:ext cx="12173412" cy="66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6293F-96CA-4752-9E92-87BCA7EC09E4}"/>
              </a:ext>
            </a:extLst>
          </p:cNvPr>
          <p:cNvSpPr txBox="1"/>
          <p:nvPr/>
        </p:nvSpPr>
        <p:spPr>
          <a:xfrm>
            <a:off x="1418254" y="1288924"/>
            <a:ext cx="9685176" cy="11339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Teacher png images | PNGEgg">
            <a:extLst>
              <a:ext uri="{FF2B5EF4-FFF2-40B4-BE49-F238E27FC236}">
                <a16:creationId xmlns:a16="http://schemas.microsoft.com/office/drawing/2014/main" id="{24B03C8A-D803-4001-BC80-D6941BCF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" b="95980" l="1186" r="98419">
                        <a14:foregroundMark x1="31225" y1="9045" x2="31225" y2="8040"/>
                        <a14:foregroundMark x1="37154" y1="2010" x2="30830" y2="2010"/>
                        <a14:foregroundMark x1="34387" y1="48744" x2="32016" y2="57286"/>
                        <a14:foregroundMark x1="38340" y1="33166" x2="42688" y2="36683"/>
                        <a14:foregroundMark x1="24111" y1="32663" x2="24111" y2="38693"/>
                        <a14:foregroundMark x1="5534" y1="62814" x2="7510" y2="79397"/>
                        <a14:foregroundMark x1="2767" y1="64824" x2="2372" y2="67337"/>
                        <a14:foregroundMark x1="1581" y1="63819" x2="1581" y2="62312"/>
                        <a14:foregroundMark x1="7905" y1="88442" x2="8300" y2="92965"/>
                        <a14:foregroundMark x1="28458" y1="89447" x2="28458" y2="94975"/>
                        <a14:foregroundMark x1="10277" y1="93970" x2="9486" y2="96482"/>
                        <a14:foregroundMark x1="90909" y1="36181" x2="91219" y2="36181"/>
                        <a14:foregroundMark x1="97056" y1="26489" x2="98419" y2="24623"/>
                        <a14:foregroundMark x1="93281" y1="31658" x2="93579" y2="31250"/>
                        <a14:foregroundMark x1="92490" y1="35176" x2="94862" y2="29648"/>
                        <a14:backgroundMark x1="94862" y1="36181" x2="93676" y2="38191"/>
                        <a14:backgroundMark x1="94071" y1="29146" x2="94071" y2="29648"/>
                        <a14:backgroundMark x1="93676" y1="30653" x2="93281" y2="30653"/>
                        <a14:backgroundMark x1="94071" y1="29648" x2="94202" y2="29425"/>
                        <a14:backgroundMark x1="92885" y1="30653" x2="93281" y2="3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" y="4730620"/>
            <a:ext cx="2704659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C2428-E4BC-4DA9-A718-85F8BA04684D}"/>
              </a:ext>
            </a:extLst>
          </p:cNvPr>
          <p:cNvSpPr txBox="1"/>
          <p:nvPr/>
        </p:nvSpPr>
        <p:spPr>
          <a:xfrm>
            <a:off x="946036" y="601625"/>
            <a:ext cx="10585563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03E8F-51CD-4917-93F8-512B36692E7F}"/>
              </a:ext>
            </a:extLst>
          </p:cNvPr>
          <p:cNvSpPr txBox="1"/>
          <p:nvPr/>
        </p:nvSpPr>
        <p:spPr>
          <a:xfrm>
            <a:off x="1418254" y="3151507"/>
            <a:ext cx="9685176" cy="11339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5265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203200" y="101600"/>
            <a:ext cx="11988800" cy="6675120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D9F2E361-EA28-4D63-8969-F0F18703998A}"/>
                </a:ext>
              </a:extLst>
            </p:cNvPr>
            <p:cNvGrpSpPr/>
            <p:nvPr/>
          </p:nvGrpSpPr>
          <p:grpSpPr>
            <a:xfrm>
              <a:off x="2073298" y="2527566"/>
              <a:ext cx="3320788" cy="1170989"/>
              <a:chOff x="5563569" y="2046920"/>
              <a:chExt cx="3320788" cy="1170989"/>
            </a:xfrm>
          </p:grpSpPr>
          <p:sp>
            <p:nvSpPr>
              <p:cNvPr id="141" name="文本框 140">
                <a:extLst>
                  <a:ext uri="{FF2B5EF4-FFF2-40B4-BE49-F238E27FC236}">
                    <a16:creationId xmlns:a16="http://schemas.microsoft.com/office/drawing/2014/main" id="{09DF934A-53D6-4454-AA13-9960AA9D0412}"/>
                  </a:ext>
                </a:extLst>
              </p:cNvPr>
              <p:cNvSpPr txBox="1"/>
              <p:nvPr/>
            </p:nvSpPr>
            <p:spPr>
              <a:xfrm>
                <a:off x="6621329" y="2046920"/>
                <a:ext cx="961748" cy="171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342900" indent="-342900" algn="ctr"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LỜI KHUYÊN</a:t>
                </a:r>
                <a:endParaRPr lang="zh-CN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文本框 141">
                <a:extLst>
                  <a:ext uri="{FF2B5EF4-FFF2-40B4-BE49-F238E27FC236}">
                    <a16:creationId xmlns:a16="http://schemas.microsoft.com/office/drawing/2014/main" id="{468CCB71-1086-40BE-BD0C-DA5816B9A5D7}"/>
                  </a:ext>
                </a:extLst>
              </p:cNvPr>
              <p:cNvSpPr txBox="1"/>
              <p:nvPr/>
            </p:nvSpPr>
            <p:spPr>
              <a:xfrm>
                <a:off x="5563569" y="2257213"/>
                <a:ext cx="3320788" cy="96069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3600" b="0">
                    <a:solidFill>
                      <a:srgbClr val="1C75BC"/>
                    </a:solidFill>
                    <a:latin typeface="汉仪趣黑W" panose="00020600040101010101" pitchFamily="18" charset="-122"/>
                    <a:ea typeface="汉仪趣黑W" panose="00020600040101010101" pitchFamily="18" charset="-122"/>
                  </a:defRPr>
                </a:lvl1pPr>
              </a:lstStyle>
              <a:p>
                <a:pPr marL="342900" indent="-342900" algn="just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Đối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bạn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bè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em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nhỏ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chúng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ta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chú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ý:</a:t>
                </a:r>
              </a:p>
              <a:p>
                <a:pPr marL="457200" indent="-457200" algn="just">
                  <a:lnSpc>
                    <a:spcPct val="100000"/>
                  </a:lnSpc>
                  <a:buFontTx/>
                  <a:buChar char="-"/>
                </a:pP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Biết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chia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sẻ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nhường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nhịn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lnSpc>
                    <a:spcPct val="100000"/>
                  </a:lnSpc>
                  <a:buFontTx/>
                  <a:buChar char="-"/>
                </a:pP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Quan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tâm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giúp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đỡ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đúng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cách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đúng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lúc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lnSpc>
                    <a:spcPct val="100000"/>
                  </a:lnSpc>
                  <a:buFontTx/>
                  <a:buChar char="-"/>
                </a:pP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Biết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biểu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hiện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tình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cảm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quý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mến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cách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chân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thành</a:t>
                </a:r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en-US" sz="28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CE670E3-F61C-451C-84F6-AE2FF2A7AE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16976" y="-638749"/>
            <a:ext cx="9558044" cy="2491315"/>
            <a:chOff x="1541" y="-64"/>
            <a:chExt cx="4577" cy="119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24D5158-C0D7-4F81-8B08-B82775C03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8C7CF7-F19F-4B33-9AAE-4CEF7894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111BE6-6385-4190-B459-2A6431D69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F7E9832-294D-4BFE-AEAE-75504AE04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8B01E28-E3EF-43F3-AB3B-583EF4B2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D34499-388F-4D0F-9A2D-3692497AC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DE7F3E47-5C32-4019-8E26-1244CC00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409D895A-B37F-4D3A-A772-11D5C0C7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841AC556-27F4-49E0-893E-0339A929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B894B6C-B93E-4241-B9EE-9E0FAC4D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ED0C5C3-07B6-4FF7-B0E7-221B6703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017D817-86ED-4D13-993E-44ACA63A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AA064FC-6FB6-492F-9240-4D29259E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B258183-C64F-4D36-B0AD-6AFE49E6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C9F3F75D-14DC-4DFF-80C4-70CC0CD5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6FC4F9AA-29CF-428C-A229-2CBC90D5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9C7B96C-98EA-4DD6-BCA4-5CED7D60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03E1B2F2-D4E1-4CBC-AAB6-9CC3F9E4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A4AD595-3FE4-4D42-AF21-AA5426150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13F20A35-CA7F-418D-882C-D6ABD8712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5005AAE0-01BF-4E63-991A-B730E01D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58962F0B-EFE5-4882-BFB6-756C62351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FEB22865-03FA-40C9-AEB1-33E444475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3169211-8786-471A-AE6D-4A77AC43C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88A2A293-021A-4D55-B2EE-D5D45A999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D768E98B-35AD-4B0F-9348-9DA1F2F99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F2E57118-6165-4DB3-9712-3F64E8F5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2135521E-0305-419C-B96B-84B3DC7B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B65B782-C6F2-48A4-98FA-BCA0FBB1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1D40D207-5B1C-452A-AD7E-80F316335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73CD353C-049C-4913-8949-E30B440CF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8026F4F-C478-4BDD-B76A-C9D8F4A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12808FC3-6A4F-425A-8222-3DC6C01A4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DAB307D1-0242-4537-8361-F90F2E65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154B3268-66DA-4B1E-8D84-53D26F8E9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CEE62FBB-4195-42FC-8FF8-73F7AEAD7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C551C5FE-9E0A-4CAD-9EB2-DD4BF89A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61186E44-1F73-4993-AE75-856624C2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0CB76430-DA28-4128-93F6-59629CC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36BBE4E8-4372-4883-B17E-AABA9C777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1F5C518A-3153-41C2-975A-3F6C7291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A5CD2BE-C299-4774-AD64-EDE508954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60E50C0A-3591-4726-AB5D-83FDA50A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61DE3723-AAEA-45C3-8DEE-8A36BA3D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CFA07F8B-9210-4F00-8754-902059E7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5B8296D-2BD0-45DF-BFD9-C159F9D5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E28B115A-0480-4096-A91D-BDCBBC70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95500174-5E25-404D-AFE4-79E3FCB4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7E48F1D5-80DB-49B7-9CF7-56200892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5FAB6B9-8CE8-4EE1-97B3-E94009D1C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0C8E5226-286E-4AF5-88E8-56DF2622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915B1325-CCBF-4FED-8531-16003294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255156B-F5BA-4531-8918-BB2BFDA7C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61ED4F2-1D75-4E3F-B013-E5F731DD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F95EFE5B-75E5-49C3-93E5-B34EAD545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036E103-887A-4A56-9197-5B84D923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DAC1156C-E856-454E-80D6-B2D657576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98081E2-FC75-46FA-BB51-1692EAF5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202437D9-41E7-40E7-9BD4-C1044949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047B7EE3-C696-46C4-976E-F5832482B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8DB842A-0BC5-4464-9FE9-81BD7597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D3060478-1C67-4817-BB90-87C482A6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2E9EFE25-BC20-4B6C-ACDA-C29FB331B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201C3D0-0F61-48ED-9CB4-54E66A0A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BAC82736-C856-4C6E-BE7A-93F7B182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213BDF76-491E-486B-AAED-18E7E4837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97F69D03-13B2-45A6-951E-406C28AC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B9BC0F6A-50E0-41EF-9B31-1FCF253F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179A4AED-2E02-46DA-821F-6B82FB7B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05A4FD59-041B-4949-8C1C-38634F803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4B6831E4-CE05-4576-BD9D-C939F3975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76B43281-4AF7-4899-BA3E-DC612AC6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936F0EAB-3F21-4584-A630-4C7C08C1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FE5EAF8F-29F2-4F88-B89C-02F492E9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75BE6136-8795-4593-8E13-3255286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8AF85977-4AF1-4D55-98CD-6F767F3B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F721245B-241B-4482-AE39-0D883121E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1D1FB7B-2139-4D24-8555-760B4054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DB46605-70ED-4EC9-B325-EC0C49554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828AA8-3E0C-4D7A-8C89-4948EFDD4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0D75DCDA-046A-4628-9DB4-A0E9CA2F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839F592B-07BF-418F-A1D6-21FB7C2A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11A5C15-9A6A-45B8-9981-47B2FA6EB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38D9764C-A56C-4DE5-9F9E-AD7DA9C4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4C82B2B2-68F3-4E3F-BD0E-3E351619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45CEEF31-98B3-4CED-94E8-009DAB5FA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E034D6E3-9784-442A-942B-FC367922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A8EA346-99AF-4D42-AC99-9E1DD675F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7B236021-9E64-4F93-ACDB-93383C2F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C1F5CF7F-B34E-4DEB-954B-6D2A22376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974F33A-9646-4382-8892-EE3BFAB8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5E38D17E-DEB7-4AD2-95C1-7865E068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C39BC613-BEEF-43FC-A722-97841D0E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8B46D2B1-E78F-4AB1-971B-369972863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1473193-3985-46BE-8D95-76C46FB46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1C22DE3-B38B-49F5-B2A2-2FB076514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AA87580-D435-49A5-A4F2-FFE24554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92F8474-59D3-4325-934C-1641C8038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A504DAFB-D6FF-416B-959B-663DD9A48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97250A0B-0AB2-4C57-896B-2469C019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2B7C7075-B632-4F19-BA78-DC16EB3B5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91ECF552-3BB8-4E65-B485-0874D30BD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DBA6F8E-FFC0-44F6-A2C6-6FB754B14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3A6ED67B-9CEB-4BEE-89BA-114337715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879FE19-A745-4277-8957-0833D42B1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1CC6ABA-2401-438C-A628-EB0C4C42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92B902B-9603-430E-9BE4-B2C3BB17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5884C43-7DDC-491B-9693-95F1A67C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E7B6D64-0685-4A7C-8F2C-A5DB1539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F546F2A9-B6C9-433E-A7DA-30C0C5F5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571F5CA3-7D9B-42B8-8A08-AAA34EA5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C027B623-4BE7-47A0-AEAC-AF5329F0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74586B6A-9CA5-4C27-BDEE-4A683832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E4686E8E-EB36-4618-9633-B3417C1E8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5BD2D10-1A5C-494E-9872-00ECBF02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9A20F7A0-8DD8-41DD-A713-F068AA9A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B008929B-1743-4311-B1DC-C84AA314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886C7C5E-BE07-4F60-8025-A1B1FF09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AE212162-C4E5-4686-AD2C-0B46998B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58052C30-ECF0-4F39-B054-3C4CCF483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2D6CA9EF-9CC8-42EB-B37B-73BA0358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A5043171-F021-430B-854D-0FA37C49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11783723-E6B6-4DDD-A96F-91BCC984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B0A92F5A-F6FF-48D6-94CE-9904DEAA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ACFECD95-B592-4A75-A79C-E4EB2B56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1D355627-74E3-4006-9AEA-FC6E3DAE6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024D15B0-BE15-4337-8D04-F9255DBAE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F793AB10-BD30-41CE-9891-AC084DC3C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11BEBD7D-DE75-4669-9996-D0C12FE8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72409F2-3E1C-4556-A463-CC12D9B4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7827C60B-ECCE-4DA8-8267-5E6706A0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A1A6FBC4-0D2D-4B00-A5EC-FD5CA640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14D8B04D-B09E-417C-B104-CB1F5801D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C2469740-1A57-4216-91F6-150E355E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41" name="文本框 140">
            <a:extLst>
              <a:ext uri="{FF2B5EF4-FFF2-40B4-BE49-F238E27FC236}">
                <a16:creationId xmlns:a16="http://schemas.microsoft.com/office/drawing/2014/main" id="{5BB8FD65-4F98-43CB-96BC-3D89D225D7C3}"/>
              </a:ext>
            </a:extLst>
          </p:cNvPr>
          <p:cNvSpPr txBox="1"/>
          <p:nvPr/>
        </p:nvSpPr>
        <p:spPr>
          <a:xfrm>
            <a:off x="5110777" y="645541"/>
            <a:ext cx="278185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MỤC TIÊU</a:t>
            </a:r>
            <a:endParaRPr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4537CC-3A29-4300-943C-73647671035A}"/>
              </a:ext>
            </a:extLst>
          </p:cNvPr>
          <p:cNvGrpSpPr/>
          <p:nvPr/>
        </p:nvGrpSpPr>
        <p:grpSpPr>
          <a:xfrm>
            <a:off x="1646712" y="1941346"/>
            <a:ext cx="9003179" cy="1260284"/>
            <a:chOff x="1646712" y="1941346"/>
            <a:chExt cx="9003179" cy="1260284"/>
          </a:xfrm>
        </p:grpSpPr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8AADD510-A378-40CD-8E04-5A212B85A6A4}"/>
                </a:ext>
              </a:extLst>
            </p:cNvPr>
            <p:cNvGrpSpPr/>
            <p:nvPr/>
          </p:nvGrpSpPr>
          <p:grpSpPr>
            <a:xfrm>
              <a:off x="1646712" y="1941346"/>
              <a:ext cx="9003179" cy="1260284"/>
              <a:chOff x="1721148" y="1955838"/>
              <a:chExt cx="4764414" cy="1260284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8EFBEB9E-A53A-4900-BBF6-D665B6491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8343" y="1955838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42" name="组合 141">
                <a:extLst>
                  <a:ext uri="{FF2B5EF4-FFF2-40B4-BE49-F238E27FC236}">
                    <a16:creationId xmlns:a16="http://schemas.microsoft.com/office/drawing/2014/main" id="{2A61E87B-4BA5-4A6B-B8AD-D00FA2E67CA7}"/>
                  </a:ext>
                </a:extLst>
              </p:cNvPr>
              <p:cNvGrpSpPr/>
              <p:nvPr/>
            </p:nvGrpSpPr>
            <p:grpSpPr>
              <a:xfrm>
                <a:off x="1721148" y="2182675"/>
                <a:ext cx="4764414" cy="683954"/>
                <a:chOff x="5476360" y="2172588"/>
                <a:chExt cx="4764414" cy="683954"/>
              </a:xfrm>
            </p:grpSpPr>
            <p:sp>
              <p:nvSpPr>
                <p:cNvPr id="143" name="文本框 142">
                  <a:extLst>
                    <a:ext uri="{FF2B5EF4-FFF2-40B4-BE49-F238E27FC236}">
                      <a16:creationId xmlns:a16="http://schemas.microsoft.com/office/drawing/2014/main" id="{E434CD55-07AB-4486-BDE6-48C432AC90C3}"/>
                    </a:ext>
                  </a:extLst>
                </p:cNvPr>
                <p:cNvSpPr txBox="1"/>
                <p:nvPr/>
              </p:nvSpPr>
              <p:spPr>
                <a:xfrm>
                  <a:off x="5476360" y="2172588"/>
                  <a:ext cx="14374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THỰC HIỆN ĐƯỢC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4" name="文本框 143">
                  <a:extLst>
                    <a:ext uri="{FF2B5EF4-FFF2-40B4-BE49-F238E27FC236}">
                      <a16:creationId xmlns:a16="http://schemas.microsoft.com/office/drawing/2014/main" id="{3793743B-3167-44EC-B85C-E365A2AB683B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53" name="文本框 147">
              <a:extLst>
                <a:ext uri="{FF2B5EF4-FFF2-40B4-BE49-F238E27FC236}">
                  <a16:creationId xmlns:a16="http://schemas.microsoft.com/office/drawing/2014/main" id="{80F70AE7-7DEB-4E27-9F86-BA3D72A50031}"/>
                </a:ext>
              </a:extLst>
            </p:cNvPr>
            <p:cNvSpPr txBox="1"/>
            <p:nvPr/>
          </p:nvSpPr>
          <p:spPr>
            <a:xfrm>
              <a:off x="2267030" y="2501772"/>
              <a:ext cx="8066256" cy="4001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Nắm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xử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bè.em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nhỏ</a:t>
              </a:r>
              <a:r>
                <a:rPr lang="en-US" altLang="zh-CN" sz="200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2BDADF-4D51-4AAE-915D-9462CF0F66DF}"/>
              </a:ext>
            </a:extLst>
          </p:cNvPr>
          <p:cNvGrpSpPr/>
          <p:nvPr/>
        </p:nvGrpSpPr>
        <p:grpSpPr>
          <a:xfrm>
            <a:off x="1690267" y="3448046"/>
            <a:ext cx="8994160" cy="1260284"/>
            <a:chOff x="1690267" y="3448046"/>
            <a:chExt cx="8994160" cy="1260284"/>
          </a:xfrm>
        </p:grpSpPr>
        <p:grpSp>
          <p:nvGrpSpPr>
            <p:cNvPr id="154" name="组合 148">
              <a:extLst>
                <a:ext uri="{FF2B5EF4-FFF2-40B4-BE49-F238E27FC236}">
                  <a16:creationId xmlns:a16="http://schemas.microsoft.com/office/drawing/2014/main" id="{B4377198-BAE9-4753-80C8-1F0895560542}"/>
                </a:ext>
              </a:extLst>
            </p:cNvPr>
            <p:cNvGrpSpPr/>
            <p:nvPr/>
          </p:nvGrpSpPr>
          <p:grpSpPr>
            <a:xfrm>
              <a:off x="1690267" y="3448046"/>
              <a:ext cx="8994160" cy="1260284"/>
              <a:chOff x="1725921" y="2029531"/>
              <a:chExt cx="4759641" cy="1260284"/>
            </a:xfrm>
          </p:grpSpPr>
          <p:pic>
            <p:nvPicPr>
              <p:cNvPr id="155" name="图片 2">
                <a:extLst>
                  <a:ext uri="{FF2B5EF4-FFF2-40B4-BE49-F238E27FC236}">
                    <a16:creationId xmlns:a16="http://schemas.microsoft.com/office/drawing/2014/main" id="{E8099C92-AC52-4A54-8870-B17C61084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1592" y="2029531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56" name="组合 141">
                <a:extLst>
                  <a:ext uri="{FF2B5EF4-FFF2-40B4-BE49-F238E27FC236}">
                    <a16:creationId xmlns:a16="http://schemas.microsoft.com/office/drawing/2014/main" id="{28E7D51B-9571-4DFF-94A1-07254EA1F2F4}"/>
                  </a:ext>
                </a:extLst>
              </p:cNvPr>
              <p:cNvGrpSpPr/>
              <p:nvPr/>
            </p:nvGrpSpPr>
            <p:grpSpPr>
              <a:xfrm>
                <a:off x="1725921" y="2198713"/>
                <a:ext cx="4759641" cy="667916"/>
                <a:chOff x="5481133" y="2188626"/>
                <a:chExt cx="4759641" cy="667916"/>
              </a:xfrm>
            </p:grpSpPr>
            <p:sp>
              <p:nvSpPr>
                <p:cNvPr id="157" name="文本框 142">
                  <a:extLst>
                    <a:ext uri="{FF2B5EF4-FFF2-40B4-BE49-F238E27FC236}">
                      <a16:creationId xmlns:a16="http://schemas.microsoft.com/office/drawing/2014/main" id="{99BDC174-AEF8-4FAF-99CF-1B0D3F9C5B51}"/>
                    </a:ext>
                  </a:extLst>
                </p:cNvPr>
                <p:cNvSpPr txBox="1"/>
                <p:nvPr/>
              </p:nvSpPr>
              <p:spPr>
                <a:xfrm>
                  <a:off x="5481133" y="2188626"/>
                  <a:ext cx="14195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VẬN DỤNG ĐƯỢC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8" name="文本框 143">
                  <a:extLst>
                    <a:ext uri="{FF2B5EF4-FFF2-40B4-BE49-F238E27FC236}">
                      <a16:creationId xmlns:a16="http://schemas.microsoft.com/office/drawing/2014/main" id="{9F6FC535-D344-491D-A3BC-326678DF2951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59" name="文本框 147">
              <a:extLst>
                <a:ext uri="{FF2B5EF4-FFF2-40B4-BE49-F238E27FC236}">
                  <a16:creationId xmlns:a16="http://schemas.microsoft.com/office/drawing/2014/main" id="{5B1341B1-1074-4DA2-979C-0B93759D7EFE}"/>
                </a:ext>
              </a:extLst>
            </p:cNvPr>
            <p:cNvSpPr txBox="1"/>
            <p:nvPr/>
          </p:nvSpPr>
          <p:spPr>
            <a:xfrm>
              <a:off x="2264387" y="3969118"/>
              <a:ext cx="8088986" cy="4001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thái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phép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kính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trọng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nói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mực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vi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đẹp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827A27E-3098-425D-98BD-A94BDEE04B98}"/>
              </a:ext>
            </a:extLst>
          </p:cNvPr>
          <p:cNvGrpSpPr/>
          <p:nvPr/>
        </p:nvGrpSpPr>
        <p:grpSpPr>
          <a:xfrm>
            <a:off x="1512405" y="4914068"/>
            <a:ext cx="9167517" cy="1260284"/>
            <a:chOff x="1512405" y="4914068"/>
            <a:chExt cx="9167517" cy="1260284"/>
          </a:xfrm>
        </p:grpSpPr>
        <p:grpSp>
          <p:nvGrpSpPr>
            <p:cNvPr id="164" name="组合 148">
              <a:extLst>
                <a:ext uri="{FF2B5EF4-FFF2-40B4-BE49-F238E27FC236}">
                  <a16:creationId xmlns:a16="http://schemas.microsoft.com/office/drawing/2014/main" id="{C8F07E31-26C2-407E-9F05-6C3D4C20CF67}"/>
                </a:ext>
              </a:extLst>
            </p:cNvPr>
            <p:cNvGrpSpPr/>
            <p:nvPr/>
          </p:nvGrpSpPr>
          <p:grpSpPr>
            <a:xfrm>
              <a:off x="1512405" y="4914068"/>
              <a:ext cx="9167517" cy="1260284"/>
              <a:chOff x="1639470" y="1983599"/>
              <a:chExt cx="4846092" cy="1260284"/>
            </a:xfrm>
          </p:grpSpPr>
          <p:pic>
            <p:nvPicPr>
              <p:cNvPr id="165" name="图片 2">
                <a:extLst>
                  <a:ext uri="{FF2B5EF4-FFF2-40B4-BE49-F238E27FC236}">
                    <a16:creationId xmlns:a16="http://schemas.microsoft.com/office/drawing/2014/main" id="{669E1CE0-1D0D-40B9-A980-22BE588B2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1438" y="1983599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66" name="组合 141">
                <a:extLst>
                  <a:ext uri="{FF2B5EF4-FFF2-40B4-BE49-F238E27FC236}">
                    <a16:creationId xmlns:a16="http://schemas.microsoft.com/office/drawing/2014/main" id="{BD824A4C-218A-4CD0-9460-C4361D0BC7D0}"/>
                  </a:ext>
                </a:extLst>
              </p:cNvPr>
              <p:cNvGrpSpPr/>
              <p:nvPr/>
            </p:nvGrpSpPr>
            <p:grpSpPr>
              <a:xfrm>
                <a:off x="1639470" y="2142294"/>
                <a:ext cx="4846092" cy="724335"/>
                <a:chOff x="5394682" y="2132207"/>
                <a:chExt cx="4846092" cy="724335"/>
              </a:xfrm>
            </p:grpSpPr>
            <p:sp>
              <p:nvSpPr>
                <p:cNvPr id="167" name="文本框 142">
                  <a:extLst>
                    <a:ext uri="{FF2B5EF4-FFF2-40B4-BE49-F238E27FC236}">
                      <a16:creationId xmlns:a16="http://schemas.microsoft.com/office/drawing/2014/main" id="{754FA189-6379-411F-99B8-BC621B606C8C}"/>
                    </a:ext>
                  </a:extLst>
                </p:cNvPr>
                <p:cNvSpPr txBox="1"/>
                <p:nvPr/>
              </p:nvSpPr>
              <p:spPr>
                <a:xfrm>
                  <a:off x="5394682" y="2132207"/>
                  <a:ext cx="22546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HÌNH THÀNH VÀ PHÁT TRIỂN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8" name="文本框 143">
                  <a:extLst>
                    <a:ext uri="{FF2B5EF4-FFF2-40B4-BE49-F238E27FC236}">
                      <a16:creationId xmlns:a16="http://schemas.microsoft.com/office/drawing/2014/main" id="{5C300B6B-423F-47A0-B82A-8F45CC10E7E4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60" name="文本框 147">
              <a:extLst>
                <a:ext uri="{FF2B5EF4-FFF2-40B4-BE49-F238E27FC236}">
                  <a16:creationId xmlns:a16="http://schemas.microsoft.com/office/drawing/2014/main" id="{93630ED6-940E-4C53-BC5C-DDA24D659718}"/>
                </a:ext>
              </a:extLst>
            </p:cNvPr>
            <p:cNvSpPr txBox="1"/>
            <p:nvPr/>
          </p:nvSpPr>
          <p:spPr>
            <a:xfrm>
              <a:off x="2274399" y="5377147"/>
              <a:ext cx="8194501" cy="4294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Hình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thành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nếp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sống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thanh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lịch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văn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minh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của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HS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Thủ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đô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  <a:endParaRPr lang="vi-VN" altLang="zh-CN" sz="2000" i="0" dirty="0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19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4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566281" y="2337931"/>
            <a:ext cx="1105943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CHÚC CÁC CON CHĂM NGOAN HỌC GIỎI</a:t>
            </a:r>
            <a:endParaRPr lang="zh-CN" altLang="en-US" sz="4400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5" name="Rectangles 5">
            <a:extLst>
              <a:ext uri="{FF2B5EF4-FFF2-40B4-BE49-F238E27FC236}">
                <a16:creationId xmlns:a16="http://schemas.microsoft.com/office/drawing/2014/main" id="{4AAEB0AB-7988-4352-BF21-6F77C294D24C}"/>
              </a:ext>
            </a:extLst>
          </p:cNvPr>
          <p:cNvSpPr/>
          <p:nvPr/>
        </p:nvSpPr>
        <p:spPr>
          <a:xfrm>
            <a:off x="1722530" y="252433"/>
            <a:ext cx="9162660" cy="2651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sáu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2021</a:t>
            </a:r>
          </a:p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HĐNGCK</a:t>
            </a: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dục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nếp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lịch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minh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THÂN THIỆN VỚI BẠN BÈ, </a:t>
            </a:r>
          </a:p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NHƯỜNG NHỊN EM NHỎ</a:t>
            </a:r>
          </a:p>
        </p:txBody>
      </p:sp>
    </p:spTree>
    <p:extLst>
      <p:ext uri="{BB962C8B-B14F-4D97-AF65-F5344CB8AC3E}">
        <p14:creationId xmlns:p14="http://schemas.microsoft.com/office/powerpoint/2010/main" val="30465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CE670E3-F61C-451C-84F6-AE2FF2A7AE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16976" y="-638749"/>
            <a:ext cx="9558044" cy="2491315"/>
            <a:chOff x="1541" y="-64"/>
            <a:chExt cx="4577" cy="1193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24D5158-C0D7-4F81-8B08-B82775C031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0"/>
              <a:ext cx="453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8C7CF7-F19F-4B33-9AAE-4CEF7894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489"/>
              <a:ext cx="3177" cy="640"/>
            </a:xfrm>
            <a:custGeom>
              <a:avLst/>
              <a:gdLst>
                <a:gd name="T0" fmla="*/ 67 w 1190"/>
                <a:gd name="T1" fmla="*/ 133 h 238"/>
                <a:gd name="T2" fmla="*/ 172 w 1190"/>
                <a:gd name="T3" fmla="*/ 23 h 238"/>
                <a:gd name="T4" fmla="*/ 401 w 1190"/>
                <a:gd name="T5" fmla="*/ 19 h 238"/>
                <a:gd name="T6" fmla="*/ 874 w 1190"/>
                <a:gd name="T7" fmla="*/ 38 h 238"/>
                <a:gd name="T8" fmla="*/ 1190 w 1190"/>
                <a:gd name="T9" fmla="*/ 119 h 238"/>
                <a:gd name="T10" fmla="*/ 874 w 1190"/>
                <a:gd name="T11" fmla="*/ 148 h 238"/>
                <a:gd name="T12" fmla="*/ 538 w 1190"/>
                <a:gd name="T13" fmla="*/ 171 h 238"/>
                <a:gd name="T14" fmla="*/ 67 w 1190"/>
                <a:gd name="T15" fmla="*/ 13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0" h="238">
                  <a:moveTo>
                    <a:pt x="67" y="133"/>
                  </a:moveTo>
                  <a:cubicBezTo>
                    <a:pt x="0" y="59"/>
                    <a:pt x="134" y="28"/>
                    <a:pt x="172" y="23"/>
                  </a:cubicBezTo>
                  <a:cubicBezTo>
                    <a:pt x="244" y="9"/>
                    <a:pt x="325" y="19"/>
                    <a:pt x="401" y="19"/>
                  </a:cubicBezTo>
                  <a:cubicBezTo>
                    <a:pt x="559" y="23"/>
                    <a:pt x="717" y="43"/>
                    <a:pt x="874" y="38"/>
                  </a:cubicBezTo>
                  <a:cubicBezTo>
                    <a:pt x="946" y="38"/>
                    <a:pt x="1190" y="0"/>
                    <a:pt x="1190" y="119"/>
                  </a:cubicBezTo>
                  <a:cubicBezTo>
                    <a:pt x="1190" y="238"/>
                    <a:pt x="932" y="162"/>
                    <a:pt x="874" y="148"/>
                  </a:cubicBezTo>
                  <a:cubicBezTo>
                    <a:pt x="773" y="126"/>
                    <a:pt x="656" y="149"/>
                    <a:pt x="538" y="171"/>
                  </a:cubicBezTo>
                  <a:cubicBezTo>
                    <a:pt x="367" y="203"/>
                    <a:pt x="194" y="235"/>
                    <a:pt x="67" y="133"/>
                  </a:cubicBezTo>
                </a:path>
              </a:pathLst>
            </a:custGeom>
            <a:solidFill>
              <a:srgbClr val="E6C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C111BE6-6385-4190-B459-2A6431D69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-64"/>
              <a:ext cx="881" cy="835"/>
            </a:xfrm>
            <a:custGeom>
              <a:avLst/>
              <a:gdLst>
                <a:gd name="T0" fmla="*/ 179 w 330"/>
                <a:gd name="T1" fmla="*/ 136 h 311"/>
                <a:gd name="T2" fmla="*/ 319 w 330"/>
                <a:gd name="T3" fmla="*/ 115 h 311"/>
                <a:gd name="T4" fmla="*/ 248 w 330"/>
                <a:gd name="T5" fmla="*/ 201 h 311"/>
                <a:gd name="T6" fmla="*/ 253 w 330"/>
                <a:gd name="T7" fmla="*/ 311 h 311"/>
                <a:gd name="T8" fmla="*/ 125 w 330"/>
                <a:gd name="T9" fmla="*/ 261 h 311"/>
                <a:gd name="T10" fmla="*/ 4 w 330"/>
                <a:gd name="T11" fmla="*/ 171 h 311"/>
                <a:gd name="T12" fmla="*/ 85 w 330"/>
                <a:gd name="T13" fmla="*/ 98 h 311"/>
                <a:gd name="T14" fmla="*/ 177 w 330"/>
                <a:gd name="T15" fmla="*/ 167 h 311"/>
                <a:gd name="T16" fmla="*/ 179 w 330"/>
                <a:gd name="T17" fmla="*/ 13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0" h="311">
                  <a:moveTo>
                    <a:pt x="179" y="136"/>
                  </a:moveTo>
                  <a:cubicBezTo>
                    <a:pt x="158" y="23"/>
                    <a:pt x="330" y="0"/>
                    <a:pt x="319" y="115"/>
                  </a:cubicBezTo>
                  <a:cubicBezTo>
                    <a:pt x="315" y="165"/>
                    <a:pt x="276" y="165"/>
                    <a:pt x="248" y="201"/>
                  </a:cubicBezTo>
                  <a:cubicBezTo>
                    <a:pt x="221" y="236"/>
                    <a:pt x="234" y="276"/>
                    <a:pt x="253" y="311"/>
                  </a:cubicBezTo>
                  <a:cubicBezTo>
                    <a:pt x="213" y="261"/>
                    <a:pt x="184" y="274"/>
                    <a:pt x="125" y="261"/>
                  </a:cubicBezTo>
                  <a:cubicBezTo>
                    <a:pt x="79" y="251"/>
                    <a:pt x="10" y="228"/>
                    <a:pt x="4" y="171"/>
                  </a:cubicBezTo>
                  <a:cubicBezTo>
                    <a:pt x="0" y="125"/>
                    <a:pt x="44" y="98"/>
                    <a:pt x="85" y="98"/>
                  </a:cubicBezTo>
                  <a:cubicBezTo>
                    <a:pt x="129" y="96"/>
                    <a:pt x="163" y="127"/>
                    <a:pt x="177" y="167"/>
                  </a:cubicBezTo>
                  <a:cubicBezTo>
                    <a:pt x="179" y="136"/>
                    <a:pt x="179" y="136"/>
                    <a:pt x="179" y="136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F7E9832-294D-4BFE-AEAE-75504AE04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653"/>
              <a:ext cx="24" cy="5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1 h 2"/>
                <a:gd name="T4" fmla="*/ 9 w 9"/>
                <a:gd name="T5" fmla="*/ 2 h 2"/>
                <a:gd name="T6" fmla="*/ 4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4" y="1"/>
                    <a:pt x="7" y="1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8B01E28-E3EF-43F3-AB3B-583EF4B2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656"/>
              <a:ext cx="42" cy="37"/>
            </a:xfrm>
            <a:custGeom>
              <a:avLst/>
              <a:gdLst>
                <a:gd name="T0" fmla="*/ 8 w 16"/>
                <a:gd name="T1" fmla="*/ 0 h 14"/>
                <a:gd name="T2" fmla="*/ 0 w 16"/>
                <a:gd name="T3" fmla="*/ 7 h 14"/>
                <a:gd name="T4" fmla="*/ 13 w 16"/>
                <a:gd name="T5" fmla="*/ 14 h 14"/>
                <a:gd name="T6" fmla="*/ 16 w 16"/>
                <a:gd name="T7" fmla="*/ 8 h 14"/>
                <a:gd name="T8" fmla="*/ 8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8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5" y="9"/>
                    <a:pt x="9" y="11"/>
                    <a:pt x="13" y="14"/>
                  </a:cubicBezTo>
                  <a:cubicBezTo>
                    <a:pt x="15" y="12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D34499-388F-4D0F-9A2D-3692497AC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204"/>
              <a:ext cx="46" cy="27"/>
            </a:xfrm>
            <a:custGeom>
              <a:avLst/>
              <a:gdLst>
                <a:gd name="T0" fmla="*/ 17 w 17"/>
                <a:gd name="T1" fmla="*/ 0 h 10"/>
                <a:gd name="T2" fmla="*/ 0 w 17"/>
                <a:gd name="T3" fmla="*/ 5 h 10"/>
                <a:gd name="T4" fmla="*/ 8 w 17"/>
                <a:gd name="T5" fmla="*/ 10 h 10"/>
                <a:gd name="T6" fmla="*/ 17 w 17"/>
                <a:gd name="T7" fmla="*/ 1 h 10"/>
                <a:gd name="T8" fmla="*/ 17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  <a:cubicBezTo>
                    <a:pt x="1" y="8"/>
                    <a:pt x="4" y="10"/>
                    <a:pt x="8" y="10"/>
                  </a:cubicBezTo>
                  <a:cubicBezTo>
                    <a:pt x="13" y="10"/>
                    <a:pt x="17" y="6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DE7F3E47-5C32-4019-8E26-1244CC007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" y="24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409D895A-B37F-4D3A-A772-11D5C0C79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5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841AC556-27F4-49E0-893E-0339A929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9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B894B6C-B93E-4241-B9EE-9E0FAC4D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0"/>
              <a:ext cx="40" cy="43"/>
            </a:xfrm>
            <a:custGeom>
              <a:avLst/>
              <a:gdLst>
                <a:gd name="T0" fmla="*/ 7 w 15"/>
                <a:gd name="T1" fmla="*/ 0 h 16"/>
                <a:gd name="T2" fmla="*/ 5 w 15"/>
                <a:gd name="T3" fmla="*/ 0 h 16"/>
                <a:gd name="T4" fmla="*/ 0 w 15"/>
                <a:gd name="T5" fmla="*/ 11 h 16"/>
                <a:gd name="T6" fmla="*/ 7 w 15"/>
                <a:gd name="T7" fmla="*/ 16 h 16"/>
                <a:gd name="T8" fmla="*/ 15 w 15"/>
                <a:gd name="T9" fmla="*/ 8 h 16"/>
                <a:gd name="T10" fmla="*/ 7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1" y="14"/>
                    <a:pt x="4" y="16"/>
                    <a:pt x="7" y="16"/>
                  </a:cubicBezTo>
                  <a:cubicBezTo>
                    <a:pt x="11" y="16"/>
                    <a:pt x="15" y="13"/>
                    <a:pt x="15" y="8"/>
                  </a:cubicBezTo>
                  <a:cubicBezTo>
                    <a:pt x="15" y="4"/>
                    <a:pt x="11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ED0C5C3-07B6-4FF7-B0E7-221B6703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105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017D817-86ED-4D13-993E-44ACA63A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159"/>
              <a:ext cx="3" cy="8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AA064FC-6FB6-492F-9240-4D29259E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67"/>
              <a:ext cx="37" cy="38"/>
            </a:xfrm>
            <a:custGeom>
              <a:avLst/>
              <a:gdLst>
                <a:gd name="T0" fmla="*/ 1 w 14"/>
                <a:gd name="T1" fmla="*/ 0 h 14"/>
                <a:gd name="T2" fmla="*/ 0 w 14"/>
                <a:gd name="T3" fmla="*/ 5 h 14"/>
                <a:gd name="T4" fmla="*/ 9 w 14"/>
                <a:gd name="T5" fmla="*/ 14 h 14"/>
                <a:gd name="T6" fmla="*/ 14 w 14"/>
                <a:gd name="T7" fmla="*/ 12 h 14"/>
                <a:gd name="T8" fmla="*/ 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" y="0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0" y="10"/>
                    <a:pt x="4" y="14"/>
                    <a:pt x="9" y="14"/>
                  </a:cubicBezTo>
                  <a:cubicBezTo>
                    <a:pt x="11" y="14"/>
                    <a:pt x="13" y="14"/>
                    <a:pt x="14" y="12"/>
                  </a:cubicBezTo>
                  <a:cubicBezTo>
                    <a:pt x="11" y="8"/>
                    <a:pt x="6" y="4"/>
                    <a:pt x="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B258183-C64F-4D36-B0AD-6AFE49E6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59"/>
              <a:ext cx="29" cy="19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  <a:gd name="T4" fmla="*/ 3 w 11"/>
                <a:gd name="T5" fmla="*/ 7 h 7"/>
                <a:gd name="T6" fmla="*/ 11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2"/>
                    <a:pt x="3" y="4"/>
                    <a:pt x="0" y="7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7"/>
                    <a:pt x="10" y="4"/>
                    <a:pt x="11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C9F3F75D-14DC-4DFF-80C4-70CC0CD5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34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6FC4F9AA-29CF-428C-A229-2CBC90D5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" y="46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9C7B96C-98EA-4DD6-BCA4-5CED7D60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" y="202"/>
              <a:ext cx="43" cy="18"/>
            </a:xfrm>
            <a:custGeom>
              <a:avLst/>
              <a:gdLst>
                <a:gd name="T0" fmla="*/ 0 w 16"/>
                <a:gd name="T1" fmla="*/ 0 h 7"/>
                <a:gd name="T2" fmla="*/ 9 w 16"/>
                <a:gd name="T3" fmla="*/ 7 h 7"/>
                <a:gd name="T4" fmla="*/ 16 w 16"/>
                <a:gd name="T5" fmla="*/ 4 h 7"/>
                <a:gd name="T6" fmla="*/ 0 w 16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1" y="4"/>
                    <a:pt x="5" y="7"/>
                    <a:pt x="9" y="7"/>
                  </a:cubicBezTo>
                  <a:cubicBezTo>
                    <a:pt x="12" y="7"/>
                    <a:pt x="14" y="6"/>
                    <a:pt x="16" y="4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03E1B2F2-D4E1-4CBC-AAB6-9CC3F9E4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253"/>
              <a:ext cx="37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A4AD595-3FE4-4D42-AF21-AA5426150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218"/>
              <a:ext cx="14" cy="40"/>
            </a:xfrm>
            <a:custGeom>
              <a:avLst/>
              <a:gdLst>
                <a:gd name="T0" fmla="*/ 0 w 5"/>
                <a:gd name="T1" fmla="*/ 0 h 15"/>
                <a:gd name="T2" fmla="*/ 0 w 5"/>
                <a:gd name="T3" fmla="*/ 12 h 15"/>
                <a:gd name="T4" fmla="*/ 0 w 5"/>
                <a:gd name="T5" fmla="*/ 15 h 15"/>
                <a:gd name="T6" fmla="*/ 5 w 5"/>
                <a:gd name="T7" fmla="*/ 7 h 15"/>
                <a:gd name="T8" fmla="*/ 0 w 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0" y="4"/>
                    <a:pt x="0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3" y="14"/>
                    <a:pt x="5" y="11"/>
                    <a:pt x="5" y="7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13F20A35-CA7F-418D-882C-D6ABD8712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304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5005AAE0-01BF-4E63-991A-B730E01D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36"/>
              <a:ext cx="43" cy="41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6 h 15"/>
                <a:gd name="T4" fmla="*/ 9 w 16"/>
                <a:gd name="T5" fmla="*/ 15 h 15"/>
                <a:gd name="T6" fmla="*/ 16 w 16"/>
                <a:gd name="T7" fmla="*/ 12 h 15"/>
                <a:gd name="T8" fmla="*/ 2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12" y="15"/>
                    <a:pt x="14" y="13"/>
                    <a:pt x="16" y="12"/>
                  </a:cubicBezTo>
                  <a:cubicBezTo>
                    <a:pt x="11" y="7"/>
                    <a:pt x="7" y="4"/>
                    <a:pt x="2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58962F0B-EFE5-4882-BFB6-756C62351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10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Oval 26">
              <a:extLst>
                <a:ext uri="{FF2B5EF4-FFF2-40B4-BE49-F238E27FC236}">
                  <a16:creationId xmlns:a16="http://schemas.microsoft.com/office/drawing/2014/main" id="{FEB22865-03FA-40C9-AEB1-33E444475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172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B3169211-8786-471A-AE6D-4A77AC43C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25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88A2A293-021A-4D55-B2EE-D5D45A999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196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D768E98B-35AD-4B0F-9348-9DA1F2F99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266"/>
              <a:ext cx="48" cy="4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2" name="Oval 30">
              <a:extLst>
                <a:ext uri="{FF2B5EF4-FFF2-40B4-BE49-F238E27FC236}">
                  <a16:creationId xmlns:a16="http://schemas.microsoft.com/office/drawing/2014/main" id="{F2E57118-6165-4DB3-9712-3F64E8F5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312"/>
              <a:ext cx="38" cy="37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3" name="Oval 31">
              <a:extLst>
                <a:ext uri="{FF2B5EF4-FFF2-40B4-BE49-F238E27FC236}">
                  <a16:creationId xmlns:a16="http://schemas.microsoft.com/office/drawing/2014/main" id="{2135521E-0305-419C-B96B-84B3DC7B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" y="387"/>
              <a:ext cx="38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B65B782-C6F2-48A4-98FA-BCA0FBB1F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317"/>
              <a:ext cx="40" cy="46"/>
            </a:xfrm>
            <a:custGeom>
              <a:avLst/>
              <a:gdLst>
                <a:gd name="T0" fmla="*/ 7 w 15"/>
                <a:gd name="T1" fmla="*/ 0 h 17"/>
                <a:gd name="T2" fmla="*/ 0 w 15"/>
                <a:gd name="T3" fmla="*/ 8 h 17"/>
                <a:gd name="T4" fmla="*/ 9 w 15"/>
                <a:gd name="T5" fmla="*/ 17 h 17"/>
                <a:gd name="T6" fmla="*/ 15 w 15"/>
                <a:gd name="T7" fmla="*/ 15 h 17"/>
                <a:gd name="T8" fmla="*/ 7 w 1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3" y="10"/>
                    <a:pt x="10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5" name="Oval 33">
              <a:extLst>
                <a:ext uri="{FF2B5EF4-FFF2-40B4-BE49-F238E27FC236}">
                  <a16:creationId xmlns:a16="http://schemas.microsoft.com/office/drawing/2014/main" id="{1D40D207-5B1C-452A-AD7E-80F316335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Oval 34">
              <a:extLst>
                <a:ext uri="{FF2B5EF4-FFF2-40B4-BE49-F238E27FC236}">
                  <a16:creationId xmlns:a16="http://schemas.microsoft.com/office/drawing/2014/main" id="{73CD353C-049C-4913-8949-E30B440CF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384"/>
              <a:ext cx="48" cy="49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8026F4F-C478-4BDD-B76A-C9D8F4A9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8"/>
              <a:ext cx="48" cy="48"/>
            </a:xfrm>
            <a:custGeom>
              <a:avLst/>
              <a:gdLst>
                <a:gd name="T0" fmla="*/ 9 w 18"/>
                <a:gd name="T1" fmla="*/ 0 h 18"/>
                <a:gd name="T2" fmla="*/ 0 w 18"/>
                <a:gd name="T3" fmla="*/ 9 h 18"/>
                <a:gd name="T4" fmla="*/ 6 w 18"/>
                <a:gd name="T5" fmla="*/ 18 h 18"/>
                <a:gd name="T6" fmla="*/ 18 w 18"/>
                <a:gd name="T7" fmla="*/ 8 h 18"/>
                <a:gd name="T8" fmla="*/ 9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3" y="17"/>
                    <a:pt x="6" y="18"/>
                  </a:cubicBezTo>
                  <a:cubicBezTo>
                    <a:pt x="11" y="15"/>
                    <a:pt x="14" y="12"/>
                    <a:pt x="18" y="8"/>
                  </a:cubicBezTo>
                  <a:cubicBezTo>
                    <a:pt x="17" y="4"/>
                    <a:pt x="14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Oval 36">
              <a:extLst>
                <a:ext uri="{FF2B5EF4-FFF2-40B4-BE49-F238E27FC236}">
                  <a16:creationId xmlns:a16="http://schemas.microsoft.com/office/drawing/2014/main" id="{12808FC3-6A4F-425A-8222-3DC6C01A4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17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DAB307D1-0242-4537-8361-F90F2E65E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390"/>
              <a:ext cx="40" cy="35"/>
            </a:xfrm>
            <a:custGeom>
              <a:avLst/>
              <a:gdLst>
                <a:gd name="T0" fmla="*/ 8 w 15"/>
                <a:gd name="T1" fmla="*/ 0 h 13"/>
                <a:gd name="T2" fmla="*/ 0 w 15"/>
                <a:gd name="T3" fmla="*/ 8 h 13"/>
                <a:gd name="T4" fmla="*/ 2 w 15"/>
                <a:gd name="T5" fmla="*/ 13 h 13"/>
                <a:gd name="T6" fmla="*/ 15 w 15"/>
                <a:gd name="T7" fmla="*/ 4 h 13"/>
                <a:gd name="T8" fmla="*/ 8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8" y="0"/>
                  </a:moveTo>
                  <a:cubicBezTo>
                    <a:pt x="3" y="0"/>
                    <a:pt x="0" y="3"/>
                    <a:pt x="0" y="8"/>
                  </a:cubicBezTo>
                  <a:cubicBezTo>
                    <a:pt x="0" y="10"/>
                    <a:pt x="1" y="12"/>
                    <a:pt x="2" y="13"/>
                  </a:cubicBezTo>
                  <a:cubicBezTo>
                    <a:pt x="6" y="10"/>
                    <a:pt x="11" y="7"/>
                    <a:pt x="15" y="4"/>
                  </a:cubicBezTo>
                  <a:cubicBezTo>
                    <a:pt x="13" y="1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Oval 38">
              <a:extLst>
                <a:ext uri="{FF2B5EF4-FFF2-40B4-BE49-F238E27FC236}">
                  <a16:creationId xmlns:a16="http://schemas.microsoft.com/office/drawing/2014/main" id="{154B3268-66DA-4B1E-8D84-53D26F8E9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" y="293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CEE62FBB-4195-42FC-8FF8-73F7AEAD7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" y="134"/>
              <a:ext cx="32" cy="46"/>
            </a:xfrm>
            <a:custGeom>
              <a:avLst/>
              <a:gdLst>
                <a:gd name="T0" fmla="*/ 7 w 12"/>
                <a:gd name="T1" fmla="*/ 0 h 17"/>
                <a:gd name="T2" fmla="*/ 0 w 12"/>
                <a:gd name="T3" fmla="*/ 8 h 17"/>
                <a:gd name="T4" fmla="*/ 9 w 12"/>
                <a:gd name="T5" fmla="*/ 17 h 17"/>
                <a:gd name="T6" fmla="*/ 12 w 12"/>
                <a:gd name="T7" fmla="*/ 17 h 17"/>
                <a:gd name="T8" fmla="*/ 7 w 1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7" y="0"/>
                  </a:moveTo>
                  <a:cubicBezTo>
                    <a:pt x="3" y="1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1" y="11"/>
                    <a:pt x="9" y="5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C551C5FE-9E0A-4CAD-9EB2-DD4BF89A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-16"/>
              <a:ext cx="918" cy="755"/>
            </a:xfrm>
            <a:custGeom>
              <a:avLst/>
              <a:gdLst>
                <a:gd name="T0" fmla="*/ 193 w 344"/>
                <a:gd name="T1" fmla="*/ 103 h 281"/>
                <a:gd name="T2" fmla="*/ 237 w 344"/>
                <a:gd name="T3" fmla="*/ 14 h 281"/>
                <a:gd name="T4" fmla="*/ 321 w 344"/>
                <a:gd name="T5" fmla="*/ 40 h 281"/>
                <a:gd name="T6" fmla="*/ 326 w 344"/>
                <a:gd name="T7" fmla="*/ 94 h 281"/>
                <a:gd name="T8" fmla="*/ 279 w 344"/>
                <a:gd name="T9" fmla="*/ 146 h 281"/>
                <a:gd name="T10" fmla="*/ 260 w 344"/>
                <a:gd name="T11" fmla="*/ 280 h 281"/>
                <a:gd name="T12" fmla="*/ 266 w 344"/>
                <a:gd name="T13" fmla="*/ 278 h 281"/>
                <a:gd name="T14" fmla="*/ 175 w 344"/>
                <a:gd name="T15" fmla="*/ 233 h 281"/>
                <a:gd name="T16" fmla="*/ 59 w 344"/>
                <a:gd name="T17" fmla="*/ 197 h 281"/>
                <a:gd name="T18" fmla="*/ 48 w 344"/>
                <a:gd name="T19" fmla="*/ 80 h 281"/>
                <a:gd name="T20" fmla="*/ 185 w 344"/>
                <a:gd name="T21" fmla="*/ 136 h 281"/>
                <a:gd name="T22" fmla="*/ 191 w 344"/>
                <a:gd name="T23" fmla="*/ 134 h 281"/>
                <a:gd name="T24" fmla="*/ 86 w 344"/>
                <a:gd name="T25" fmla="*/ 65 h 281"/>
                <a:gd name="T26" fmla="*/ 13 w 344"/>
                <a:gd name="T27" fmla="*/ 149 h 281"/>
                <a:gd name="T28" fmla="*/ 117 w 344"/>
                <a:gd name="T29" fmla="*/ 226 h 281"/>
                <a:gd name="T30" fmla="*/ 190 w 344"/>
                <a:gd name="T31" fmla="*/ 239 h 281"/>
                <a:gd name="T32" fmla="*/ 261 w 344"/>
                <a:gd name="T33" fmla="*/ 280 h 281"/>
                <a:gd name="T34" fmla="*/ 266 w 344"/>
                <a:gd name="T35" fmla="*/ 278 h 281"/>
                <a:gd name="T36" fmla="*/ 258 w 344"/>
                <a:gd name="T37" fmla="*/ 174 h 281"/>
                <a:gd name="T38" fmla="*/ 319 w 344"/>
                <a:gd name="T39" fmla="*/ 119 h 281"/>
                <a:gd name="T40" fmla="*/ 307 w 344"/>
                <a:gd name="T41" fmla="*/ 16 h 281"/>
                <a:gd name="T42" fmla="*/ 228 w 344"/>
                <a:gd name="T43" fmla="*/ 15 h 281"/>
                <a:gd name="T44" fmla="*/ 187 w 344"/>
                <a:gd name="T45" fmla="*/ 104 h 281"/>
                <a:gd name="T46" fmla="*/ 193 w 344"/>
                <a:gd name="T47" fmla="*/ 10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4" h="281">
                  <a:moveTo>
                    <a:pt x="193" y="103"/>
                  </a:moveTo>
                  <a:cubicBezTo>
                    <a:pt x="187" y="65"/>
                    <a:pt x="201" y="30"/>
                    <a:pt x="237" y="14"/>
                  </a:cubicBezTo>
                  <a:cubicBezTo>
                    <a:pt x="267" y="1"/>
                    <a:pt x="305" y="10"/>
                    <a:pt x="321" y="40"/>
                  </a:cubicBezTo>
                  <a:cubicBezTo>
                    <a:pt x="329" y="56"/>
                    <a:pt x="329" y="77"/>
                    <a:pt x="326" y="94"/>
                  </a:cubicBezTo>
                  <a:cubicBezTo>
                    <a:pt x="321" y="120"/>
                    <a:pt x="298" y="132"/>
                    <a:pt x="279" y="146"/>
                  </a:cubicBezTo>
                  <a:cubicBezTo>
                    <a:pt x="232" y="182"/>
                    <a:pt x="236" y="232"/>
                    <a:pt x="260" y="280"/>
                  </a:cubicBezTo>
                  <a:cubicBezTo>
                    <a:pt x="262" y="279"/>
                    <a:pt x="264" y="278"/>
                    <a:pt x="266" y="278"/>
                  </a:cubicBezTo>
                  <a:cubicBezTo>
                    <a:pt x="241" y="247"/>
                    <a:pt x="214" y="238"/>
                    <a:pt x="175" y="233"/>
                  </a:cubicBezTo>
                  <a:cubicBezTo>
                    <a:pt x="135" y="228"/>
                    <a:pt x="94" y="219"/>
                    <a:pt x="59" y="197"/>
                  </a:cubicBezTo>
                  <a:cubicBezTo>
                    <a:pt x="15" y="170"/>
                    <a:pt x="0" y="111"/>
                    <a:pt x="48" y="80"/>
                  </a:cubicBezTo>
                  <a:cubicBezTo>
                    <a:pt x="103" y="44"/>
                    <a:pt x="164" y="82"/>
                    <a:pt x="185" y="136"/>
                  </a:cubicBezTo>
                  <a:cubicBezTo>
                    <a:pt x="186" y="137"/>
                    <a:pt x="192" y="136"/>
                    <a:pt x="191" y="134"/>
                  </a:cubicBezTo>
                  <a:cubicBezTo>
                    <a:pt x="173" y="88"/>
                    <a:pt x="136" y="61"/>
                    <a:pt x="86" y="65"/>
                  </a:cubicBezTo>
                  <a:cubicBezTo>
                    <a:pt x="42" y="68"/>
                    <a:pt x="3" y="103"/>
                    <a:pt x="13" y="149"/>
                  </a:cubicBezTo>
                  <a:cubicBezTo>
                    <a:pt x="23" y="195"/>
                    <a:pt x="78" y="215"/>
                    <a:pt x="117" y="226"/>
                  </a:cubicBezTo>
                  <a:cubicBezTo>
                    <a:pt x="141" y="233"/>
                    <a:pt x="166" y="235"/>
                    <a:pt x="190" y="239"/>
                  </a:cubicBezTo>
                  <a:cubicBezTo>
                    <a:pt x="220" y="243"/>
                    <a:pt x="242" y="257"/>
                    <a:pt x="261" y="280"/>
                  </a:cubicBezTo>
                  <a:cubicBezTo>
                    <a:pt x="262" y="281"/>
                    <a:pt x="267" y="280"/>
                    <a:pt x="266" y="278"/>
                  </a:cubicBezTo>
                  <a:cubicBezTo>
                    <a:pt x="249" y="245"/>
                    <a:pt x="238" y="209"/>
                    <a:pt x="258" y="174"/>
                  </a:cubicBezTo>
                  <a:cubicBezTo>
                    <a:pt x="272" y="150"/>
                    <a:pt x="300" y="139"/>
                    <a:pt x="319" y="119"/>
                  </a:cubicBezTo>
                  <a:cubicBezTo>
                    <a:pt x="344" y="91"/>
                    <a:pt x="337" y="37"/>
                    <a:pt x="307" y="16"/>
                  </a:cubicBezTo>
                  <a:cubicBezTo>
                    <a:pt x="284" y="0"/>
                    <a:pt x="252" y="3"/>
                    <a:pt x="228" y="15"/>
                  </a:cubicBezTo>
                  <a:cubicBezTo>
                    <a:pt x="195" y="33"/>
                    <a:pt x="181" y="67"/>
                    <a:pt x="187" y="104"/>
                  </a:cubicBezTo>
                  <a:cubicBezTo>
                    <a:pt x="188" y="106"/>
                    <a:pt x="193" y="105"/>
                    <a:pt x="193" y="10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61186E44-1F73-4993-AE75-856624C2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314"/>
              <a:ext cx="564" cy="600"/>
            </a:xfrm>
            <a:custGeom>
              <a:avLst/>
              <a:gdLst>
                <a:gd name="T0" fmla="*/ 113 w 211"/>
                <a:gd name="T1" fmla="*/ 81 h 223"/>
                <a:gd name="T2" fmla="*/ 195 w 211"/>
                <a:gd name="T3" fmla="*/ 35 h 223"/>
                <a:gd name="T4" fmla="*/ 211 w 211"/>
                <a:gd name="T5" fmla="*/ 79 h 223"/>
                <a:gd name="T6" fmla="*/ 176 w 211"/>
                <a:gd name="T7" fmla="*/ 119 h 223"/>
                <a:gd name="T8" fmla="*/ 131 w 211"/>
                <a:gd name="T9" fmla="*/ 167 h 223"/>
                <a:gd name="T10" fmla="*/ 86 w 211"/>
                <a:gd name="T11" fmla="*/ 200 h 223"/>
                <a:gd name="T12" fmla="*/ 19 w 211"/>
                <a:gd name="T13" fmla="*/ 35 h 223"/>
                <a:gd name="T14" fmla="*/ 82 w 211"/>
                <a:gd name="T15" fmla="*/ 25 h 223"/>
                <a:gd name="T16" fmla="*/ 109 w 211"/>
                <a:gd name="T17" fmla="*/ 90 h 223"/>
                <a:gd name="T18" fmla="*/ 113 w 211"/>
                <a:gd name="T19" fmla="*/ 8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23">
                  <a:moveTo>
                    <a:pt x="113" y="81"/>
                  </a:moveTo>
                  <a:cubicBezTo>
                    <a:pt x="126" y="48"/>
                    <a:pt x="161" y="0"/>
                    <a:pt x="195" y="35"/>
                  </a:cubicBezTo>
                  <a:cubicBezTo>
                    <a:pt x="203" y="44"/>
                    <a:pt x="211" y="69"/>
                    <a:pt x="211" y="79"/>
                  </a:cubicBezTo>
                  <a:cubicBezTo>
                    <a:pt x="209" y="106"/>
                    <a:pt x="195" y="104"/>
                    <a:pt x="176" y="119"/>
                  </a:cubicBezTo>
                  <a:cubicBezTo>
                    <a:pt x="151" y="137"/>
                    <a:pt x="147" y="142"/>
                    <a:pt x="131" y="167"/>
                  </a:cubicBezTo>
                  <a:cubicBezTo>
                    <a:pt x="116" y="190"/>
                    <a:pt x="115" y="223"/>
                    <a:pt x="86" y="200"/>
                  </a:cubicBezTo>
                  <a:cubicBezTo>
                    <a:pt x="55" y="177"/>
                    <a:pt x="0" y="73"/>
                    <a:pt x="19" y="35"/>
                  </a:cubicBezTo>
                  <a:cubicBezTo>
                    <a:pt x="30" y="10"/>
                    <a:pt x="59" y="8"/>
                    <a:pt x="82" y="25"/>
                  </a:cubicBezTo>
                  <a:cubicBezTo>
                    <a:pt x="105" y="42"/>
                    <a:pt x="94" y="69"/>
                    <a:pt x="109" y="90"/>
                  </a:cubicBezTo>
                  <a:cubicBezTo>
                    <a:pt x="113" y="81"/>
                    <a:pt x="113" y="81"/>
                    <a:pt x="113" y="81"/>
                  </a:cubicBezTo>
                </a:path>
              </a:pathLst>
            </a:custGeom>
            <a:solidFill>
              <a:srgbClr val="E3A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Oval 42">
              <a:extLst>
                <a:ext uri="{FF2B5EF4-FFF2-40B4-BE49-F238E27FC236}">
                  <a16:creationId xmlns:a16="http://schemas.microsoft.com/office/drawing/2014/main" id="{0CB76430-DA28-4128-93F6-59629CC7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" y="739"/>
              <a:ext cx="37" cy="38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36BBE4E8-4372-4883-B17E-AABA9C777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3" y="691"/>
              <a:ext cx="26" cy="32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9 h 12"/>
                <a:gd name="T4" fmla="*/ 0 w 10"/>
                <a:gd name="T5" fmla="*/ 12 h 12"/>
                <a:gd name="T6" fmla="*/ 10 w 10"/>
                <a:gd name="T7" fmla="*/ 0 h 12"/>
                <a:gd name="T8" fmla="*/ 9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3" y="7"/>
                    <a:pt x="6" y="4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1F5C518A-3153-41C2-975A-3F6C7291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" y="669"/>
              <a:ext cx="42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A5CD2BE-C299-4774-AD64-EDE508954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" y="768"/>
              <a:ext cx="40" cy="43"/>
            </a:xfrm>
            <a:custGeom>
              <a:avLst/>
              <a:gdLst>
                <a:gd name="T0" fmla="*/ 8 w 15"/>
                <a:gd name="T1" fmla="*/ 0 h 16"/>
                <a:gd name="T2" fmla="*/ 0 w 15"/>
                <a:gd name="T3" fmla="*/ 8 h 16"/>
                <a:gd name="T4" fmla="*/ 8 w 15"/>
                <a:gd name="T5" fmla="*/ 16 h 16"/>
                <a:gd name="T6" fmla="*/ 9 w 15"/>
                <a:gd name="T7" fmla="*/ 16 h 16"/>
                <a:gd name="T8" fmla="*/ 15 w 15"/>
                <a:gd name="T9" fmla="*/ 4 h 16"/>
                <a:gd name="T10" fmla="*/ 8 w 15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8" y="0"/>
                  </a:move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11" y="12"/>
                    <a:pt x="13" y="8"/>
                    <a:pt x="15" y="4"/>
                  </a:cubicBezTo>
                  <a:cubicBezTo>
                    <a:pt x="13" y="2"/>
                    <a:pt x="11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Oval 46">
              <a:extLst>
                <a:ext uri="{FF2B5EF4-FFF2-40B4-BE49-F238E27FC236}">
                  <a16:creationId xmlns:a16="http://schemas.microsoft.com/office/drawing/2014/main" id="{60E50C0A-3591-4726-AB5D-83FDA50A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" y="680"/>
              <a:ext cx="43" cy="43"/>
            </a:xfrm>
            <a:prstGeom prst="ellipse">
              <a:avLst/>
            </a:pr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61DE3723-AAEA-45C3-8DEE-8A36BA3D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" y="836"/>
              <a:ext cx="40" cy="35"/>
            </a:xfrm>
            <a:custGeom>
              <a:avLst/>
              <a:gdLst>
                <a:gd name="T0" fmla="*/ 7 w 15"/>
                <a:gd name="T1" fmla="*/ 0 h 13"/>
                <a:gd name="T2" fmla="*/ 0 w 15"/>
                <a:gd name="T3" fmla="*/ 5 h 13"/>
                <a:gd name="T4" fmla="*/ 1 w 15"/>
                <a:gd name="T5" fmla="*/ 6 h 13"/>
                <a:gd name="T6" fmla="*/ 13 w 15"/>
                <a:gd name="T7" fmla="*/ 13 h 13"/>
                <a:gd name="T8" fmla="*/ 15 w 15"/>
                <a:gd name="T9" fmla="*/ 8 h 13"/>
                <a:gd name="T10" fmla="*/ 7 w 1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4" y="0"/>
                    <a:pt x="1" y="2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6" y="10"/>
                    <a:pt x="10" y="12"/>
                    <a:pt x="13" y="13"/>
                  </a:cubicBezTo>
                  <a:cubicBezTo>
                    <a:pt x="14" y="12"/>
                    <a:pt x="15" y="10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CFA07F8B-9210-4F00-8754-902059E7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382"/>
              <a:ext cx="35" cy="34"/>
            </a:xfrm>
            <a:custGeom>
              <a:avLst/>
              <a:gdLst>
                <a:gd name="T0" fmla="*/ 3 w 13"/>
                <a:gd name="T1" fmla="*/ 0 h 13"/>
                <a:gd name="T2" fmla="*/ 0 w 13"/>
                <a:gd name="T3" fmla="*/ 6 h 13"/>
                <a:gd name="T4" fmla="*/ 7 w 13"/>
                <a:gd name="T5" fmla="*/ 13 h 13"/>
                <a:gd name="T6" fmla="*/ 13 w 13"/>
                <a:gd name="T7" fmla="*/ 10 h 13"/>
                <a:gd name="T8" fmla="*/ 3 w 1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0"/>
                  </a:moveTo>
                  <a:cubicBezTo>
                    <a:pt x="1" y="1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9" y="13"/>
                    <a:pt x="11" y="12"/>
                    <a:pt x="13" y="10"/>
                  </a:cubicBezTo>
                  <a:cubicBezTo>
                    <a:pt x="10" y="7"/>
                    <a:pt x="7" y="3"/>
                    <a:pt x="3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5B8296D-2BD0-45DF-BFD9-C159F9D5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" y="382"/>
              <a:ext cx="43" cy="48"/>
            </a:xfrm>
            <a:custGeom>
              <a:avLst/>
              <a:gdLst>
                <a:gd name="T0" fmla="*/ 8 w 16"/>
                <a:gd name="T1" fmla="*/ 0 h 18"/>
                <a:gd name="T2" fmla="*/ 1 w 16"/>
                <a:gd name="T3" fmla="*/ 10 h 18"/>
                <a:gd name="T4" fmla="*/ 0 w 16"/>
                <a:gd name="T5" fmla="*/ 14 h 18"/>
                <a:gd name="T6" fmla="*/ 7 w 16"/>
                <a:gd name="T7" fmla="*/ 18 h 18"/>
                <a:gd name="T8" fmla="*/ 16 w 16"/>
                <a:gd name="T9" fmla="*/ 9 h 18"/>
                <a:gd name="T10" fmla="*/ 8 w 1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3"/>
                    <a:pt x="3" y="6"/>
                    <a:pt x="1" y="10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" y="16"/>
                    <a:pt x="4" y="18"/>
                    <a:pt x="7" y="18"/>
                  </a:cubicBezTo>
                  <a:cubicBezTo>
                    <a:pt x="12" y="18"/>
                    <a:pt x="16" y="14"/>
                    <a:pt x="16" y="9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E28B115A-0480-4096-A91D-BDCBBC70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" y="379"/>
              <a:ext cx="24" cy="11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2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3" y="2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5" y="4"/>
                    <a:pt x="7" y="2"/>
                    <a:pt x="9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95500174-5E25-404D-AFE4-79E3FCB4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352"/>
              <a:ext cx="43" cy="38"/>
            </a:xfrm>
            <a:custGeom>
              <a:avLst/>
              <a:gdLst>
                <a:gd name="T0" fmla="*/ 5 w 16"/>
                <a:gd name="T1" fmla="*/ 0 h 14"/>
                <a:gd name="T2" fmla="*/ 2 w 16"/>
                <a:gd name="T3" fmla="*/ 0 h 14"/>
                <a:gd name="T4" fmla="*/ 0 w 16"/>
                <a:gd name="T5" fmla="*/ 6 h 14"/>
                <a:gd name="T6" fmla="*/ 8 w 16"/>
                <a:gd name="T7" fmla="*/ 14 h 14"/>
                <a:gd name="T8" fmla="*/ 16 w 16"/>
                <a:gd name="T9" fmla="*/ 6 h 14"/>
                <a:gd name="T10" fmla="*/ 14 w 16"/>
                <a:gd name="T11" fmla="*/ 1 h 14"/>
                <a:gd name="T12" fmla="*/ 5 w 1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0"/>
                    <a:pt x="3" y="14"/>
                    <a:pt x="8" y="14"/>
                  </a:cubicBezTo>
                  <a:cubicBezTo>
                    <a:pt x="12" y="14"/>
                    <a:pt x="16" y="10"/>
                    <a:pt x="16" y="6"/>
                  </a:cubicBezTo>
                  <a:cubicBezTo>
                    <a:pt x="16" y="4"/>
                    <a:pt x="15" y="2"/>
                    <a:pt x="14" y="1"/>
                  </a:cubicBezTo>
                  <a:cubicBezTo>
                    <a:pt x="11" y="0"/>
                    <a:pt x="8" y="0"/>
                    <a:pt x="5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7E48F1D5-80DB-49B7-9CF7-56200892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392"/>
              <a:ext cx="30" cy="27"/>
            </a:xfrm>
            <a:custGeom>
              <a:avLst/>
              <a:gdLst>
                <a:gd name="T0" fmla="*/ 0 w 11"/>
                <a:gd name="T1" fmla="*/ 0 h 10"/>
                <a:gd name="T2" fmla="*/ 0 w 11"/>
                <a:gd name="T3" fmla="*/ 1 h 10"/>
                <a:gd name="T4" fmla="*/ 9 w 11"/>
                <a:gd name="T5" fmla="*/ 10 h 10"/>
                <a:gd name="T6" fmla="*/ 11 w 11"/>
                <a:gd name="T7" fmla="*/ 10 h 10"/>
                <a:gd name="T8" fmla="*/ 8 w 11"/>
                <a:gd name="T9" fmla="*/ 6 h 10"/>
                <a:gd name="T10" fmla="*/ 0 w 11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6"/>
                    <a:pt x="4" y="10"/>
                    <a:pt x="9" y="10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0" y="9"/>
                    <a:pt x="9" y="7"/>
                    <a:pt x="8" y="6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EDC3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5FAB6B9-8CE8-4EE1-97B3-E94009D1C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77"/>
              <a:ext cx="567" cy="569"/>
            </a:xfrm>
            <a:custGeom>
              <a:avLst/>
              <a:gdLst>
                <a:gd name="T0" fmla="*/ 107 w 212"/>
                <a:gd name="T1" fmla="*/ 80 h 212"/>
                <a:gd name="T2" fmla="*/ 185 w 212"/>
                <a:gd name="T3" fmla="*/ 39 h 212"/>
                <a:gd name="T4" fmla="*/ 199 w 212"/>
                <a:gd name="T5" fmla="*/ 76 h 212"/>
                <a:gd name="T6" fmla="*/ 177 w 212"/>
                <a:gd name="T7" fmla="*/ 111 h 212"/>
                <a:gd name="T8" fmla="*/ 131 w 212"/>
                <a:gd name="T9" fmla="*/ 150 h 212"/>
                <a:gd name="T10" fmla="*/ 110 w 212"/>
                <a:gd name="T11" fmla="*/ 185 h 212"/>
                <a:gd name="T12" fmla="*/ 80 w 212"/>
                <a:gd name="T13" fmla="*/ 199 h 212"/>
                <a:gd name="T14" fmla="*/ 42 w 212"/>
                <a:gd name="T15" fmla="*/ 151 h 212"/>
                <a:gd name="T16" fmla="*/ 13 w 212"/>
                <a:gd name="T17" fmla="*/ 80 h 212"/>
                <a:gd name="T18" fmla="*/ 51 w 212"/>
                <a:gd name="T19" fmla="*/ 16 h 212"/>
                <a:gd name="T20" fmla="*/ 97 w 212"/>
                <a:gd name="T21" fmla="*/ 90 h 212"/>
                <a:gd name="T22" fmla="*/ 103 w 212"/>
                <a:gd name="T23" fmla="*/ 89 h 212"/>
                <a:gd name="T24" fmla="*/ 86 w 212"/>
                <a:gd name="T25" fmla="*/ 36 h 212"/>
                <a:gd name="T26" fmla="*/ 46 w 212"/>
                <a:gd name="T27" fmla="*/ 13 h 212"/>
                <a:gd name="T28" fmla="*/ 3 w 212"/>
                <a:gd name="T29" fmla="*/ 51 h 212"/>
                <a:gd name="T30" fmla="*/ 34 w 212"/>
                <a:gd name="T31" fmla="*/ 148 h 212"/>
                <a:gd name="T32" fmla="*/ 91 w 212"/>
                <a:gd name="T33" fmla="*/ 209 h 212"/>
                <a:gd name="T34" fmla="*/ 106 w 212"/>
                <a:gd name="T35" fmla="*/ 202 h 212"/>
                <a:gd name="T36" fmla="*/ 131 w 212"/>
                <a:gd name="T37" fmla="*/ 157 h 212"/>
                <a:gd name="T38" fmla="*/ 169 w 212"/>
                <a:gd name="T39" fmla="*/ 118 h 212"/>
                <a:gd name="T40" fmla="*/ 203 w 212"/>
                <a:gd name="T41" fmla="*/ 89 h 212"/>
                <a:gd name="T42" fmla="*/ 161 w 212"/>
                <a:gd name="T43" fmla="*/ 21 h 212"/>
                <a:gd name="T44" fmla="*/ 101 w 212"/>
                <a:gd name="T45" fmla="*/ 82 h 212"/>
                <a:gd name="T46" fmla="*/ 107 w 212"/>
                <a:gd name="T47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12">
                  <a:moveTo>
                    <a:pt x="107" y="80"/>
                  </a:moveTo>
                  <a:cubicBezTo>
                    <a:pt x="118" y="51"/>
                    <a:pt x="153" y="0"/>
                    <a:pt x="185" y="39"/>
                  </a:cubicBezTo>
                  <a:cubicBezTo>
                    <a:pt x="193" y="48"/>
                    <a:pt x="197" y="64"/>
                    <a:pt x="199" y="76"/>
                  </a:cubicBezTo>
                  <a:cubicBezTo>
                    <a:pt x="202" y="93"/>
                    <a:pt x="190" y="103"/>
                    <a:pt x="177" y="111"/>
                  </a:cubicBezTo>
                  <a:cubicBezTo>
                    <a:pt x="159" y="120"/>
                    <a:pt x="143" y="134"/>
                    <a:pt x="131" y="150"/>
                  </a:cubicBezTo>
                  <a:cubicBezTo>
                    <a:pt x="123" y="161"/>
                    <a:pt x="116" y="172"/>
                    <a:pt x="110" y="185"/>
                  </a:cubicBezTo>
                  <a:cubicBezTo>
                    <a:pt x="103" y="200"/>
                    <a:pt x="97" y="212"/>
                    <a:pt x="80" y="199"/>
                  </a:cubicBezTo>
                  <a:cubicBezTo>
                    <a:pt x="63" y="187"/>
                    <a:pt x="52" y="168"/>
                    <a:pt x="42" y="151"/>
                  </a:cubicBezTo>
                  <a:cubicBezTo>
                    <a:pt x="29" y="129"/>
                    <a:pt x="19" y="105"/>
                    <a:pt x="13" y="80"/>
                  </a:cubicBezTo>
                  <a:cubicBezTo>
                    <a:pt x="6" y="53"/>
                    <a:pt x="7" y="7"/>
                    <a:pt x="51" y="16"/>
                  </a:cubicBezTo>
                  <a:cubicBezTo>
                    <a:pt x="90" y="24"/>
                    <a:pt x="81" y="64"/>
                    <a:pt x="97" y="90"/>
                  </a:cubicBezTo>
                  <a:cubicBezTo>
                    <a:pt x="98" y="91"/>
                    <a:pt x="103" y="89"/>
                    <a:pt x="103" y="89"/>
                  </a:cubicBezTo>
                  <a:cubicBezTo>
                    <a:pt x="93" y="72"/>
                    <a:pt x="94" y="53"/>
                    <a:pt x="86" y="36"/>
                  </a:cubicBezTo>
                  <a:cubicBezTo>
                    <a:pt x="80" y="22"/>
                    <a:pt x="60" y="12"/>
                    <a:pt x="46" y="13"/>
                  </a:cubicBezTo>
                  <a:cubicBezTo>
                    <a:pt x="22" y="13"/>
                    <a:pt x="6" y="27"/>
                    <a:pt x="3" y="51"/>
                  </a:cubicBezTo>
                  <a:cubicBezTo>
                    <a:pt x="0" y="83"/>
                    <a:pt x="19" y="120"/>
                    <a:pt x="34" y="148"/>
                  </a:cubicBezTo>
                  <a:cubicBezTo>
                    <a:pt x="44" y="166"/>
                    <a:pt x="66" y="209"/>
                    <a:pt x="91" y="209"/>
                  </a:cubicBezTo>
                  <a:cubicBezTo>
                    <a:pt x="98" y="209"/>
                    <a:pt x="102" y="206"/>
                    <a:pt x="106" y="202"/>
                  </a:cubicBezTo>
                  <a:cubicBezTo>
                    <a:pt x="117" y="190"/>
                    <a:pt x="122" y="170"/>
                    <a:pt x="131" y="157"/>
                  </a:cubicBezTo>
                  <a:cubicBezTo>
                    <a:pt x="141" y="141"/>
                    <a:pt x="154" y="130"/>
                    <a:pt x="169" y="118"/>
                  </a:cubicBezTo>
                  <a:cubicBezTo>
                    <a:pt x="182" y="109"/>
                    <a:pt x="197" y="105"/>
                    <a:pt x="203" y="89"/>
                  </a:cubicBezTo>
                  <a:cubicBezTo>
                    <a:pt x="212" y="65"/>
                    <a:pt x="190" y="18"/>
                    <a:pt x="161" y="21"/>
                  </a:cubicBezTo>
                  <a:cubicBezTo>
                    <a:pt x="130" y="25"/>
                    <a:pt x="112" y="55"/>
                    <a:pt x="101" y="82"/>
                  </a:cubicBezTo>
                  <a:cubicBezTo>
                    <a:pt x="101" y="82"/>
                    <a:pt x="106" y="82"/>
                    <a:pt x="107" y="8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0C8E5226-286E-4AF5-88E8-56DF2622A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4" y="489"/>
              <a:ext cx="3180" cy="631"/>
            </a:xfrm>
            <a:custGeom>
              <a:avLst/>
              <a:gdLst>
                <a:gd name="T0" fmla="*/ 65 w 1191"/>
                <a:gd name="T1" fmla="*/ 118 h 235"/>
                <a:gd name="T2" fmla="*/ 167 w 1191"/>
                <a:gd name="T3" fmla="*/ 10 h 235"/>
                <a:gd name="T4" fmla="*/ 365 w 1191"/>
                <a:gd name="T5" fmla="*/ 5 h 235"/>
                <a:gd name="T6" fmla="*/ 561 w 1191"/>
                <a:gd name="T7" fmla="*/ 14 h 235"/>
                <a:gd name="T8" fmla="*/ 895 w 1191"/>
                <a:gd name="T9" fmla="*/ 24 h 235"/>
                <a:gd name="T10" fmla="*/ 1096 w 1191"/>
                <a:gd name="T11" fmla="*/ 26 h 235"/>
                <a:gd name="T12" fmla="*/ 1170 w 1191"/>
                <a:gd name="T13" fmla="*/ 65 h 235"/>
                <a:gd name="T14" fmla="*/ 1170 w 1191"/>
                <a:gd name="T15" fmla="*/ 145 h 235"/>
                <a:gd name="T16" fmla="*/ 1082 w 1191"/>
                <a:gd name="T17" fmla="*/ 179 h 235"/>
                <a:gd name="T18" fmla="*/ 979 w 1191"/>
                <a:gd name="T19" fmla="*/ 174 h 235"/>
                <a:gd name="T20" fmla="*/ 794 w 1191"/>
                <a:gd name="T21" fmla="*/ 147 h 235"/>
                <a:gd name="T22" fmla="*/ 515 w 1191"/>
                <a:gd name="T23" fmla="*/ 175 h 235"/>
                <a:gd name="T24" fmla="*/ 65 w 1191"/>
                <a:gd name="T25" fmla="*/ 118 h 235"/>
                <a:gd name="T26" fmla="*/ 60 w 1191"/>
                <a:gd name="T27" fmla="*/ 120 h 235"/>
                <a:gd name="T28" fmla="*/ 578 w 1191"/>
                <a:gd name="T29" fmla="*/ 168 h 235"/>
                <a:gd name="T30" fmla="*/ 864 w 1191"/>
                <a:gd name="T31" fmla="*/ 156 h 235"/>
                <a:gd name="T32" fmla="*/ 1035 w 1191"/>
                <a:gd name="T33" fmla="*/ 182 h 235"/>
                <a:gd name="T34" fmla="*/ 1177 w 1191"/>
                <a:gd name="T35" fmla="*/ 142 h 235"/>
                <a:gd name="T36" fmla="*/ 1182 w 1191"/>
                <a:gd name="T37" fmla="*/ 73 h 235"/>
                <a:gd name="T38" fmla="*/ 1125 w 1191"/>
                <a:gd name="T39" fmla="*/ 30 h 235"/>
                <a:gd name="T40" fmla="*/ 934 w 1191"/>
                <a:gd name="T41" fmla="*/ 19 h 235"/>
                <a:gd name="T42" fmla="*/ 635 w 1191"/>
                <a:gd name="T43" fmla="*/ 16 h 235"/>
                <a:gd name="T44" fmla="*/ 391 w 1191"/>
                <a:gd name="T45" fmla="*/ 3 h 235"/>
                <a:gd name="T46" fmla="*/ 271 w 1191"/>
                <a:gd name="T47" fmla="*/ 0 h 235"/>
                <a:gd name="T48" fmla="*/ 166 w 1191"/>
                <a:gd name="T49" fmla="*/ 8 h 235"/>
                <a:gd name="T50" fmla="*/ 60 w 1191"/>
                <a:gd name="T51" fmla="*/ 120 h 235"/>
                <a:gd name="T52" fmla="*/ 65 w 1191"/>
                <a:gd name="T53" fmla="*/ 11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1" h="235">
                  <a:moveTo>
                    <a:pt x="65" y="118"/>
                  </a:moveTo>
                  <a:cubicBezTo>
                    <a:pt x="7" y="50"/>
                    <a:pt x="115" y="17"/>
                    <a:pt x="167" y="10"/>
                  </a:cubicBezTo>
                  <a:cubicBezTo>
                    <a:pt x="234" y="2"/>
                    <a:pt x="298" y="3"/>
                    <a:pt x="365" y="5"/>
                  </a:cubicBezTo>
                  <a:cubicBezTo>
                    <a:pt x="431" y="7"/>
                    <a:pt x="496" y="10"/>
                    <a:pt x="561" y="14"/>
                  </a:cubicBezTo>
                  <a:cubicBezTo>
                    <a:pt x="672" y="21"/>
                    <a:pt x="783" y="30"/>
                    <a:pt x="895" y="24"/>
                  </a:cubicBezTo>
                  <a:cubicBezTo>
                    <a:pt x="961" y="20"/>
                    <a:pt x="1029" y="13"/>
                    <a:pt x="1096" y="26"/>
                  </a:cubicBezTo>
                  <a:cubicBezTo>
                    <a:pt x="1123" y="32"/>
                    <a:pt x="1152" y="42"/>
                    <a:pt x="1170" y="65"/>
                  </a:cubicBezTo>
                  <a:cubicBezTo>
                    <a:pt x="1187" y="87"/>
                    <a:pt x="1187" y="122"/>
                    <a:pt x="1170" y="145"/>
                  </a:cubicBezTo>
                  <a:cubicBezTo>
                    <a:pt x="1151" y="171"/>
                    <a:pt x="1112" y="177"/>
                    <a:pt x="1082" y="179"/>
                  </a:cubicBezTo>
                  <a:cubicBezTo>
                    <a:pt x="1048" y="182"/>
                    <a:pt x="1013" y="179"/>
                    <a:pt x="979" y="174"/>
                  </a:cubicBezTo>
                  <a:cubicBezTo>
                    <a:pt x="917" y="166"/>
                    <a:pt x="858" y="148"/>
                    <a:pt x="794" y="147"/>
                  </a:cubicBezTo>
                  <a:cubicBezTo>
                    <a:pt x="700" y="146"/>
                    <a:pt x="607" y="162"/>
                    <a:pt x="515" y="175"/>
                  </a:cubicBezTo>
                  <a:cubicBezTo>
                    <a:pt x="366" y="196"/>
                    <a:pt x="192" y="218"/>
                    <a:pt x="65" y="118"/>
                  </a:cubicBezTo>
                  <a:cubicBezTo>
                    <a:pt x="64" y="117"/>
                    <a:pt x="59" y="119"/>
                    <a:pt x="60" y="120"/>
                  </a:cubicBezTo>
                  <a:cubicBezTo>
                    <a:pt x="206" y="235"/>
                    <a:pt x="410" y="192"/>
                    <a:pt x="578" y="168"/>
                  </a:cubicBezTo>
                  <a:cubicBezTo>
                    <a:pt x="672" y="155"/>
                    <a:pt x="769" y="141"/>
                    <a:pt x="864" y="156"/>
                  </a:cubicBezTo>
                  <a:cubicBezTo>
                    <a:pt x="921" y="165"/>
                    <a:pt x="976" y="180"/>
                    <a:pt x="1035" y="182"/>
                  </a:cubicBezTo>
                  <a:cubicBezTo>
                    <a:pt x="1081" y="185"/>
                    <a:pt x="1147" y="184"/>
                    <a:pt x="1177" y="142"/>
                  </a:cubicBezTo>
                  <a:cubicBezTo>
                    <a:pt x="1191" y="123"/>
                    <a:pt x="1191" y="94"/>
                    <a:pt x="1182" y="73"/>
                  </a:cubicBezTo>
                  <a:cubicBezTo>
                    <a:pt x="1171" y="51"/>
                    <a:pt x="1148" y="38"/>
                    <a:pt x="1125" y="30"/>
                  </a:cubicBezTo>
                  <a:cubicBezTo>
                    <a:pt x="1065" y="10"/>
                    <a:pt x="996" y="15"/>
                    <a:pt x="934" y="19"/>
                  </a:cubicBezTo>
                  <a:cubicBezTo>
                    <a:pt x="834" y="25"/>
                    <a:pt x="735" y="22"/>
                    <a:pt x="635" y="16"/>
                  </a:cubicBezTo>
                  <a:cubicBezTo>
                    <a:pt x="554" y="11"/>
                    <a:pt x="472" y="3"/>
                    <a:pt x="391" y="3"/>
                  </a:cubicBezTo>
                  <a:cubicBezTo>
                    <a:pt x="351" y="3"/>
                    <a:pt x="311" y="0"/>
                    <a:pt x="271" y="0"/>
                  </a:cubicBezTo>
                  <a:cubicBezTo>
                    <a:pt x="235" y="0"/>
                    <a:pt x="201" y="4"/>
                    <a:pt x="166" y="8"/>
                  </a:cubicBezTo>
                  <a:cubicBezTo>
                    <a:pt x="113" y="15"/>
                    <a:pt x="0" y="50"/>
                    <a:pt x="60" y="120"/>
                  </a:cubicBezTo>
                  <a:cubicBezTo>
                    <a:pt x="61" y="121"/>
                    <a:pt x="66" y="119"/>
                    <a:pt x="65" y="118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915B1325-CCBF-4FED-8531-16003294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" y="621"/>
              <a:ext cx="86" cy="260"/>
            </a:xfrm>
            <a:custGeom>
              <a:avLst/>
              <a:gdLst>
                <a:gd name="T0" fmla="*/ 16 w 32"/>
                <a:gd name="T1" fmla="*/ 0 h 97"/>
                <a:gd name="T2" fmla="*/ 0 w 32"/>
                <a:gd name="T3" fmla="*/ 10 h 97"/>
                <a:gd name="T4" fmla="*/ 13 w 32"/>
                <a:gd name="T5" fmla="*/ 74 h 97"/>
                <a:gd name="T6" fmla="*/ 15 w 32"/>
                <a:gd name="T7" fmla="*/ 87 h 97"/>
                <a:gd name="T8" fmla="*/ 32 w 32"/>
                <a:gd name="T9" fmla="*/ 97 h 97"/>
                <a:gd name="T10" fmla="*/ 30 w 32"/>
                <a:gd name="T11" fmla="*/ 72 h 97"/>
                <a:gd name="T12" fmla="*/ 16 w 3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7">
                  <a:moveTo>
                    <a:pt x="16" y="0"/>
                  </a:moveTo>
                  <a:cubicBezTo>
                    <a:pt x="10" y="3"/>
                    <a:pt x="5" y="6"/>
                    <a:pt x="0" y="10"/>
                  </a:cubicBezTo>
                  <a:cubicBezTo>
                    <a:pt x="4" y="31"/>
                    <a:pt x="9" y="53"/>
                    <a:pt x="13" y="74"/>
                  </a:cubicBezTo>
                  <a:cubicBezTo>
                    <a:pt x="13" y="78"/>
                    <a:pt x="14" y="82"/>
                    <a:pt x="15" y="87"/>
                  </a:cubicBezTo>
                  <a:cubicBezTo>
                    <a:pt x="21" y="90"/>
                    <a:pt x="26" y="93"/>
                    <a:pt x="32" y="97"/>
                  </a:cubicBezTo>
                  <a:cubicBezTo>
                    <a:pt x="31" y="88"/>
                    <a:pt x="31" y="79"/>
                    <a:pt x="30" y="72"/>
                  </a:cubicBezTo>
                  <a:cubicBezTo>
                    <a:pt x="26" y="48"/>
                    <a:pt x="21" y="24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255156B-F5BA-4531-8918-BB2BFDA7C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892"/>
              <a:ext cx="40" cy="30"/>
            </a:xfrm>
            <a:custGeom>
              <a:avLst/>
              <a:gdLst>
                <a:gd name="T0" fmla="*/ 0 w 15"/>
                <a:gd name="T1" fmla="*/ 0 h 11"/>
                <a:gd name="T2" fmla="*/ 0 w 15"/>
                <a:gd name="T3" fmla="*/ 1 h 11"/>
                <a:gd name="T4" fmla="*/ 15 w 15"/>
                <a:gd name="T5" fmla="*/ 11 h 11"/>
                <a:gd name="T6" fmla="*/ 15 w 15"/>
                <a:gd name="T7" fmla="*/ 9 h 11"/>
                <a:gd name="T8" fmla="*/ 0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5"/>
                    <a:pt x="10" y="8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0" y="6"/>
                    <a:pt x="5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B61ED4F2-1D75-4E3F-B013-E5F731DDC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" y="871"/>
              <a:ext cx="45" cy="45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8 h 17"/>
                <a:gd name="T4" fmla="*/ 17 w 17"/>
                <a:gd name="T5" fmla="*/ 17 h 17"/>
                <a:gd name="T6" fmla="*/ 16 w 17"/>
                <a:gd name="T7" fmla="*/ 9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  <a:cubicBezTo>
                    <a:pt x="7" y="11"/>
                    <a:pt x="12" y="14"/>
                    <a:pt x="17" y="17"/>
                  </a:cubicBezTo>
                  <a:cubicBezTo>
                    <a:pt x="17" y="15"/>
                    <a:pt x="16" y="12"/>
                    <a:pt x="16" y="9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F95EFE5B-75E5-49C3-93E5-B34EAD545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854"/>
              <a:ext cx="46" cy="41"/>
            </a:xfrm>
            <a:custGeom>
              <a:avLst/>
              <a:gdLst>
                <a:gd name="T0" fmla="*/ 0 w 17"/>
                <a:gd name="T1" fmla="*/ 0 h 15"/>
                <a:gd name="T2" fmla="*/ 1 w 17"/>
                <a:gd name="T3" fmla="*/ 6 h 15"/>
                <a:gd name="T4" fmla="*/ 17 w 17"/>
                <a:gd name="T5" fmla="*/ 15 h 15"/>
                <a:gd name="T6" fmla="*/ 17 w 17"/>
                <a:gd name="T7" fmla="*/ 10 h 15"/>
                <a:gd name="T8" fmla="*/ 0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" y="2"/>
                    <a:pt x="1" y="4"/>
                    <a:pt x="1" y="6"/>
                  </a:cubicBezTo>
                  <a:cubicBezTo>
                    <a:pt x="7" y="9"/>
                    <a:pt x="12" y="12"/>
                    <a:pt x="17" y="15"/>
                  </a:cubicBezTo>
                  <a:cubicBezTo>
                    <a:pt x="17" y="13"/>
                    <a:pt x="17" y="11"/>
                    <a:pt x="17" y="10"/>
                  </a:cubicBezTo>
                  <a:cubicBezTo>
                    <a:pt x="11" y="6"/>
                    <a:pt x="6" y="3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036E103-887A-4A56-9197-5B84D923C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62"/>
              <a:ext cx="80" cy="395"/>
            </a:xfrm>
            <a:custGeom>
              <a:avLst/>
              <a:gdLst>
                <a:gd name="T0" fmla="*/ 16 w 30"/>
                <a:gd name="T1" fmla="*/ 0 h 147"/>
                <a:gd name="T2" fmla="*/ 0 w 30"/>
                <a:gd name="T3" fmla="*/ 3 h 147"/>
                <a:gd name="T4" fmla="*/ 12 w 30"/>
                <a:gd name="T5" fmla="*/ 141 h 147"/>
                <a:gd name="T6" fmla="*/ 30 w 30"/>
                <a:gd name="T7" fmla="*/ 147 h 147"/>
                <a:gd name="T8" fmla="*/ 16 w 30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7">
                  <a:moveTo>
                    <a:pt x="16" y="0"/>
                  </a:moveTo>
                  <a:cubicBezTo>
                    <a:pt x="11" y="1"/>
                    <a:pt x="6" y="2"/>
                    <a:pt x="0" y="3"/>
                  </a:cubicBezTo>
                  <a:cubicBezTo>
                    <a:pt x="7" y="49"/>
                    <a:pt x="12" y="95"/>
                    <a:pt x="12" y="141"/>
                  </a:cubicBezTo>
                  <a:cubicBezTo>
                    <a:pt x="18" y="143"/>
                    <a:pt x="24" y="145"/>
                    <a:pt x="30" y="147"/>
                  </a:cubicBezTo>
                  <a:cubicBezTo>
                    <a:pt x="26" y="98"/>
                    <a:pt x="24" y="49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DAC1156C-E856-454E-80D6-B2D657576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75"/>
              <a:ext cx="57" cy="22"/>
            </a:xfrm>
            <a:custGeom>
              <a:avLst/>
              <a:gdLst>
                <a:gd name="T0" fmla="*/ 0 w 21"/>
                <a:gd name="T1" fmla="*/ 0 h 8"/>
                <a:gd name="T2" fmla="*/ 0 w 21"/>
                <a:gd name="T3" fmla="*/ 2 h 8"/>
                <a:gd name="T4" fmla="*/ 21 w 21"/>
                <a:gd name="T5" fmla="*/ 8 h 8"/>
                <a:gd name="T6" fmla="*/ 21 w 21"/>
                <a:gd name="T7" fmla="*/ 7 h 8"/>
                <a:gd name="T8" fmla="*/ 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7" y="4"/>
                    <a:pt x="14" y="6"/>
                    <a:pt x="21" y="8"/>
                  </a:cubicBezTo>
                  <a:cubicBezTo>
                    <a:pt x="21" y="8"/>
                    <a:pt x="21" y="7"/>
                    <a:pt x="21" y="7"/>
                  </a:cubicBezTo>
                  <a:cubicBezTo>
                    <a:pt x="14" y="5"/>
                    <a:pt x="7" y="3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498081E2-FC75-46FA-BB51-1692EAF5F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951"/>
              <a:ext cx="57" cy="43"/>
            </a:xfrm>
            <a:custGeom>
              <a:avLst/>
              <a:gdLst>
                <a:gd name="T0" fmla="*/ 1 w 21"/>
                <a:gd name="T1" fmla="*/ 0 h 16"/>
                <a:gd name="T2" fmla="*/ 0 w 21"/>
                <a:gd name="T3" fmla="*/ 9 h 16"/>
                <a:gd name="T4" fmla="*/ 21 w 21"/>
                <a:gd name="T5" fmla="*/ 16 h 16"/>
                <a:gd name="T6" fmla="*/ 20 w 21"/>
                <a:gd name="T7" fmla="*/ 6 h 16"/>
                <a:gd name="T8" fmla="*/ 1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7" y="12"/>
                    <a:pt x="14" y="14"/>
                    <a:pt x="21" y="16"/>
                  </a:cubicBezTo>
                  <a:cubicBezTo>
                    <a:pt x="20" y="13"/>
                    <a:pt x="20" y="10"/>
                    <a:pt x="20" y="6"/>
                  </a:cubicBezTo>
                  <a:cubicBezTo>
                    <a:pt x="13" y="5"/>
                    <a:pt x="7" y="3"/>
                    <a:pt x="1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202437D9-41E7-40E7-9BD4-C1044949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940"/>
              <a:ext cx="51" cy="27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4 h 10"/>
                <a:gd name="T4" fmla="*/ 19 w 19"/>
                <a:gd name="T5" fmla="*/ 10 h 10"/>
                <a:gd name="T6" fmla="*/ 18 w 19"/>
                <a:gd name="T7" fmla="*/ 6 h 10"/>
                <a:gd name="T8" fmla="*/ 0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6" y="7"/>
                    <a:pt x="12" y="9"/>
                    <a:pt x="19" y="10"/>
                  </a:cubicBezTo>
                  <a:cubicBezTo>
                    <a:pt x="19" y="9"/>
                    <a:pt x="18" y="8"/>
                    <a:pt x="18" y="6"/>
                  </a:cubicBezTo>
                  <a:cubicBezTo>
                    <a:pt x="12" y="4"/>
                    <a:pt x="6" y="2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047B7EE3-C696-46C4-976E-F5832482B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7" y="537"/>
              <a:ext cx="107" cy="479"/>
            </a:xfrm>
            <a:custGeom>
              <a:avLst/>
              <a:gdLst>
                <a:gd name="T0" fmla="*/ 16 w 40"/>
                <a:gd name="T1" fmla="*/ 172 h 178"/>
                <a:gd name="T2" fmla="*/ 17 w 40"/>
                <a:gd name="T3" fmla="*/ 173 h 178"/>
                <a:gd name="T4" fmla="*/ 26 w 40"/>
                <a:gd name="T5" fmla="*/ 178 h 178"/>
                <a:gd name="T6" fmla="*/ 33 w 40"/>
                <a:gd name="T7" fmla="*/ 174 h 178"/>
                <a:gd name="T8" fmla="*/ 16 w 40"/>
                <a:gd name="T9" fmla="*/ 172 h 178"/>
                <a:gd name="T10" fmla="*/ 18 w 40"/>
                <a:gd name="T11" fmla="*/ 0 h 178"/>
                <a:gd name="T12" fmla="*/ 0 w 40"/>
                <a:gd name="T13" fmla="*/ 1 h 178"/>
                <a:gd name="T14" fmla="*/ 6 w 40"/>
                <a:gd name="T15" fmla="*/ 60 h 178"/>
                <a:gd name="T16" fmla="*/ 12 w 40"/>
                <a:gd name="T17" fmla="*/ 124 h 178"/>
                <a:gd name="T18" fmla="*/ 15 w 40"/>
                <a:gd name="T19" fmla="*/ 168 h 178"/>
                <a:gd name="T20" fmla="*/ 34 w 40"/>
                <a:gd name="T21" fmla="*/ 171 h 178"/>
                <a:gd name="T22" fmla="*/ 25 w 40"/>
                <a:gd name="T23" fmla="*/ 77 h 178"/>
                <a:gd name="T24" fmla="*/ 18 w 40"/>
                <a:gd name="T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78">
                  <a:moveTo>
                    <a:pt x="16" y="172"/>
                  </a:moveTo>
                  <a:cubicBezTo>
                    <a:pt x="17" y="172"/>
                    <a:pt x="17" y="172"/>
                    <a:pt x="17" y="173"/>
                  </a:cubicBezTo>
                  <a:cubicBezTo>
                    <a:pt x="18" y="176"/>
                    <a:pt x="22" y="178"/>
                    <a:pt x="26" y="178"/>
                  </a:cubicBezTo>
                  <a:cubicBezTo>
                    <a:pt x="29" y="178"/>
                    <a:pt x="31" y="177"/>
                    <a:pt x="33" y="174"/>
                  </a:cubicBezTo>
                  <a:cubicBezTo>
                    <a:pt x="27" y="173"/>
                    <a:pt x="22" y="173"/>
                    <a:pt x="16" y="172"/>
                  </a:cubicBezTo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1" y="21"/>
                    <a:pt x="5" y="41"/>
                    <a:pt x="6" y="60"/>
                  </a:cubicBezTo>
                  <a:cubicBezTo>
                    <a:pt x="8" y="82"/>
                    <a:pt x="10" y="103"/>
                    <a:pt x="12" y="124"/>
                  </a:cubicBezTo>
                  <a:cubicBezTo>
                    <a:pt x="13" y="138"/>
                    <a:pt x="12" y="154"/>
                    <a:pt x="15" y="168"/>
                  </a:cubicBezTo>
                  <a:cubicBezTo>
                    <a:pt x="21" y="169"/>
                    <a:pt x="27" y="170"/>
                    <a:pt x="34" y="171"/>
                  </a:cubicBezTo>
                  <a:cubicBezTo>
                    <a:pt x="40" y="141"/>
                    <a:pt x="29" y="106"/>
                    <a:pt x="25" y="77"/>
                  </a:cubicBezTo>
                  <a:cubicBezTo>
                    <a:pt x="22" y="52"/>
                    <a:pt x="21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8DB842A-0BC5-4464-9FE9-81BD7597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989"/>
              <a:ext cx="51" cy="16"/>
            </a:xfrm>
            <a:custGeom>
              <a:avLst/>
              <a:gdLst>
                <a:gd name="T0" fmla="*/ 0 w 19"/>
                <a:gd name="T1" fmla="*/ 0 h 6"/>
                <a:gd name="T2" fmla="*/ 1 w 19"/>
                <a:gd name="T3" fmla="*/ 4 h 6"/>
                <a:gd name="T4" fmla="*/ 18 w 19"/>
                <a:gd name="T5" fmla="*/ 6 h 6"/>
                <a:gd name="T6" fmla="*/ 18 w 19"/>
                <a:gd name="T7" fmla="*/ 5 h 6"/>
                <a:gd name="T8" fmla="*/ 19 w 19"/>
                <a:gd name="T9" fmla="*/ 3 h 6"/>
                <a:gd name="T10" fmla="*/ 0 w 1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0" y="0"/>
                  </a:moveTo>
                  <a:cubicBezTo>
                    <a:pt x="1" y="1"/>
                    <a:pt x="1" y="2"/>
                    <a:pt x="1" y="4"/>
                  </a:cubicBezTo>
                  <a:cubicBezTo>
                    <a:pt x="7" y="5"/>
                    <a:pt x="12" y="5"/>
                    <a:pt x="18" y="6"/>
                  </a:cubicBezTo>
                  <a:cubicBezTo>
                    <a:pt x="18" y="6"/>
                    <a:pt x="18" y="5"/>
                    <a:pt x="18" y="5"/>
                  </a:cubicBezTo>
                  <a:cubicBezTo>
                    <a:pt x="18" y="4"/>
                    <a:pt x="18" y="3"/>
                    <a:pt x="19" y="3"/>
                  </a:cubicBez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D3060478-1C67-4817-BB90-87C482A6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535"/>
              <a:ext cx="96" cy="473"/>
            </a:xfrm>
            <a:custGeom>
              <a:avLst/>
              <a:gdLst>
                <a:gd name="T0" fmla="*/ 2 w 36"/>
                <a:gd name="T1" fmla="*/ 0 h 176"/>
                <a:gd name="T2" fmla="*/ 0 w 36"/>
                <a:gd name="T3" fmla="*/ 0 h 176"/>
                <a:gd name="T4" fmla="*/ 17 w 36"/>
                <a:gd name="T5" fmla="*/ 169 h 176"/>
                <a:gd name="T6" fmla="*/ 19 w 36"/>
                <a:gd name="T7" fmla="*/ 175 h 176"/>
                <a:gd name="T8" fmla="*/ 34 w 36"/>
                <a:gd name="T9" fmla="*/ 176 h 176"/>
                <a:gd name="T10" fmla="*/ 36 w 36"/>
                <a:gd name="T11" fmla="*/ 169 h 176"/>
                <a:gd name="T12" fmla="*/ 16 w 36"/>
                <a:gd name="T13" fmla="*/ 0 h 176"/>
                <a:gd name="T14" fmla="*/ 2 w 36"/>
                <a:gd name="T1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76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" y="56"/>
                    <a:pt x="16" y="112"/>
                    <a:pt x="17" y="169"/>
                  </a:cubicBezTo>
                  <a:cubicBezTo>
                    <a:pt x="17" y="172"/>
                    <a:pt x="18" y="174"/>
                    <a:pt x="19" y="175"/>
                  </a:cubicBezTo>
                  <a:cubicBezTo>
                    <a:pt x="24" y="175"/>
                    <a:pt x="29" y="176"/>
                    <a:pt x="34" y="176"/>
                  </a:cubicBezTo>
                  <a:cubicBezTo>
                    <a:pt x="35" y="174"/>
                    <a:pt x="36" y="172"/>
                    <a:pt x="36" y="169"/>
                  </a:cubicBezTo>
                  <a:cubicBezTo>
                    <a:pt x="32" y="112"/>
                    <a:pt x="23" y="56"/>
                    <a:pt x="16" y="0"/>
                  </a:cubicBezTo>
                  <a:cubicBezTo>
                    <a:pt x="12" y="0"/>
                    <a:pt x="7" y="0"/>
                    <a:pt x="2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2E9EFE25-BC20-4B6C-ACDA-C29FB331B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" y="1005"/>
              <a:ext cx="40" cy="8"/>
            </a:xfrm>
            <a:custGeom>
              <a:avLst/>
              <a:gdLst>
                <a:gd name="T0" fmla="*/ 0 w 15"/>
                <a:gd name="T1" fmla="*/ 0 h 3"/>
                <a:gd name="T2" fmla="*/ 8 w 15"/>
                <a:gd name="T3" fmla="*/ 3 h 3"/>
                <a:gd name="T4" fmla="*/ 15 w 15"/>
                <a:gd name="T5" fmla="*/ 1 h 3"/>
                <a:gd name="T6" fmla="*/ 0 w 1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">
                  <a:moveTo>
                    <a:pt x="0" y="0"/>
                  </a:moveTo>
                  <a:cubicBezTo>
                    <a:pt x="2" y="2"/>
                    <a:pt x="5" y="3"/>
                    <a:pt x="8" y="3"/>
                  </a:cubicBezTo>
                  <a:cubicBezTo>
                    <a:pt x="10" y="3"/>
                    <a:pt x="13" y="2"/>
                    <a:pt x="15" y="1"/>
                  </a:cubicBezTo>
                  <a:cubicBezTo>
                    <a:pt x="10" y="1"/>
                    <a:pt x="5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A201C3D0-0F61-48ED-9CB4-54E66A0A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588"/>
              <a:ext cx="91" cy="65"/>
            </a:xfrm>
            <a:custGeom>
              <a:avLst/>
              <a:gdLst>
                <a:gd name="T0" fmla="*/ 19 w 34"/>
                <a:gd name="T1" fmla="*/ 0 h 24"/>
                <a:gd name="T2" fmla="*/ 4 w 34"/>
                <a:gd name="T3" fmla="*/ 6 h 24"/>
                <a:gd name="T4" fmla="*/ 8 w 34"/>
                <a:gd name="T5" fmla="*/ 22 h 24"/>
                <a:gd name="T6" fmla="*/ 16 w 34"/>
                <a:gd name="T7" fmla="*/ 24 h 24"/>
                <a:gd name="T8" fmla="*/ 29 w 34"/>
                <a:gd name="T9" fmla="*/ 9 h 24"/>
                <a:gd name="T10" fmla="*/ 19 w 34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4">
                  <a:moveTo>
                    <a:pt x="19" y="0"/>
                  </a:moveTo>
                  <a:cubicBezTo>
                    <a:pt x="14" y="2"/>
                    <a:pt x="9" y="4"/>
                    <a:pt x="4" y="6"/>
                  </a:cubicBezTo>
                  <a:cubicBezTo>
                    <a:pt x="2" y="9"/>
                    <a:pt x="0" y="18"/>
                    <a:pt x="8" y="22"/>
                  </a:cubicBezTo>
                  <a:cubicBezTo>
                    <a:pt x="10" y="24"/>
                    <a:pt x="13" y="24"/>
                    <a:pt x="16" y="24"/>
                  </a:cubicBezTo>
                  <a:cubicBezTo>
                    <a:pt x="25" y="24"/>
                    <a:pt x="34" y="17"/>
                    <a:pt x="29" y="9"/>
                  </a:cubicBezTo>
                  <a:cubicBezTo>
                    <a:pt x="27" y="5"/>
                    <a:pt x="23" y="2"/>
                    <a:pt x="19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BAC82736-C856-4C6E-BE7A-93F7B182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728"/>
              <a:ext cx="91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2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213BDF76-491E-486B-AAED-18E7E4837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897"/>
              <a:ext cx="58" cy="30"/>
            </a:xfrm>
            <a:custGeom>
              <a:avLst/>
              <a:gdLst>
                <a:gd name="T0" fmla="*/ 6 w 22"/>
                <a:gd name="T1" fmla="*/ 0 h 11"/>
                <a:gd name="T2" fmla="*/ 0 w 22"/>
                <a:gd name="T3" fmla="*/ 2 h 11"/>
                <a:gd name="T4" fmla="*/ 22 w 22"/>
                <a:gd name="T5" fmla="*/ 11 h 11"/>
                <a:gd name="T6" fmla="*/ 20 w 22"/>
                <a:gd name="T7" fmla="*/ 9 h 11"/>
                <a:gd name="T8" fmla="*/ 6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0"/>
                  </a:moveTo>
                  <a:cubicBezTo>
                    <a:pt x="4" y="0"/>
                    <a:pt x="2" y="0"/>
                    <a:pt x="0" y="2"/>
                  </a:cubicBezTo>
                  <a:cubicBezTo>
                    <a:pt x="7" y="5"/>
                    <a:pt x="15" y="8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16" y="4"/>
                    <a:pt x="11" y="0"/>
                    <a:pt x="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97F69D03-13B2-45A6-951E-406C28AC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32"/>
              <a:ext cx="61" cy="30"/>
            </a:xfrm>
            <a:custGeom>
              <a:avLst/>
              <a:gdLst>
                <a:gd name="T0" fmla="*/ 0 w 23"/>
                <a:gd name="T1" fmla="*/ 0 h 11"/>
                <a:gd name="T2" fmla="*/ 0 w 23"/>
                <a:gd name="T3" fmla="*/ 1 h 11"/>
                <a:gd name="T4" fmla="*/ 22 w 23"/>
                <a:gd name="T5" fmla="*/ 11 h 11"/>
                <a:gd name="T6" fmla="*/ 23 w 23"/>
                <a:gd name="T7" fmla="*/ 10 h 11"/>
                <a:gd name="T8" fmla="*/ 0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7" y="5"/>
                    <a:pt x="14" y="8"/>
                    <a:pt x="22" y="11"/>
                  </a:cubicBezTo>
                  <a:cubicBezTo>
                    <a:pt x="22" y="11"/>
                    <a:pt x="22" y="11"/>
                    <a:pt x="23" y="10"/>
                  </a:cubicBezTo>
                  <a:cubicBezTo>
                    <a:pt x="15" y="7"/>
                    <a:pt x="7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B9BC0F6A-50E0-41EF-9B31-1FCF253F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" y="911"/>
              <a:ext cx="72" cy="48"/>
            </a:xfrm>
            <a:custGeom>
              <a:avLst/>
              <a:gdLst>
                <a:gd name="T0" fmla="*/ 1 w 27"/>
                <a:gd name="T1" fmla="*/ 0 h 18"/>
                <a:gd name="T2" fmla="*/ 0 w 27"/>
                <a:gd name="T3" fmla="*/ 2 h 18"/>
                <a:gd name="T4" fmla="*/ 0 w 27"/>
                <a:gd name="T5" fmla="*/ 8 h 18"/>
                <a:gd name="T6" fmla="*/ 23 w 27"/>
                <a:gd name="T7" fmla="*/ 18 h 18"/>
                <a:gd name="T8" fmla="*/ 27 w 27"/>
                <a:gd name="T9" fmla="*/ 11 h 18"/>
                <a:gd name="T10" fmla="*/ 1 w 27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8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4"/>
                    <a:pt x="0" y="8"/>
                  </a:cubicBezTo>
                  <a:cubicBezTo>
                    <a:pt x="7" y="12"/>
                    <a:pt x="15" y="15"/>
                    <a:pt x="23" y="18"/>
                  </a:cubicBezTo>
                  <a:cubicBezTo>
                    <a:pt x="25" y="16"/>
                    <a:pt x="26" y="14"/>
                    <a:pt x="27" y="11"/>
                  </a:cubicBezTo>
                  <a:cubicBezTo>
                    <a:pt x="18" y="8"/>
                    <a:pt x="10" y="4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179A4AED-2E02-46DA-821F-6B82FB7B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2" y="903"/>
              <a:ext cx="69" cy="37"/>
            </a:xfrm>
            <a:custGeom>
              <a:avLst/>
              <a:gdLst>
                <a:gd name="T0" fmla="*/ 3 w 26"/>
                <a:gd name="T1" fmla="*/ 0 h 14"/>
                <a:gd name="T2" fmla="*/ 0 w 26"/>
                <a:gd name="T3" fmla="*/ 3 h 14"/>
                <a:gd name="T4" fmla="*/ 26 w 26"/>
                <a:gd name="T5" fmla="*/ 14 h 14"/>
                <a:gd name="T6" fmla="*/ 25 w 26"/>
                <a:gd name="T7" fmla="*/ 9 h 14"/>
                <a:gd name="T8" fmla="*/ 3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9" y="7"/>
                    <a:pt x="17" y="11"/>
                    <a:pt x="26" y="14"/>
                  </a:cubicBezTo>
                  <a:cubicBezTo>
                    <a:pt x="26" y="12"/>
                    <a:pt x="26" y="11"/>
                    <a:pt x="25" y="9"/>
                  </a:cubicBezTo>
                  <a:cubicBezTo>
                    <a:pt x="18" y="6"/>
                    <a:pt x="10" y="3"/>
                    <a:pt x="3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05A4FD59-041B-4949-8C1C-38634F803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889"/>
              <a:ext cx="94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4B6831E4-CE05-4576-BD9D-C939F3975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712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76B43281-4AF7-4899-BA3E-DC612AC6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936F0EAB-3F21-4584-A630-4C7C08C1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537"/>
              <a:ext cx="134" cy="468"/>
            </a:xfrm>
            <a:custGeom>
              <a:avLst/>
              <a:gdLst>
                <a:gd name="T0" fmla="*/ 0 w 50"/>
                <a:gd name="T1" fmla="*/ 0 h 174"/>
                <a:gd name="T2" fmla="*/ 21 w 50"/>
                <a:gd name="T3" fmla="*/ 105 h 174"/>
                <a:gd name="T4" fmla="*/ 29 w 50"/>
                <a:gd name="T5" fmla="*/ 172 h 174"/>
                <a:gd name="T6" fmla="*/ 30 w 50"/>
                <a:gd name="T7" fmla="*/ 174 h 174"/>
                <a:gd name="T8" fmla="*/ 50 w 50"/>
                <a:gd name="T9" fmla="*/ 173 h 174"/>
                <a:gd name="T10" fmla="*/ 49 w 50"/>
                <a:gd name="T11" fmla="*/ 167 h 174"/>
                <a:gd name="T12" fmla="*/ 38 w 50"/>
                <a:gd name="T13" fmla="*/ 103 h 174"/>
                <a:gd name="T14" fmla="*/ 18 w 50"/>
                <a:gd name="T15" fmla="*/ 1 h 174"/>
                <a:gd name="T16" fmla="*/ 0 w 50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74">
                  <a:moveTo>
                    <a:pt x="0" y="0"/>
                  </a:moveTo>
                  <a:cubicBezTo>
                    <a:pt x="7" y="35"/>
                    <a:pt x="14" y="70"/>
                    <a:pt x="21" y="105"/>
                  </a:cubicBezTo>
                  <a:cubicBezTo>
                    <a:pt x="24" y="126"/>
                    <a:pt x="31" y="151"/>
                    <a:pt x="29" y="172"/>
                  </a:cubicBezTo>
                  <a:cubicBezTo>
                    <a:pt x="29" y="172"/>
                    <a:pt x="30" y="173"/>
                    <a:pt x="30" y="174"/>
                  </a:cubicBezTo>
                  <a:cubicBezTo>
                    <a:pt x="37" y="173"/>
                    <a:pt x="43" y="173"/>
                    <a:pt x="50" y="173"/>
                  </a:cubicBezTo>
                  <a:cubicBezTo>
                    <a:pt x="50" y="171"/>
                    <a:pt x="50" y="169"/>
                    <a:pt x="49" y="167"/>
                  </a:cubicBezTo>
                  <a:cubicBezTo>
                    <a:pt x="38" y="152"/>
                    <a:pt x="41" y="121"/>
                    <a:pt x="38" y="103"/>
                  </a:cubicBezTo>
                  <a:cubicBezTo>
                    <a:pt x="32" y="69"/>
                    <a:pt x="25" y="3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FE5EAF8F-29F2-4F88-B89C-02F492E9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021"/>
              <a:ext cx="24" cy="3"/>
            </a:xfrm>
            <a:custGeom>
              <a:avLst/>
              <a:gdLst>
                <a:gd name="T0" fmla="*/ 9 w 9"/>
                <a:gd name="T1" fmla="*/ 0 h 1"/>
                <a:gd name="T2" fmla="*/ 0 w 9"/>
                <a:gd name="T3" fmla="*/ 0 h 1"/>
                <a:gd name="T4" fmla="*/ 3 w 9"/>
                <a:gd name="T5" fmla="*/ 1 h 1"/>
                <a:gd name="T6" fmla="*/ 3 w 9"/>
                <a:gd name="T7" fmla="*/ 1 h 1"/>
                <a:gd name="T8" fmla="*/ 4 w 9"/>
                <a:gd name="T9" fmla="*/ 1 h 1"/>
                <a:gd name="T10" fmla="*/ 9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7" y="0"/>
                    <a:pt x="9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75BE6136-8795-4593-8E13-3255286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010"/>
              <a:ext cx="48" cy="11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1 h 4"/>
                <a:gd name="T4" fmla="*/ 6 w 18"/>
                <a:gd name="T5" fmla="*/ 4 h 4"/>
                <a:gd name="T6" fmla="*/ 15 w 18"/>
                <a:gd name="T7" fmla="*/ 4 h 4"/>
                <a:gd name="T8" fmla="*/ 17 w 18"/>
                <a:gd name="T9" fmla="*/ 1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0"/>
                    <a:pt x="6" y="1"/>
                    <a:pt x="0" y="1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9" y="4"/>
                    <a:pt x="12" y="4"/>
                    <a:pt x="15" y="4"/>
                  </a:cubicBezTo>
                  <a:cubicBezTo>
                    <a:pt x="16" y="3"/>
                    <a:pt x="17" y="2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8AF85977-4AF1-4D55-98CD-6F767F3B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002"/>
              <a:ext cx="54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1 h 4"/>
                <a:gd name="T4" fmla="*/ 1 w 20"/>
                <a:gd name="T5" fmla="*/ 4 h 4"/>
                <a:gd name="T6" fmla="*/ 19 w 20"/>
                <a:gd name="T7" fmla="*/ 3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7" y="4"/>
                    <a:pt x="13" y="3"/>
                    <a:pt x="19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F721245B-241B-4482-AE39-0D883121E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543"/>
              <a:ext cx="88" cy="448"/>
            </a:xfrm>
            <a:custGeom>
              <a:avLst/>
              <a:gdLst>
                <a:gd name="T0" fmla="*/ 0 w 33"/>
                <a:gd name="T1" fmla="*/ 0 h 167"/>
                <a:gd name="T2" fmla="*/ 13 w 33"/>
                <a:gd name="T3" fmla="*/ 167 h 167"/>
                <a:gd name="T4" fmla="*/ 33 w 33"/>
                <a:gd name="T5" fmla="*/ 165 h 167"/>
                <a:gd name="T6" fmla="*/ 17 w 33"/>
                <a:gd name="T7" fmla="*/ 1 h 167"/>
                <a:gd name="T8" fmla="*/ 0 w 33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0" y="0"/>
                  </a:moveTo>
                  <a:cubicBezTo>
                    <a:pt x="10" y="55"/>
                    <a:pt x="15" y="112"/>
                    <a:pt x="13" y="167"/>
                  </a:cubicBezTo>
                  <a:cubicBezTo>
                    <a:pt x="20" y="167"/>
                    <a:pt x="26" y="166"/>
                    <a:pt x="33" y="165"/>
                  </a:cubicBezTo>
                  <a:cubicBezTo>
                    <a:pt x="28" y="110"/>
                    <a:pt x="26" y="55"/>
                    <a:pt x="17" y="1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1D1FB7B-2139-4D24-8555-760B4054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7"/>
              <a:ext cx="56" cy="11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DB46605-70ED-4EC9-B325-EC0C49554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94"/>
              <a:ext cx="53" cy="11"/>
            </a:xfrm>
            <a:custGeom>
              <a:avLst/>
              <a:gdLst>
                <a:gd name="T0" fmla="*/ 20 w 20"/>
                <a:gd name="T1" fmla="*/ 0 h 4"/>
                <a:gd name="T2" fmla="*/ 0 w 20"/>
                <a:gd name="T3" fmla="*/ 2 h 4"/>
                <a:gd name="T4" fmla="*/ 0 w 20"/>
                <a:gd name="T5" fmla="*/ 4 h 4"/>
                <a:gd name="T6" fmla="*/ 20 w 20"/>
                <a:gd name="T7" fmla="*/ 1 h 4"/>
                <a:gd name="T8" fmla="*/ 20 w 2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">
                  <a:moveTo>
                    <a:pt x="20" y="0"/>
                  </a:moveTo>
                  <a:cubicBezTo>
                    <a:pt x="14" y="1"/>
                    <a:pt x="7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7" y="3"/>
                    <a:pt x="14" y="2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828AA8-3E0C-4D7A-8C89-4948EFDD4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986"/>
              <a:ext cx="53" cy="14"/>
            </a:xfrm>
            <a:custGeom>
              <a:avLst/>
              <a:gdLst>
                <a:gd name="T0" fmla="*/ 20 w 20"/>
                <a:gd name="T1" fmla="*/ 0 h 5"/>
                <a:gd name="T2" fmla="*/ 0 w 20"/>
                <a:gd name="T3" fmla="*/ 2 h 5"/>
                <a:gd name="T4" fmla="*/ 0 w 20"/>
                <a:gd name="T5" fmla="*/ 5 h 5"/>
                <a:gd name="T6" fmla="*/ 20 w 20"/>
                <a:gd name="T7" fmla="*/ 3 h 5"/>
                <a:gd name="T8" fmla="*/ 20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20" y="0"/>
                  </a:moveTo>
                  <a:cubicBezTo>
                    <a:pt x="13" y="1"/>
                    <a:pt x="7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7" y="5"/>
                    <a:pt x="14" y="4"/>
                    <a:pt x="20" y="3"/>
                  </a:cubicBezTo>
                  <a:cubicBezTo>
                    <a:pt x="20" y="2"/>
                    <a:pt x="20" y="1"/>
                    <a:pt x="2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0D75DCDA-046A-4628-9DB4-A0E9CA2F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551"/>
              <a:ext cx="98" cy="419"/>
            </a:xfrm>
            <a:custGeom>
              <a:avLst/>
              <a:gdLst>
                <a:gd name="T0" fmla="*/ 0 w 37"/>
                <a:gd name="T1" fmla="*/ 0 h 156"/>
                <a:gd name="T2" fmla="*/ 6 w 37"/>
                <a:gd name="T3" fmla="*/ 55 h 156"/>
                <a:gd name="T4" fmla="*/ 12 w 37"/>
                <a:gd name="T5" fmla="*/ 119 h 156"/>
                <a:gd name="T6" fmla="*/ 14 w 37"/>
                <a:gd name="T7" fmla="*/ 156 h 156"/>
                <a:gd name="T8" fmla="*/ 35 w 37"/>
                <a:gd name="T9" fmla="*/ 153 h 156"/>
                <a:gd name="T10" fmla="*/ 25 w 37"/>
                <a:gd name="T11" fmla="*/ 72 h 156"/>
                <a:gd name="T12" fmla="*/ 18 w 37"/>
                <a:gd name="T13" fmla="*/ 1 h 156"/>
                <a:gd name="T14" fmla="*/ 0 w 37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56">
                  <a:moveTo>
                    <a:pt x="0" y="0"/>
                  </a:moveTo>
                  <a:cubicBezTo>
                    <a:pt x="2" y="19"/>
                    <a:pt x="5" y="38"/>
                    <a:pt x="6" y="55"/>
                  </a:cubicBezTo>
                  <a:cubicBezTo>
                    <a:pt x="8" y="77"/>
                    <a:pt x="10" y="98"/>
                    <a:pt x="12" y="119"/>
                  </a:cubicBezTo>
                  <a:cubicBezTo>
                    <a:pt x="13" y="131"/>
                    <a:pt x="12" y="144"/>
                    <a:pt x="14" y="156"/>
                  </a:cubicBezTo>
                  <a:cubicBezTo>
                    <a:pt x="21" y="155"/>
                    <a:pt x="28" y="154"/>
                    <a:pt x="35" y="153"/>
                  </a:cubicBezTo>
                  <a:cubicBezTo>
                    <a:pt x="37" y="127"/>
                    <a:pt x="28" y="97"/>
                    <a:pt x="25" y="72"/>
                  </a:cubicBezTo>
                  <a:cubicBezTo>
                    <a:pt x="22" y="49"/>
                    <a:pt x="21" y="25"/>
                    <a:pt x="18" y="1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839F592B-07BF-418F-A1D6-21FB7C2A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75"/>
              <a:ext cx="13" cy="3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0"/>
                    <a:pt x="5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A11A5C15-9A6A-45B8-9981-47B2FA6EB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" y="962"/>
              <a:ext cx="56" cy="16"/>
            </a:xfrm>
            <a:custGeom>
              <a:avLst/>
              <a:gdLst>
                <a:gd name="T0" fmla="*/ 21 w 21"/>
                <a:gd name="T1" fmla="*/ 0 h 6"/>
                <a:gd name="T2" fmla="*/ 0 w 21"/>
                <a:gd name="T3" fmla="*/ 3 h 6"/>
                <a:gd name="T4" fmla="*/ 0 w 21"/>
                <a:gd name="T5" fmla="*/ 6 h 6"/>
                <a:gd name="T6" fmla="*/ 5 w 21"/>
                <a:gd name="T7" fmla="*/ 5 h 6"/>
                <a:gd name="T8" fmla="*/ 21 w 21"/>
                <a:gd name="T9" fmla="*/ 2 h 6"/>
                <a:gd name="T10" fmla="*/ 21 w 2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">
                  <a:moveTo>
                    <a:pt x="21" y="0"/>
                  </a:moveTo>
                  <a:cubicBezTo>
                    <a:pt x="14" y="1"/>
                    <a:pt x="7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10" y="4"/>
                    <a:pt x="16" y="3"/>
                    <a:pt x="21" y="2"/>
                  </a:cubicBezTo>
                  <a:cubicBezTo>
                    <a:pt x="21" y="1"/>
                    <a:pt x="21" y="1"/>
                    <a:pt x="21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38D9764C-A56C-4DE5-9F9E-AD7DA9C4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35"/>
              <a:ext cx="51" cy="11"/>
            </a:xfrm>
            <a:custGeom>
              <a:avLst/>
              <a:gdLst>
                <a:gd name="T0" fmla="*/ 18 w 19"/>
                <a:gd name="T1" fmla="*/ 0 h 4"/>
                <a:gd name="T2" fmla="*/ 0 w 19"/>
                <a:gd name="T3" fmla="*/ 3 h 4"/>
                <a:gd name="T4" fmla="*/ 0 w 19"/>
                <a:gd name="T5" fmla="*/ 4 h 4"/>
                <a:gd name="T6" fmla="*/ 7 w 19"/>
                <a:gd name="T7" fmla="*/ 3 h 4"/>
                <a:gd name="T8" fmla="*/ 19 w 19"/>
                <a:gd name="T9" fmla="*/ 1 h 4"/>
                <a:gd name="T10" fmla="*/ 18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8" y="0"/>
                  </a:moveTo>
                  <a:cubicBezTo>
                    <a:pt x="12" y="1"/>
                    <a:pt x="6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5" y="4"/>
                    <a:pt x="7" y="3"/>
                  </a:cubicBezTo>
                  <a:cubicBezTo>
                    <a:pt x="11" y="3"/>
                    <a:pt x="15" y="2"/>
                    <a:pt x="19" y="1"/>
                  </a:cubicBezTo>
                  <a:cubicBezTo>
                    <a:pt x="18" y="1"/>
                    <a:pt x="18" y="0"/>
                    <a:pt x="18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4C82B2B2-68F3-4E3F-BD0E-3E351619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" y="559"/>
              <a:ext cx="88" cy="384"/>
            </a:xfrm>
            <a:custGeom>
              <a:avLst/>
              <a:gdLst>
                <a:gd name="T0" fmla="*/ 0 w 33"/>
                <a:gd name="T1" fmla="*/ 0 h 143"/>
                <a:gd name="T2" fmla="*/ 15 w 33"/>
                <a:gd name="T3" fmla="*/ 143 h 143"/>
                <a:gd name="T4" fmla="*/ 33 w 33"/>
                <a:gd name="T5" fmla="*/ 140 h 143"/>
                <a:gd name="T6" fmla="*/ 17 w 33"/>
                <a:gd name="T7" fmla="*/ 1 h 143"/>
                <a:gd name="T8" fmla="*/ 0 w 3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3">
                  <a:moveTo>
                    <a:pt x="0" y="0"/>
                  </a:moveTo>
                  <a:cubicBezTo>
                    <a:pt x="3" y="48"/>
                    <a:pt x="12" y="96"/>
                    <a:pt x="15" y="143"/>
                  </a:cubicBezTo>
                  <a:cubicBezTo>
                    <a:pt x="21" y="142"/>
                    <a:pt x="27" y="141"/>
                    <a:pt x="33" y="140"/>
                  </a:cubicBezTo>
                  <a:cubicBezTo>
                    <a:pt x="29" y="94"/>
                    <a:pt x="22" y="47"/>
                    <a:pt x="17" y="1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45CEEF31-98B3-4CED-94E8-009DAB5FA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943"/>
              <a:ext cx="19" cy="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1 h 2"/>
                <a:gd name="T4" fmla="*/ 0 w 7"/>
                <a:gd name="T5" fmla="*/ 2 h 2"/>
                <a:gd name="T6" fmla="*/ 7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E034D6E3-9784-442A-942B-FC367922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586"/>
              <a:ext cx="96" cy="67"/>
            </a:xfrm>
            <a:custGeom>
              <a:avLst/>
              <a:gdLst>
                <a:gd name="T0" fmla="*/ 16 w 36"/>
                <a:gd name="T1" fmla="*/ 0 h 25"/>
                <a:gd name="T2" fmla="*/ 7 w 36"/>
                <a:gd name="T3" fmla="*/ 5 h 25"/>
                <a:gd name="T4" fmla="*/ 11 w 36"/>
                <a:gd name="T5" fmla="*/ 23 h 25"/>
                <a:gd name="T6" fmla="*/ 18 w 36"/>
                <a:gd name="T7" fmla="*/ 25 h 25"/>
                <a:gd name="T8" fmla="*/ 32 w 36"/>
                <a:gd name="T9" fmla="*/ 10 h 25"/>
                <a:gd name="T10" fmla="*/ 16 w 3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5">
                  <a:moveTo>
                    <a:pt x="16" y="0"/>
                  </a:moveTo>
                  <a:cubicBezTo>
                    <a:pt x="13" y="0"/>
                    <a:pt x="10" y="1"/>
                    <a:pt x="7" y="5"/>
                  </a:cubicBezTo>
                  <a:cubicBezTo>
                    <a:pt x="7" y="5"/>
                    <a:pt x="0" y="17"/>
                    <a:pt x="11" y="23"/>
                  </a:cubicBezTo>
                  <a:cubicBezTo>
                    <a:pt x="13" y="25"/>
                    <a:pt x="16" y="25"/>
                    <a:pt x="18" y="25"/>
                  </a:cubicBezTo>
                  <a:cubicBezTo>
                    <a:pt x="28" y="25"/>
                    <a:pt x="36" y="18"/>
                    <a:pt x="32" y="10"/>
                  </a:cubicBezTo>
                  <a:cubicBezTo>
                    <a:pt x="28" y="4"/>
                    <a:pt x="22" y="0"/>
                    <a:pt x="1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A8EA346-99AF-4D42-AC99-9E1DD675F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" y="728"/>
              <a:ext cx="93" cy="70"/>
            </a:xfrm>
            <a:custGeom>
              <a:avLst/>
              <a:gdLst>
                <a:gd name="T0" fmla="*/ 21 w 35"/>
                <a:gd name="T1" fmla="*/ 0 h 26"/>
                <a:gd name="T2" fmla="*/ 15 w 35"/>
                <a:gd name="T3" fmla="*/ 2 h 26"/>
                <a:gd name="T4" fmla="*/ 8 w 35"/>
                <a:gd name="T5" fmla="*/ 18 h 26"/>
                <a:gd name="T6" fmla="*/ 23 w 35"/>
                <a:gd name="T7" fmla="*/ 26 h 26"/>
                <a:gd name="T8" fmla="*/ 34 w 35"/>
                <a:gd name="T9" fmla="*/ 18 h 26"/>
                <a:gd name="T10" fmla="*/ 21 w 35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8"/>
                  </a:cubicBezTo>
                  <a:cubicBezTo>
                    <a:pt x="12" y="24"/>
                    <a:pt x="18" y="26"/>
                    <a:pt x="23" y="26"/>
                  </a:cubicBezTo>
                  <a:cubicBezTo>
                    <a:pt x="28" y="26"/>
                    <a:pt x="33" y="23"/>
                    <a:pt x="34" y="18"/>
                  </a:cubicBezTo>
                  <a:cubicBezTo>
                    <a:pt x="35" y="11"/>
                    <a:pt x="29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7B236021-9E64-4F93-ACDB-93383C2F8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897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8"/>
                    <a:pt x="14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C1F5CF7F-B34E-4DEB-954B-6D2A22376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948"/>
              <a:ext cx="27" cy="6"/>
            </a:xfrm>
            <a:custGeom>
              <a:avLst/>
              <a:gdLst>
                <a:gd name="T0" fmla="*/ 10 w 10"/>
                <a:gd name="T1" fmla="*/ 0 h 2"/>
                <a:gd name="T2" fmla="*/ 0 w 10"/>
                <a:gd name="T3" fmla="*/ 2 h 2"/>
                <a:gd name="T4" fmla="*/ 10 w 10"/>
                <a:gd name="T5" fmla="*/ 1 h 2"/>
                <a:gd name="T6" fmla="*/ 10 w 10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1"/>
                    <a:pt x="4" y="2"/>
                    <a:pt x="0" y="2"/>
                  </a:cubicBezTo>
                  <a:cubicBezTo>
                    <a:pt x="4" y="2"/>
                    <a:pt x="7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974F33A-9646-4382-8892-EE3BFAB8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889"/>
              <a:ext cx="83" cy="70"/>
            </a:xfrm>
            <a:custGeom>
              <a:avLst/>
              <a:gdLst>
                <a:gd name="T0" fmla="*/ 12 w 31"/>
                <a:gd name="T1" fmla="*/ 0 h 26"/>
                <a:gd name="T2" fmla="*/ 3 w 31"/>
                <a:gd name="T3" fmla="*/ 7 h 26"/>
                <a:gd name="T4" fmla="*/ 7 w 31"/>
                <a:gd name="T5" fmla="*/ 26 h 26"/>
                <a:gd name="T6" fmla="*/ 16 w 31"/>
                <a:gd name="T7" fmla="*/ 24 h 26"/>
                <a:gd name="T8" fmla="*/ 26 w 31"/>
                <a:gd name="T9" fmla="*/ 22 h 26"/>
                <a:gd name="T10" fmla="*/ 27 w 31"/>
                <a:gd name="T11" fmla="*/ 9 h 26"/>
                <a:gd name="T12" fmla="*/ 12 w 3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6">
                  <a:moveTo>
                    <a:pt x="12" y="0"/>
                  </a:moveTo>
                  <a:cubicBezTo>
                    <a:pt x="9" y="0"/>
                    <a:pt x="6" y="2"/>
                    <a:pt x="3" y="7"/>
                  </a:cubicBezTo>
                  <a:cubicBezTo>
                    <a:pt x="3" y="7"/>
                    <a:pt x="0" y="20"/>
                    <a:pt x="7" y="26"/>
                  </a:cubicBezTo>
                  <a:cubicBezTo>
                    <a:pt x="10" y="25"/>
                    <a:pt x="13" y="25"/>
                    <a:pt x="16" y="24"/>
                  </a:cubicBezTo>
                  <a:cubicBezTo>
                    <a:pt x="20" y="24"/>
                    <a:pt x="23" y="23"/>
                    <a:pt x="26" y="22"/>
                  </a:cubicBezTo>
                  <a:cubicBezTo>
                    <a:pt x="30" y="19"/>
                    <a:pt x="31" y="13"/>
                    <a:pt x="27" y="9"/>
                  </a:cubicBezTo>
                  <a:cubicBezTo>
                    <a:pt x="22" y="4"/>
                    <a:pt x="17" y="0"/>
                    <a:pt x="12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5E38D17E-DEB7-4AD2-95C1-7865E068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951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9 w 19"/>
                <a:gd name="T3" fmla="*/ 1 h 4"/>
                <a:gd name="T4" fmla="*/ 0 w 19"/>
                <a:gd name="T5" fmla="*/ 3 h 4"/>
                <a:gd name="T6" fmla="*/ 2 w 19"/>
                <a:gd name="T7" fmla="*/ 4 h 4"/>
                <a:gd name="T8" fmla="*/ 18 w 19"/>
                <a:gd name="T9" fmla="*/ 1 h 4"/>
                <a:gd name="T10" fmla="*/ 19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1"/>
                    <a:pt x="9" y="1"/>
                  </a:cubicBezTo>
                  <a:cubicBezTo>
                    <a:pt x="6" y="2"/>
                    <a:pt x="3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7" y="3"/>
                    <a:pt x="13" y="2"/>
                    <a:pt x="18" y="1"/>
                  </a:cubicBezTo>
                  <a:cubicBezTo>
                    <a:pt x="18" y="1"/>
                    <a:pt x="19" y="0"/>
                    <a:pt x="19" y="0"/>
                  </a:cubicBezTo>
                </a:path>
              </a:pathLst>
            </a:custGeom>
            <a:solidFill>
              <a:srgbClr val="E3D6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C39BC613-BEEF-43FC-A722-97841D0E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712"/>
              <a:ext cx="94" cy="75"/>
            </a:xfrm>
            <a:custGeom>
              <a:avLst/>
              <a:gdLst>
                <a:gd name="T0" fmla="*/ 13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3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3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3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8B46D2B1-E78F-4AB1-971B-369972863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564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1473193-3985-46BE-8D95-76C46FB46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897"/>
              <a:ext cx="35" cy="11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3 h 4"/>
                <a:gd name="T4" fmla="*/ 0 w 13"/>
                <a:gd name="T5" fmla="*/ 4 h 4"/>
                <a:gd name="T6" fmla="*/ 13 w 13"/>
                <a:gd name="T7" fmla="*/ 2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9" y="1"/>
                    <a:pt x="5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" y="3"/>
                    <a:pt x="9" y="2"/>
                    <a:pt x="13" y="2"/>
                  </a:cubicBezTo>
                  <a:cubicBezTo>
                    <a:pt x="13" y="1"/>
                    <a:pt x="13" y="1"/>
                    <a:pt x="13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1C22DE3-B38B-49F5-B2A2-2FB076514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572"/>
              <a:ext cx="99" cy="333"/>
            </a:xfrm>
            <a:custGeom>
              <a:avLst/>
              <a:gdLst>
                <a:gd name="T0" fmla="*/ 0 w 37"/>
                <a:gd name="T1" fmla="*/ 0 h 124"/>
                <a:gd name="T2" fmla="*/ 17 w 37"/>
                <a:gd name="T3" fmla="*/ 84 h 124"/>
                <a:gd name="T4" fmla="*/ 24 w 37"/>
                <a:gd name="T5" fmla="*/ 124 h 124"/>
                <a:gd name="T6" fmla="*/ 37 w 37"/>
                <a:gd name="T7" fmla="*/ 121 h 124"/>
                <a:gd name="T8" fmla="*/ 34 w 37"/>
                <a:gd name="T9" fmla="*/ 82 h 124"/>
                <a:gd name="T10" fmla="*/ 19 w 37"/>
                <a:gd name="T11" fmla="*/ 1 h 124"/>
                <a:gd name="T12" fmla="*/ 0 w 37"/>
                <a:gd name="T1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24">
                  <a:moveTo>
                    <a:pt x="0" y="0"/>
                  </a:moveTo>
                  <a:cubicBezTo>
                    <a:pt x="6" y="28"/>
                    <a:pt x="12" y="56"/>
                    <a:pt x="17" y="84"/>
                  </a:cubicBezTo>
                  <a:cubicBezTo>
                    <a:pt x="19" y="96"/>
                    <a:pt x="22" y="110"/>
                    <a:pt x="24" y="124"/>
                  </a:cubicBezTo>
                  <a:cubicBezTo>
                    <a:pt x="29" y="123"/>
                    <a:pt x="33" y="122"/>
                    <a:pt x="37" y="121"/>
                  </a:cubicBezTo>
                  <a:cubicBezTo>
                    <a:pt x="36" y="108"/>
                    <a:pt x="36" y="92"/>
                    <a:pt x="34" y="82"/>
                  </a:cubicBezTo>
                  <a:cubicBezTo>
                    <a:pt x="29" y="55"/>
                    <a:pt x="24" y="28"/>
                    <a:pt x="19" y="1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AA87580-D435-49A5-A4F2-FFE24554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876"/>
              <a:ext cx="45" cy="8"/>
            </a:xfrm>
            <a:custGeom>
              <a:avLst/>
              <a:gdLst>
                <a:gd name="T0" fmla="*/ 17 w 17"/>
                <a:gd name="T1" fmla="*/ 0 h 3"/>
                <a:gd name="T2" fmla="*/ 0 w 17"/>
                <a:gd name="T3" fmla="*/ 2 h 3"/>
                <a:gd name="T4" fmla="*/ 0 w 17"/>
                <a:gd name="T5" fmla="*/ 3 h 3"/>
                <a:gd name="T6" fmla="*/ 17 w 17"/>
                <a:gd name="T7" fmla="*/ 1 h 3"/>
                <a:gd name="T8" fmla="*/ 17 w 1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17" y="0"/>
                  </a:moveTo>
                  <a:cubicBezTo>
                    <a:pt x="11" y="0"/>
                    <a:pt x="5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5" y="2"/>
                    <a:pt x="11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92F8474-59D3-4325-934C-1641C8038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583"/>
              <a:ext cx="72" cy="298"/>
            </a:xfrm>
            <a:custGeom>
              <a:avLst/>
              <a:gdLst>
                <a:gd name="T0" fmla="*/ 0 w 27"/>
                <a:gd name="T1" fmla="*/ 0 h 111"/>
                <a:gd name="T2" fmla="*/ 10 w 27"/>
                <a:gd name="T3" fmla="*/ 111 h 111"/>
                <a:gd name="T4" fmla="*/ 27 w 27"/>
                <a:gd name="T5" fmla="*/ 109 h 111"/>
                <a:gd name="T6" fmla="*/ 17 w 27"/>
                <a:gd name="T7" fmla="*/ 1 h 111"/>
                <a:gd name="T8" fmla="*/ 0 w 2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1">
                  <a:moveTo>
                    <a:pt x="0" y="0"/>
                  </a:moveTo>
                  <a:cubicBezTo>
                    <a:pt x="6" y="37"/>
                    <a:pt x="9" y="74"/>
                    <a:pt x="10" y="111"/>
                  </a:cubicBezTo>
                  <a:cubicBezTo>
                    <a:pt x="15" y="110"/>
                    <a:pt x="21" y="109"/>
                    <a:pt x="27" y="109"/>
                  </a:cubicBezTo>
                  <a:cubicBezTo>
                    <a:pt x="24" y="73"/>
                    <a:pt x="21" y="37"/>
                    <a:pt x="17" y="1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A504DAFB-D6FF-416B-959B-663DD9A48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863"/>
              <a:ext cx="59" cy="5"/>
            </a:xfrm>
            <a:custGeom>
              <a:avLst/>
              <a:gdLst>
                <a:gd name="T0" fmla="*/ 22 w 22"/>
                <a:gd name="T1" fmla="*/ 0 h 2"/>
                <a:gd name="T2" fmla="*/ 0 w 22"/>
                <a:gd name="T3" fmla="*/ 1 h 2"/>
                <a:gd name="T4" fmla="*/ 0 w 22"/>
                <a:gd name="T5" fmla="*/ 2 h 2"/>
                <a:gd name="T6" fmla="*/ 22 w 22"/>
                <a:gd name="T7" fmla="*/ 1 h 2"/>
                <a:gd name="T8" fmla="*/ 22 w 2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cubicBezTo>
                    <a:pt x="15" y="0"/>
                    <a:pt x="8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8" y="2"/>
                    <a:pt x="15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97250A0B-0AB2-4C57-896B-2469C019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" y="591"/>
              <a:ext cx="83" cy="274"/>
            </a:xfrm>
            <a:custGeom>
              <a:avLst/>
              <a:gdLst>
                <a:gd name="T0" fmla="*/ 0 w 31"/>
                <a:gd name="T1" fmla="*/ 0 h 102"/>
                <a:gd name="T2" fmla="*/ 4 w 31"/>
                <a:gd name="T3" fmla="*/ 32 h 102"/>
                <a:gd name="T4" fmla="*/ 9 w 31"/>
                <a:gd name="T5" fmla="*/ 96 h 102"/>
                <a:gd name="T6" fmla="*/ 9 w 31"/>
                <a:gd name="T7" fmla="*/ 102 h 102"/>
                <a:gd name="T8" fmla="*/ 31 w 31"/>
                <a:gd name="T9" fmla="*/ 101 h 102"/>
                <a:gd name="T10" fmla="*/ 22 w 31"/>
                <a:gd name="T11" fmla="*/ 49 h 102"/>
                <a:gd name="T12" fmla="*/ 18 w 31"/>
                <a:gd name="T13" fmla="*/ 1 h 102"/>
                <a:gd name="T14" fmla="*/ 0 w 31"/>
                <a:gd name="T1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02">
                  <a:moveTo>
                    <a:pt x="0" y="0"/>
                  </a:moveTo>
                  <a:cubicBezTo>
                    <a:pt x="1" y="11"/>
                    <a:pt x="3" y="22"/>
                    <a:pt x="4" y="32"/>
                  </a:cubicBezTo>
                  <a:cubicBezTo>
                    <a:pt x="5" y="53"/>
                    <a:pt x="7" y="74"/>
                    <a:pt x="9" y="96"/>
                  </a:cubicBezTo>
                  <a:cubicBezTo>
                    <a:pt x="9" y="98"/>
                    <a:pt x="9" y="100"/>
                    <a:pt x="9" y="102"/>
                  </a:cubicBezTo>
                  <a:cubicBezTo>
                    <a:pt x="17" y="101"/>
                    <a:pt x="24" y="101"/>
                    <a:pt x="31" y="101"/>
                  </a:cubicBezTo>
                  <a:cubicBezTo>
                    <a:pt x="29" y="83"/>
                    <a:pt x="24" y="65"/>
                    <a:pt x="22" y="49"/>
                  </a:cubicBezTo>
                  <a:cubicBezTo>
                    <a:pt x="20" y="33"/>
                    <a:pt x="19" y="17"/>
                    <a:pt x="18" y="1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2B7C7075-B632-4F19-BA78-DC16EB3B5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865"/>
              <a:ext cx="48" cy="8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1 h 3"/>
                <a:gd name="T4" fmla="*/ 18 w 18"/>
                <a:gd name="T5" fmla="*/ 3 h 3"/>
                <a:gd name="T6" fmla="*/ 18 w 18"/>
                <a:gd name="T7" fmla="*/ 2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6" y="2"/>
                    <a:pt x="12" y="2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1"/>
                    <a:pt x="6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91ECF552-3BB8-4E65-B485-0874D30BD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597"/>
              <a:ext cx="80" cy="274"/>
            </a:xfrm>
            <a:custGeom>
              <a:avLst/>
              <a:gdLst>
                <a:gd name="T0" fmla="*/ 0 w 30"/>
                <a:gd name="T1" fmla="*/ 0 h 102"/>
                <a:gd name="T2" fmla="*/ 12 w 30"/>
                <a:gd name="T3" fmla="*/ 100 h 102"/>
                <a:gd name="T4" fmla="*/ 30 w 30"/>
                <a:gd name="T5" fmla="*/ 102 h 102"/>
                <a:gd name="T6" fmla="*/ 18 w 30"/>
                <a:gd name="T7" fmla="*/ 0 h 102"/>
                <a:gd name="T8" fmla="*/ 0 w 30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cubicBezTo>
                    <a:pt x="4" y="33"/>
                    <a:pt x="9" y="66"/>
                    <a:pt x="12" y="100"/>
                  </a:cubicBezTo>
                  <a:cubicBezTo>
                    <a:pt x="18" y="100"/>
                    <a:pt x="24" y="101"/>
                    <a:pt x="30" y="102"/>
                  </a:cubicBezTo>
                  <a:cubicBezTo>
                    <a:pt x="27" y="68"/>
                    <a:pt x="22" y="34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DBA6F8E-FFC0-44F6-A2C6-6FB754B14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578"/>
              <a:ext cx="94" cy="53"/>
            </a:xfrm>
            <a:custGeom>
              <a:avLst/>
              <a:gdLst>
                <a:gd name="T0" fmla="*/ 5 w 35"/>
                <a:gd name="T1" fmla="*/ 0 h 20"/>
                <a:gd name="T2" fmla="*/ 9 w 35"/>
                <a:gd name="T3" fmla="*/ 18 h 20"/>
                <a:gd name="T4" fmla="*/ 17 w 35"/>
                <a:gd name="T5" fmla="*/ 20 h 20"/>
                <a:gd name="T6" fmla="*/ 30 w 35"/>
                <a:gd name="T7" fmla="*/ 5 h 20"/>
                <a:gd name="T8" fmla="*/ 27 w 35"/>
                <a:gd name="T9" fmla="*/ 1 h 20"/>
                <a:gd name="T10" fmla="*/ 5 w 3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0">
                  <a:moveTo>
                    <a:pt x="5" y="0"/>
                  </a:moveTo>
                  <a:cubicBezTo>
                    <a:pt x="4" y="3"/>
                    <a:pt x="0" y="13"/>
                    <a:pt x="9" y="18"/>
                  </a:cubicBezTo>
                  <a:cubicBezTo>
                    <a:pt x="12" y="19"/>
                    <a:pt x="14" y="20"/>
                    <a:pt x="17" y="20"/>
                  </a:cubicBezTo>
                  <a:cubicBezTo>
                    <a:pt x="26" y="20"/>
                    <a:pt x="35" y="12"/>
                    <a:pt x="30" y="5"/>
                  </a:cubicBezTo>
                  <a:cubicBezTo>
                    <a:pt x="29" y="4"/>
                    <a:pt x="29" y="3"/>
                    <a:pt x="27" y="1"/>
                  </a:cubicBezTo>
                  <a:cubicBezTo>
                    <a:pt x="20" y="1"/>
                    <a:pt x="13" y="1"/>
                    <a:pt x="5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3A6ED67B-9CEB-4BEE-89BA-114337715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707"/>
              <a:ext cx="91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0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3"/>
                    <a:pt x="17" y="26"/>
                    <a:pt x="22" y="26"/>
                  </a:cubicBezTo>
                  <a:cubicBezTo>
                    <a:pt x="28" y="26"/>
                    <a:pt x="33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0879FE19-A745-4277-8957-0833D42B1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87"/>
              <a:ext cx="56" cy="10"/>
            </a:xfrm>
            <a:custGeom>
              <a:avLst/>
              <a:gdLst>
                <a:gd name="T0" fmla="*/ 20 w 21"/>
                <a:gd name="T1" fmla="*/ 0 h 4"/>
                <a:gd name="T2" fmla="*/ 0 w 21"/>
                <a:gd name="T3" fmla="*/ 3 h 4"/>
                <a:gd name="T4" fmla="*/ 0 w 21"/>
                <a:gd name="T5" fmla="*/ 4 h 4"/>
                <a:gd name="T6" fmla="*/ 21 w 21"/>
                <a:gd name="T7" fmla="*/ 1 h 4"/>
                <a:gd name="T8" fmla="*/ 20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20" y="0"/>
                  </a:moveTo>
                  <a:cubicBezTo>
                    <a:pt x="13" y="1"/>
                    <a:pt x="7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7" y="3"/>
                    <a:pt x="14" y="2"/>
                    <a:pt x="21" y="1"/>
                  </a:cubicBezTo>
                  <a:cubicBezTo>
                    <a:pt x="21" y="1"/>
                    <a:pt x="2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81CC6ABA-2401-438C-A628-EB0C4C429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" y="873"/>
              <a:ext cx="53" cy="22"/>
            </a:xfrm>
            <a:custGeom>
              <a:avLst/>
              <a:gdLst>
                <a:gd name="T0" fmla="*/ 10 w 20"/>
                <a:gd name="T1" fmla="*/ 0 h 8"/>
                <a:gd name="T2" fmla="*/ 0 w 20"/>
                <a:gd name="T3" fmla="*/ 7 h 8"/>
                <a:gd name="T4" fmla="*/ 0 w 20"/>
                <a:gd name="T5" fmla="*/ 8 h 8"/>
                <a:gd name="T6" fmla="*/ 20 w 20"/>
                <a:gd name="T7" fmla="*/ 5 h 8"/>
                <a:gd name="T8" fmla="*/ 10 w 2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cubicBezTo>
                    <a:pt x="7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7" y="7"/>
                    <a:pt x="13" y="6"/>
                    <a:pt x="20" y="5"/>
                  </a:cubicBezTo>
                  <a:cubicBezTo>
                    <a:pt x="17" y="2"/>
                    <a:pt x="13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92B902B-9603-430E-9BE4-B2C3BB17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691"/>
              <a:ext cx="93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9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B5884C43-7DDC-491B-9693-95F1A67C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594"/>
              <a:ext cx="69" cy="24"/>
            </a:xfrm>
            <a:custGeom>
              <a:avLst/>
              <a:gdLst>
                <a:gd name="T0" fmla="*/ 0 w 26"/>
                <a:gd name="T1" fmla="*/ 0 h 9"/>
                <a:gd name="T2" fmla="*/ 9 w 26"/>
                <a:gd name="T3" fmla="*/ 8 h 9"/>
                <a:gd name="T4" fmla="*/ 12 w 26"/>
                <a:gd name="T5" fmla="*/ 9 h 9"/>
                <a:gd name="T6" fmla="*/ 26 w 26"/>
                <a:gd name="T7" fmla="*/ 1 h 9"/>
                <a:gd name="T8" fmla="*/ 0 w 2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cubicBezTo>
                    <a:pt x="1" y="4"/>
                    <a:pt x="4" y="7"/>
                    <a:pt x="9" y="8"/>
                  </a:cubicBezTo>
                  <a:cubicBezTo>
                    <a:pt x="10" y="9"/>
                    <a:pt x="11" y="9"/>
                    <a:pt x="12" y="9"/>
                  </a:cubicBezTo>
                  <a:cubicBezTo>
                    <a:pt x="18" y="9"/>
                    <a:pt x="24" y="5"/>
                    <a:pt x="26" y="1"/>
                  </a:cubicBezTo>
                  <a:cubicBezTo>
                    <a:pt x="17" y="0"/>
                    <a:pt x="9" y="0"/>
                    <a:pt x="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3E7B6D64-0685-4A7C-8F2C-A5DB1539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887"/>
              <a:ext cx="40" cy="13"/>
            </a:xfrm>
            <a:custGeom>
              <a:avLst/>
              <a:gdLst>
                <a:gd name="T0" fmla="*/ 0 w 15"/>
                <a:gd name="T1" fmla="*/ 0 h 5"/>
                <a:gd name="T2" fmla="*/ 1 w 15"/>
                <a:gd name="T3" fmla="*/ 2 h 5"/>
                <a:gd name="T4" fmla="*/ 15 w 15"/>
                <a:gd name="T5" fmla="*/ 5 h 5"/>
                <a:gd name="T6" fmla="*/ 15 w 15"/>
                <a:gd name="T7" fmla="*/ 4 h 5"/>
                <a:gd name="T8" fmla="*/ 0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5" y="3"/>
                    <a:pt x="9" y="4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9" y="3"/>
                    <a:pt x="4" y="1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F546F2A9-B6C9-433E-A7DA-30C0C5F5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594"/>
              <a:ext cx="96" cy="303"/>
            </a:xfrm>
            <a:custGeom>
              <a:avLst/>
              <a:gdLst>
                <a:gd name="T0" fmla="*/ 18 w 36"/>
                <a:gd name="T1" fmla="*/ 0 h 113"/>
                <a:gd name="T2" fmla="*/ 0 w 36"/>
                <a:gd name="T3" fmla="*/ 0 h 113"/>
                <a:gd name="T4" fmla="*/ 16 w 36"/>
                <a:gd name="T5" fmla="*/ 79 h 113"/>
                <a:gd name="T6" fmla="*/ 21 w 36"/>
                <a:gd name="T7" fmla="*/ 109 h 113"/>
                <a:gd name="T8" fmla="*/ 36 w 36"/>
                <a:gd name="T9" fmla="*/ 113 h 113"/>
                <a:gd name="T10" fmla="*/ 33 w 36"/>
                <a:gd name="T11" fmla="*/ 77 h 113"/>
                <a:gd name="T12" fmla="*/ 18 w 36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3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5" y="27"/>
                    <a:pt x="11" y="53"/>
                    <a:pt x="16" y="79"/>
                  </a:cubicBezTo>
                  <a:cubicBezTo>
                    <a:pt x="17" y="89"/>
                    <a:pt x="20" y="99"/>
                    <a:pt x="21" y="109"/>
                  </a:cubicBezTo>
                  <a:cubicBezTo>
                    <a:pt x="25" y="110"/>
                    <a:pt x="30" y="112"/>
                    <a:pt x="36" y="113"/>
                  </a:cubicBezTo>
                  <a:cubicBezTo>
                    <a:pt x="34" y="100"/>
                    <a:pt x="35" y="87"/>
                    <a:pt x="33" y="77"/>
                  </a:cubicBezTo>
                  <a:cubicBezTo>
                    <a:pt x="28" y="51"/>
                    <a:pt x="23" y="26"/>
                    <a:pt x="18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571F5CA3-7D9B-42B8-8A08-AAA34EA5F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" y="930"/>
              <a:ext cx="48" cy="16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1 h 6"/>
                <a:gd name="T4" fmla="*/ 18 w 18"/>
                <a:gd name="T5" fmla="*/ 6 h 6"/>
                <a:gd name="T6" fmla="*/ 18 w 18"/>
                <a:gd name="T7" fmla="*/ 4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3"/>
                    <a:pt x="12" y="4"/>
                    <a:pt x="18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C027B623-4BE7-47A0-AEAC-AF5329F0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" y="583"/>
              <a:ext cx="75" cy="357"/>
            </a:xfrm>
            <a:custGeom>
              <a:avLst/>
              <a:gdLst>
                <a:gd name="T0" fmla="*/ 16 w 28"/>
                <a:gd name="T1" fmla="*/ 0 h 133"/>
                <a:gd name="T2" fmla="*/ 0 w 28"/>
                <a:gd name="T3" fmla="*/ 1 h 133"/>
                <a:gd name="T4" fmla="*/ 10 w 28"/>
                <a:gd name="T5" fmla="*/ 129 h 133"/>
                <a:gd name="T6" fmla="*/ 28 w 28"/>
                <a:gd name="T7" fmla="*/ 133 h 133"/>
                <a:gd name="T8" fmla="*/ 16 w 28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3">
                  <a:moveTo>
                    <a:pt x="16" y="0"/>
                  </a:moveTo>
                  <a:cubicBezTo>
                    <a:pt x="10" y="1"/>
                    <a:pt x="5" y="1"/>
                    <a:pt x="0" y="1"/>
                  </a:cubicBezTo>
                  <a:cubicBezTo>
                    <a:pt x="6" y="44"/>
                    <a:pt x="10" y="87"/>
                    <a:pt x="10" y="129"/>
                  </a:cubicBezTo>
                  <a:cubicBezTo>
                    <a:pt x="16" y="131"/>
                    <a:pt x="22" y="132"/>
                    <a:pt x="28" y="133"/>
                  </a:cubicBezTo>
                  <a:cubicBezTo>
                    <a:pt x="25" y="89"/>
                    <a:pt x="22" y="45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74586B6A-9CA5-4C27-BDEE-4A683832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E4686E8E-EB36-4618-9633-B3417C1E8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578"/>
              <a:ext cx="99" cy="395"/>
            </a:xfrm>
            <a:custGeom>
              <a:avLst/>
              <a:gdLst>
                <a:gd name="T0" fmla="*/ 16 w 37"/>
                <a:gd name="T1" fmla="*/ 0 h 147"/>
                <a:gd name="T2" fmla="*/ 0 w 37"/>
                <a:gd name="T3" fmla="*/ 0 h 147"/>
                <a:gd name="T4" fmla="*/ 4 w 37"/>
                <a:gd name="T5" fmla="*/ 41 h 147"/>
                <a:gd name="T6" fmla="*/ 10 w 37"/>
                <a:gd name="T7" fmla="*/ 104 h 147"/>
                <a:gd name="T8" fmla="*/ 13 w 37"/>
                <a:gd name="T9" fmla="*/ 145 h 147"/>
                <a:gd name="T10" fmla="*/ 15 w 37"/>
                <a:gd name="T11" fmla="*/ 145 h 147"/>
                <a:gd name="T12" fmla="*/ 32 w 37"/>
                <a:gd name="T13" fmla="*/ 147 h 147"/>
                <a:gd name="T14" fmla="*/ 23 w 37"/>
                <a:gd name="T15" fmla="*/ 57 h 147"/>
                <a:gd name="T16" fmla="*/ 18 w 37"/>
                <a:gd name="T17" fmla="*/ 0 h 147"/>
                <a:gd name="T18" fmla="*/ 16 w 3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47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4"/>
                    <a:pt x="3" y="28"/>
                    <a:pt x="4" y="41"/>
                  </a:cubicBezTo>
                  <a:cubicBezTo>
                    <a:pt x="6" y="62"/>
                    <a:pt x="8" y="83"/>
                    <a:pt x="10" y="104"/>
                  </a:cubicBezTo>
                  <a:cubicBezTo>
                    <a:pt x="11" y="117"/>
                    <a:pt x="10" y="132"/>
                    <a:pt x="13" y="145"/>
                  </a:cubicBezTo>
                  <a:cubicBezTo>
                    <a:pt x="13" y="145"/>
                    <a:pt x="14" y="145"/>
                    <a:pt x="15" y="145"/>
                  </a:cubicBezTo>
                  <a:cubicBezTo>
                    <a:pt x="21" y="146"/>
                    <a:pt x="26" y="146"/>
                    <a:pt x="32" y="147"/>
                  </a:cubicBezTo>
                  <a:cubicBezTo>
                    <a:pt x="37" y="118"/>
                    <a:pt x="27" y="85"/>
                    <a:pt x="23" y="57"/>
                  </a:cubicBezTo>
                  <a:cubicBezTo>
                    <a:pt x="21" y="39"/>
                    <a:pt x="20" y="2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5BD2D10-1A5C-494E-9872-00ECBF02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967"/>
              <a:ext cx="51" cy="11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1 h 4"/>
                <a:gd name="T4" fmla="*/ 19 w 19"/>
                <a:gd name="T5" fmla="*/ 4 h 4"/>
                <a:gd name="T6" fmla="*/ 19 w 19"/>
                <a:gd name="T7" fmla="*/ 2 h 4"/>
                <a:gd name="T8" fmla="*/ 2 w 19"/>
                <a:gd name="T9" fmla="*/ 0 h 4"/>
                <a:gd name="T10" fmla="*/ 0 w 1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2"/>
                    <a:pt x="13" y="3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3" y="1"/>
                    <a:pt x="8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9A20F7A0-8DD8-41DD-A713-F068AA9A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580"/>
              <a:ext cx="91" cy="393"/>
            </a:xfrm>
            <a:custGeom>
              <a:avLst/>
              <a:gdLst>
                <a:gd name="T0" fmla="*/ 0 w 34"/>
                <a:gd name="T1" fmla="*/ 0 h 146"/>
                <a:gd name="T2" fmla="*/ 15 w 34"/>
                <a:gd name="T3" fmla="*/ 146 h 146"/>
                <a:gd name="T4" fmla="*/ 25 w 34"/>
                <a:gd name="T5" fmla="*/ 145 h 146"/>
                <a:gd name="T6" fmla="*/ 34 w 34"/>
                <a:gd name="T7" fmla="*/ 145 h 146"/>
                <a:gd name="T8" fmla="*/ 17 w 34"/>
                <a:gd name="T9" fmla="*/ 2 h 146"/>
                <a:gd name="T10" fmla="*/ 0 w 34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46">
                  <a:moveTo>
                    <a:pt x="0" y="0"/>
                  </a:moveTo>
                  <a:cubicBezTo>
                    <a:pt x="5" y="49"/>
                    <a:pt x="14" y="97"/>
                    <a:pt x="15" y="146"/>
                  </a:cubicBezTo>
                  <a:cubicBezTo>
                    <a:pt x="18" y="146"/>
                    <a:pt x="21" y="146"/>
                    <a:pt x="25" y="145"/>
                  </a:cubicBezTo>
                  <a:cubicBezTo>
                    <a:pt x="28" y="145"/>
                    <a:pt x="31" y="145"/>
                    <a:pt x="34" y="145"/>
                  </a:cubicBezTo>
                  <a:cubicBezTo>
                    <a:pt x="31" y="97"/>
                    <a:pt x="24" y="49"/>
                    <a:pt x="17" y="2"/>
                  </a:cubicBezTo>
                  <a:cubicBezTo>
                    <a:pt x="12" y="1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B008929B-1743-4311-B1DC-C84AA314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986"/>
              <a:ext cx="48" cy="3"/>
            </a:xfrm>
            <a:custGeom>
              <a:avLst/>
              <a:gdLst>
                <a:gd name="T0" fmla="*/ 0 w 18"/>
                <a:gd name="T1" fmla="*/ 0 h 1"/>
                <a:gd name="T2" fmla="*/ 0 w 18"/>
                <a:gd name="T3" fmla="*/ 1 h 1"/>
                <a:gd name="T4" fmla="*/ 16 w 18"/>
                <a:gd name="T5" fmla="*/ 1 h 1"/>
                <a:gd name="T6" fmla="*/ 17 w 18"/>
                <a:gd name="T7" fmla="*/ 1 h 1"/>
                <a:gd name="T8" fmla="*/ 18 w 18"/>
                <a:gd name="T9" fmla="*/ 0 h 1"/>
                <a:gd name="T10" fmla="*/ 16 w 18"/>
                <a:gd name="T11" fmla="*/ 0 h 1"/>
                <a:gd name="T12" fmla="*/ 0 w 1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886C7C5E-BE07-4F60-8025-A1B1FF09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8"/>
              <a:ext cx="51" cy="8"/>
            </a:xfrm>
            <a:custGeom>
              <a:avLst/>
              <a:gdLst>
                <a:gd name="T0" fmla="*/ 19 w 19"/>
                <a:gd name="T1" fmla="*/ 0 h 3"/>
                <a:gd name="T2" fmla="*/ 0 w 19"/>
                <a:gd name="T3" fmla="*/ 1 h 3"/>
                <a:gd name="T4" fmla="*/ 1 w 19"/>
                <a:gd name="T5" fmla="*/ 3 h 3"/>
                <a:gd name="T6" fmla="*/ 17 w 19"/>
                <a:gd name="T7" fmla="*/ 3 h 3"/>
                <a:gd name="T8" fmla="*/ 19 w 19"/>
                <a:gd name="T9" fmla="*/ 3 h 3"/>
                <a:gd name="T10" fmla="*/ 19 w 1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6" y="3"/>
                    <a:pt x="12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2"/>
                    <a:pt x="19" y="1"/>
                    <a:pt x="19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AE212162-C4E5-4686-AD2C-0B46998B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" y="970"/>
              <a:ext cx="51" cy="11"/>
            </a:xfrm>
            <a:custGeom>
              <a:avLst/>
              <a:gdLst>
                <a:gd name="T0" fmla="*/ 19 w 19"/>
                <a:gd name="T1" fmla="*/ 0 h 4"/>
                <a:gd name="T2" fmla="*/ 10 w 19"/>
                <a:gd name="T3" fmla="*/ 0 h 4"/>
                <a:gd name="T4" fmla="*/ 0 w 19"/>
                <a:gd name="T5" fmla="*/ 1 h 4"/>
                <a:gd name="T6" fmla="*/ 0 w 19"/>
                <a:gd name="T7" fmla="*/ 2 h 4"/>
                <a:gd name="T8" fmla="*/ 0 w 19"/>
                <a:gd name="T9" fmla="*/ 4 h 4"/>
                <a:gd name="T10" fmla="*/ 19 w 19"/>
                <a:gd name="T11" fmla="*/ 3 h 4"/>
                <a:gd name="T12" fmla="*/ 19 w 19"/>
                <a:gd name="T13" fmla="*/ 2 h 4"/>
                <a:gd name="T14" fmla="*/ 19 w 19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">
                  <a:moveTo>
                    <a:pt x="19" y="0"/>
                  </a:moveTo>
                  <a:cubicBezTo>
                    <a:pt x="16" y="0"/>
                    <a:pt x="13" y="0"/>
                    <a:pt x="10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6" y="4"/>
                    <a:pt x="13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9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58052C30-ECF0-4F39-B054-3C4CCF483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588"/>
              <a:ext cx="91" cy="54"/>
            </a:xfrm>
            <a:custGeom>
              <a:avLst/>
              <a:gdLst>
                <a:gd name="T0" fmla="*/ 26 w 34"/>
                <a:gd name="T1" fmla="*/ 0 h 20"/>
                <a:gd name="T2" fmla="*/ 3 w 34"/>
                <a:gd name="T3" fmla="*/ 2 h 20"/>
                <a:gd name="T4" fmla="*/ 8 w 34"/>
                <a:gd name="T5" fmla="*/ 18 h 20"/>
                <a:gd name="T6" fmla="*/ 16 w 34"/>
                <a:gd name="T7" fmla="*/ 20 h 20"/>
                <a:gd name="T8" fmla="*/ 29 w 34"/>
                <a:gd name="T9" fmla="*/ 5 h 20"/>
                <a:gd name="T10" fmla="*/ 26 w 3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0">
                  <a:moveTo>
                    <a:pt x="26" y="0"/>
                  </a:moveTo>
                  <a:cubicBezTo>
                    <a:pt x="18" y="1"/>
                    <a:pt x="10" y="1"/>
                    <a:pt x="3" y="2"/>
                  </a:cubicBezTo>
                  <a:cubicBezTo>
                    <a:pt x="2" y="6"/>
                    <a:pt x="0" y="13"/>
                    <a:pt x="8" y="18"/>
                  </a:cubicBezTo>
                  <a:cubicBezTo>
                    <a:pt x="10" y="19"/>
                    <a:pt x="13" y="20"/>
                    <a:pt x="16" y="20"/>
                  </a:cubicBezTo>
                  <a:cubicBezTo>
                    <a:pt x="25" y="20"/>
                    <a:pt x="34" y="12"/>
                    <a:pt x="29" y="5"/>
                  </a:cubicBezTo>
                  <a:cubicBezTo>
                    <a:pt x="28" y="3"/>
                    <a:pt x="27" y="2"/>
                    <a:pt x="26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2D6CA9EF-9CC8-42EB-B37B-73BA03582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715"/>
              <a:ext cx="90" cy="70"/>
            </a:xfrm>
            <a:custGeom>
              <a:avLst/>
              <a:gdLst>
                <a:gd name="T0" fmla="*/ 20 w 34"/>
                <a:gd name="T1" fmla="*/ 0 h 26"/>
                <a:gd name="T2" fmla="*/ 15 w 34"/>
                <a:gd name="T3" fmla="*/ 3 h 26"/>
                <a:gd name="T4" fmla="*/ 8 w 34"/>
                <a:gd name="T5" fmla="*/ 18 h 26"/>
                <a:gd name="T6" fmla="*/ 22 w 34"/>
                <a:gd name="T7" fmla="*/ 26 h 26"/>
                <a:gd name="T8" fmla="*/ 33 w 34"/>
                <a:gd name="T9" fmla="*/ 18 h 26"/>
                <a:gd name="T10" fmla="*/ 20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0" y="0"/>
                  </a:moveTo>
                  <a:cubicBezTo>
                    <a:pt x="19" y="0"/>
                    <a:pt x="17" y="1"/>
                    <a:pt x="15" y="3"/>
                  </a:cubicBezTo>
                  <a:cubicBezTo>
                    <a:pt x="15" y="3"/>
                    <a:pt x="0" y="5"/>
                    <a:pt x="8" y="18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A5043171-F021-430B-854D-0FA37C49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905"/>
              <a:ext cx="72" cy="22"/>
            </a:xfrm>
            <a:custGeom>
              <a:avLst/>
              <a:gdLst>
                <a:gd name="T0" fmla="*/ 0 w 27"/>
                <a:gd name="T1" fmla="*/ 0 h 8"/>
                <a:gd name="T2" fmla="*/ 0 w 27"/>
                <a:gd name="T3" fmla="*/ 1 h 8"/>
                <a:gd name="T4" fmla="*/ 27 w 27"/>
                <a:gd name="T5" fmla="*/ 8 h 8"/>
                <a:gd name="T6" fmla="*/ 27 w 27"/>
                <a:gd name="T7" fmla="*/ 6 h 8"/>
                <a:gd name="T8" fmla="*/ 0 w 2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8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8" y="3"/>
                    <a:pt x="17" y="5"/>
                    <a:pt x="27" y="8"/>
                  </a:cubicBezTo>
                  <a:cubicBezTo>
                    <a:pt x="27" y="7"/>
                    <a:pt x="27" y="7"/>
                    <a:pt x="27" y="6"/>
                  </a:cubicBezTo>
                  <a:cubicBezTo>
                    <a:pt x="17" y="4"/>
                    <a:pt x="8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11783723-E6B6-4DDD-A96F-91BCC984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884"/>
              <a:ext cx="72" cy="38"/>
            </a:xfrm>
            <a:custGeom>
              <a:avLst/>
              <a:gdLst>
                <a:gd name="T0" fmla="*/ 10 w 27"/>
                <a:gd name="T1" fmla="*/ 0 h 14"/>
                <a:gd name="T2" fmla="*/ 0 w 27"/>
                <a:gd name="T3" fmla="*/ 7 h 14"/>
                <a:gd name="T4" fmla="*/ 0 w 27"/>
                <a:gd name="T5" fmla="*/ 8 h 14"/>
                <a:gd name="T6" fmla="*/ 27 w 27"/>
                <a:gd name="T7" fmla="*/ 14 h 14"/>
                <a:gd name="T8" fmla="*/ 24 w 27"/>
                <a:gd name="T9" fmla="*/ 9 h 14"/>
                <a:gd name="T10" fmla="*/ 10 w 2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4">
                  <a:moveTo>
                    <a:pt x="10" y="0"/>
                  </a:moveTo>
                  <a:cubicBezTo>
                    <a:pt x="6" y="0"/>
                    <a:pt x="3" y="2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8" y="10"/>
                    <a:pt x="17" y="12"/>
                    <a:pt x="27" y="14"/>
                  </a:cubicBezTo>
                  <a:cubicBezTo>
                    <a:pt x="27" y="13"/>
                    <a:pt x="26" y="11"/>
                    <a:pt x="24" y="9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B0A92F5A-F6FF-48D6-94CE-9904DEAA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876"/>
              <a:ext cx="94" cy="75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8 h 28"/>
                <a:gd name="T6" fmla="*/ 16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2"/>
                    <a:pt x="4" y="7"/>
                  </a:cubicBezTo>
                  <a:cubicBezTo>
                    <a:pt x="4" y="7"/>
                    <a:pt x="0" y="25"/>
                    <a:pt x="12" y="28"/>
                  </a:cubicBezTo>
                  <a:cubicBezTo>
                    <a:pt x="13" y="28"/>
                    <a:pt x="15" y="28"/>
                    <a:pt x="16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4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ACFECD95-B592-4A75-A79C-E4EB2B563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1" y="701"/>
              <a:ext cx="93" cy="76"/>
            </a:xfrm>
            <a:custGeom>
              <a:avLst/>
              <a:gdLst>
                <a:gd name="T0" fmla="*/ 14 w 35"/>
                <a:gd name="T1" fmla="*/ 0 h 28"/>
                <a:gd name="T2" fmla="*/ 4 w 35"/>
                <a:gd name="T3" fmla="*/ 7 h 28"/>
                <a:gd name="T4" fmla="*/ 12 w 35"/>
                <a:gd name="T5" fmla="*/ 27 h 28"/>
                <a:gd name="T6" fmla="*/ 15 w 35"/>
                <a:gd name="T7" fmla="*/ 28 h 28"/>
                <a:gd name="T8" fmla="*/ 28 w 35"/>
                <a:gd name="T9" fmla="*/ 9 h 28"/>
                <a:gd name="T10" fmla="*/ 14 w 3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8">
                  <a:moveTo>
                    <a:pt x="14" y="0"/>
                  </a:moveTo>
                  <a:cubicBezTo>
                    <a:pt x="10" y="0"/>
                    <a:pt x="7" y="1"/>
                    <a:pt x="4" y="7"/>
                  </a:cubicBezTo>
                  <a:cubicBezTo>
                    <a:pt x="4" y="7"/>
                    <a:pt x="0" y="25"/>
                    <a:pt x="12" y="27"/>
                  </a:cubicBezTo>
                  <a:cubicBezTo>
                    <a:pt x="13" y="27"/>
                    <a:pt x="14" y="28"/>
                    <a:pt x="15" y="28"/>
                  </a:cubicBezTo>
                  <a:cubicBezTo>
                    <a:pt x="26" y="28"/>
                    <a:pt x="35" y="17"/>
                    <a:pt x="28" y="9"/>
                  </a:cubicBezTo>
                  <a:cubicBezTo>
                    <a:pt x="23" y="4"/>
                    <a:pt x="18" y="0"/>
                    <a:pt x="14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1D355627-74E3-4006-9AEA-FC6E3DAE6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578"/>
              <a:ext cx="83" cy="48"/>
            </a:xfrm>
            <a:custGeom>
              <a:avLst/>
              <a:gdLst>
                <a:gd name="T0" fmla="*/ 1 w 31"/>
                <a:gd name="T1" fmla="*/ 0 h 18"/>
                <a:gd name="T2" fmla="*/ 9 w 31"/>
                <a:gd name="T3" fmla="*/ 18 h 18"/>
                <a:gd name="T4" fmla="*/ 13 w 31"/>
                <a:gd name="T5" fmla="*/ 18 h 18"/>
                <a:gd name="T6" fmla="*/ 26 w 31"/>
                <a:gd name="T7" fmla="*/ 1 h 18"/>
                <a:gd name="T8" fmla="*/ 1 w 3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8">
                  <a:moveTo>
                    <a:pt x="1" y="0"/>
                  </a:moveTo>
                  <a:cubicBezTo>
                    <a:pt x="0" y="5"/>
                    <a:pt x="0" y="16"/>
                    <a:pt x="9" y="18"/>
                  </a:cubicBezTo>
                  <a:cubicBezTo>
                    <a:pt x="10" y="18"/>
                    <a:pt x="12" y="18"/>
                    <a:pt x="13" y="18"/>
                  </a:cubicBezTo>
                  <a:cubicBezTo>
                    <a:pt x="23" y="18"/>
                    <a:pt x="31" y="9"/>
                    <a:pt x="26" y="1"/>
                  </a:cubicBezTo>
                  <a:cubicBezTo>
                    <a:pt x="18" y="1"/>
                    <a:pt x="9" y="0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024D15B0-BE15-4337-8D04-F9255DBAE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" y="599"/>
              <a:ext cx="102" cy="349"/>
            </a:xfrm>
            <a:custGeom>
              <a:avLst/>
              <a:gdLst>
                <a:gd name="T0" fmla="*/ 0 w 38"/>
                <a:gd name="T1" fmla="*/ 0 h 130"/>
                <a:gd name="T2" fmla="*/ 17 w 38"/>
                <a:gd name="T3" fmla="*/ 88 h 130"/>
                <a:gd name="T4" fmla="*/ 25 w 38"/>
                <a:gd name="T5" fmla="*/ 130 h 130"/>
                <a:gd name="T6" fmla="*/ 38 w 38"/>
                <a:gd name="T7" fmla="*/ 125 h 130"/>
                <a:gd name="T8" fmla="*/ 34 w 38"/>
                <a:gd name="T9" fmla="*/ 86 h 130"/>
                <a:gd name="T10" fmla="*/ 19 w 38"/>
                <a:gd name="T11" fmla="*/ 4 h 130"/>
                <a:gd name="T12" fmla="*/ 0 w 38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30">
                  <a:moveTo>
                    <a:pt x="0" y="0"/>
                  </a:moveTo>
                  <a:cubicBezTo>
                    <a:pt x="6" y="29"/>
                    <a:pt x="12" y="59"/>
                    <a:pt x="17" y="88"/>
                  </a:cubicBezTo>
                  <a:cubicBezTo>
                    <a:pt x="20" y="101"/>
                    <a:pt x="23" y="116"/>
                    <a:pt x="25" y="130"/>
                  </a:cubicBezTo>
                  <a:cubicBezTo>
                    <a:pt x="29" y="129"/>
                    <a:pt x="33" y="127"/>
                    <a:pt x="38" y="125"/>
                  </a:cubicBezTo>
                  <a:cubicBezTo>
                    <a:pt x="36" y="112"/>
                    <a:pt x="36" y="96"/>
                    <a:pt x="34" y="86"/>
                  </a:cubicBezTo>
                  <a:cubicBezTo>
                    <a:pt x="29" y="59"/>
                    <a:pt x="24" y="31"/>
                    <a:pt x="19" y="4"/>
                  </a:cubicBezTo>
                  <a:cubicBezTo>
                    <a:pt x="13" y="2"/>
                    <a:pt x="6" y="1"/>
                    <a:pt x="0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F793AB10-BD30-41CE-9891-AC084DC3C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" y="967"/>
              <a:ext cx="37" cy="14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4 h 5"/>
                <a:gd name="T4" fmla="*/ 0 w 14"/>
                <a:gd name="T5" fmla="*/ 5 h 5"/>
                <a:gd name="T6" fmla="*/ 14 w 14"/>
                <a:gd name="T7" fmla="*/ 1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9" y="1"/>
                    <a:pt x="5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5" y="4"/>
                    <a:pt x="10" y="3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</a:path>
              </a:pathLst>
            </a:custGeom>
            <a:solidFill>
              <a:srgbClr val="EBE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11BEBD7D-DE75-4669-9996-D0C12FE8E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43"/>
              <a:ext cx="40" cy="35"/>
            </a:xfrm>
            <a:custGeom>
              <a:avLst/>
              <a:gdLst>
                <a:gd name="T0" fmla="*/ 13 w 15"/>
                <a:gd name="T1" fmla="*/ 0 h 13"/>
                <a:gd name="T2" fmla="*/ 0 w 15"/>
                <a:gd name="T3" fmla="*/ 5 h 13"/>
                <a:gd name="T4" fmla="*/ 1 w 15"/>
                <a:gd name="T5" fmla="*/ 13 h 13"/>
                <a:gd name="T6" fmla="*/ 15 w 15"/>
                <a:gd name="T7" fmla="*/ 9 h 13"/>
                <a:gd name="T8" fmla="*/ 13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3" y="0"/>
                  </a:moveTo>
                  <a:cubicBezTo>
                    <a:pt x="9" y="2"/>
                    <a:pt x="5" y="4"/>
                    <a:pt x="0" y="5"/>
                  </a:cubicBezTo>
                  <a:cubicBezTo>
                    <a:pt x="0" y="8"/>
                    <a:pt x="1" y="10"/>
                    <a:pt x="1" y="13"/>
                  </a:cubicBezTo>
                  <a:cubicBezTo>
                    <a:pt x="6" y="12"/>
                    <a:pt x="10" y="10"/>
                    <a:pt x="15" y="9"/>
                  </a:cubicBezTo>
                  <a:cubicBezTo>
                    <a:pt x="14" y="6"/>
                    <a:pt x="13" y="3"/>
                    <a:pt x="13" y="0"/>
                  </a:cubicBezTo>
                </a:path>
              </a:pathLst>
            </a:custGeom>
            <a:solidFill>
              <a:srgbClr val="D4B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72409F2-3E1C-4556-A463-CC12D9B4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935"/>
              <a:ext cx="35" cy="22"/>
            </a:xfrm>
            <a:custGeom>
              <a:avLst/>
              <a:gdLst>
                <a:gd name="T0" fmla="*/ 13 w 13"/>
                <a:gd name="T1" fmla="*/ 0 h 8"/>
                <a:gd name="T2" fmla="*/ 0 w 13"/>
                <a:gd name="T3" fmla="*/ 5 h 8"/>
                <a:gd name="T4" fmla="*/ 0 w 13"/>
                <a:gd name="T5" fmla="*/ 8 h 8"/>
                <a:gd name="T6" fmla="*/ 13 w 13"/>
                <a:gd name="T7" fmla="*/ 3 h 8"/>
                <a:gd name="T8" fmla="*/ 13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0"/>
                  </a:moveTo>
                  <a:cubicBezTo>
                    <a:pt x="8" y="2"/>
                    <a:pt x="4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5" y="7"/>
                    <a:pt x="9" y="5"/>
                    <a:pt x="13" y="3"/>
                  </a:cubicBezTo>
                  <a:cubicBezTo>
                    <a:pt x="13" y="2"/>
                    <a:pt x="13" y="1"/>
                    <a:pt x="13" y="0"/>
                  </a:cubicBezTo>
                </a:path>
              </a:pathLst>
            </a:custGeom>
            <a:solidFill>
              <a:srgbClr val="6A2E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7827C60B-ECCE-4DA8-8267-5E6706A0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629"/>
              <a:ext cx="64" cy="40"/>
            </a:xfrm>
            <a:custGeom>
              <a:avLst/>
              <a:gdLst>
                <a:gd name="T0" fmla="*/ 1 w 24"/>
                <a:gd name="T1" fmla="*/ 0 h 15"/>
                <a:gd name="T2" fmla="*/ 7 w 24"/>
                <a:gd name="T3" fmla="*/ 13 h 15"/>
                <a:gd name="T4" fmla="*/ 15 w 24"/>
                <a:gd name="T5" fmla="*/ 15 h 15"/>
                <a:gd name="T6" fmla="*/ 24 w 24"/>
                <a:gd name="T7" fmla="*/ 13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cubicBezTo>
                    <a:pt x="0" y="4"/>
                    <a:pt x="1" y="10"/>
                    <a:pt x="7" y="13"/>
                  </a:cubicBezTo>
                  <a:cubicBezTo>
                    <a:pt x="9" y="15"/>
                    <a:pt x="12" y="15"/>
                    <a:pt x="15" y="15"/>
                  </a:cubicBezTo>
                  <a:cubicBezTo>
                    <a:pt x="18" y="15"/>
                    <a:pt x="21" y="14"/>
                    <a:pt x="24" y="13"/>
                  </a:cubicBezTo>
                  <a:cubicBezTo>
                    <a:pt x="17" y="8"/>
                    <a:pt x="10" y="3"/>
                    <a:pt x="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A1A6FBC4-0D2D-4B00-A5EC-FD5CA640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" y="744"/>
              <a:ext cx="90" cy="70"/>
            </a:xfrm>
            <a:custGeom>
              <a:avLst/>
              <a:gdLst>
                <a:gd name="T0" fmla="*/ 21 w 34"/>
                <a:gd name="T1" fmla="*/ 0 h 26"/>
                <a:gd name="T2" fmla="*/ 15 w 34"/>
                <a:gd name="T3" fmla="*/ 2 h 26"/>
                <a:gd name="T4" fmla="*/ 8 w 34"/>
                <a:gd name="T5" fmla="*/ 17 h 26"/>
                <a:gd name="T6" fmla="*/ 22 w 34"/>
                <a:gd name="T7" fmla="*/ 26 h 26"/>
                <a:gd name="T8" fmla="*/ 33 w 34"/>
                <a:gd name="T9" fmla="*/ 18 h 26"/>
                <a:gd name="T10" fmla="*/ 21 w 3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6">
                  <a:moveTo>
                    <a:pt x="21" y="0"/>
                  </a:moveTo>
                  <a:cubicBezTo>
                    <a:pt x="19" y="0"/>
                    <a:pt x="17" y="1"/>
                    <a:pt x="15" y="2"/>
                  </a:cubicBezTo>
                  <a:cubicBezTo>
                    <a:pt x="15" y="2"/>
                    <a:pt x="0" y="4"/>
                    <a:pt x="8" y="17"/>
                  </a:cubicBezTo>
                  <a:cubicBezTo>
                    <a:pt x="11" y="24"/>
                    <a:pt x="17" y="26"/>
                    <a:pt x="22" y="26"/>
                  </a:cubicBezTo>
                  <a:cubicBezTo>
                    <a:pt x="27" y="26"/>
                    <a:pt x="32" y="23"/>
                    <a:pt x="33" y="18"/>
                  </a:cubicBezTo>
                  <a:cubicBezTo>
                    <a:pt x="34" y="11"/>
                    <a:pt x="28" y="0"/>
                    <a:pt x="2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14D8B04D-B09E-417C-B104-CB1F5801D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924"/>
              <a:ext cx="53" cy="35"/>
            </a:xfrm>
            <a:custGeom>
              <a:avLst/>
              <a:gdLst>
                <a:gd name="T0" fmla="*/ 19 w 20"/>
                <a:gd name="T1" fmla="*/ 0 h 13"/>
                <a:gd name="T2" fmla="*/ 0 w 20"/>
                <a:gd name="T3" fmla="*/ 12 h 13"/>
                <a:gd name="T4" fmla="*/ 0 w 20"/>
                <a:gd name="T5" fmla="*/ 13 h 13"/>
                <a:gd name="T6" fmla="*/ 20 w 20"/>
                <a:gd name="T7" fmla="*/ 0 h 13"/>
                <a:gd name="T8" fmla="*/ 19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9" y="0"/>
                  </a:moveTo>
                  <a:cubicBezTo>
                    <a:pt x="14" y="5"/>
                    <a:pt x="7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8" y="10"/>
                    <a:pt x="14" y="6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C2469740-1A57-4216-91F6-150E355E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" y="914"/>
              <a:ext cx="53" cy="43"/>
            </a:xfrm>
            <a:custGeom>
              <a:avLst/>
              <a:gdLst>
                <a:gd name="T0" fmla="*/ 11 w 20"/>
                <a:gd name="T1" fmla="*/ 0 h 16"/>
                <a:gd name="T2" fmla="*/ 1 w 20"/>
                <a:gd name="T3" fmla="*/ 7 h 16"/>
                <a:gd name="T4" fmla="*/ 1 w 20"/>
                <a:gd name="T5" fmla="*/ 16 h 16"/>
                <a:gd name="T6" fmla="*/ 20 w 20"/>
                <a:gd name="T7" fmla="*/ 4 h 16"/>
                <a:gd name="T8" fmla="*/ 11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1" y="0"/>
                  </a:moveTo>
                  <a:cubicBezTo>
                    <a:pt x="7" y="0"/>
                    <a:pt x="4" y="2"/>
                    <a:pt x="1" y="7"/>
                  </a:cubicBezTo>
                  <a:cubicBezTo>
                    <a:pt x="1" y="7"/>
                    <a:pt x="0" y="11"/>
                    <a:pt x="1" y="16"/>
                  </a:cubicBezTo>
                  <a:cubicBezTo>
                    <a:pt x="8" y="13"/>
                    <a:pt x="15" y="9"/>
                    <a:pt x="20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AF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41" name="文本框 140">
            <a:extLst>
              <a:ext uri="{FF2B5EF4-FFF2-40B4-BE49-F238E27FC236}">
                <a16:creationId xmlns:a16="http://schemas.microsoft.com/office/drawing/2014/main" id="{5BB8FD65-4F98-43CB-96BC-3D89D225D7C3}"/>
              </a:ext>
            </a:extLst>
          </p:cNvPr>
          <p:cNvSpPr txBox="1"/>
          <p:nvPr/>
        </p:nvSpPr>
        <p:spPr>
          <a:xfrm>
            <a:off x="5110777" y="645541"/>
            <a:ext cx="278185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MỤC TIÊU</a:t>
            </a:r>
            <a:endParaRPr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4537CC-3A29-4300-943C-73647671035A}"/>
              </a:ext>
            </a:extLst>
          </p:cNvPr>
          <p:cNvGrpSpPr/>
          <p:nvPr/>
        </p:nvGrpSpPr>
        <p:grpSpPr>
          <a:xfrm>
            <a:off x="1646712" y="1941346"/>
            <a:ext cx="9003179" cy="1260284"/>
            <a:chOff x="1646712" y="1941346"/>
            <a:chExt cx="9003179" cy="1260284"/>
          </a:xfrm>
        </p:grpSpPr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8AADD510-A378-40CD-8E04-5A212B85A6A4}"/>
                </a:ext>
              </a:extLst>
            </p:cNvPr>
            <p:cNvGrpSpPr/>
            <p:nvPr/>
          </p:nvGrpSpPr>
          <p:grpSpPr>
            <a:xfrm>
              <a:off x="1646712" y="1941346"/>
              <a:ext cx="9003179" cy="1260284"/>
              <a:chOff x="1721148" y="1955838"/>
              <a:chExt cx="4764414" cy="1260284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8EFBEB9E-A53A-4900-BBF6-D665B6491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8343" y="1955838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42" name="组合 141">
                <a:extLst>
                  <a:ext uri="{FF2B5EF4-FFF2-40B4-BE49-F238E27FC236}">
                    <a16:creationId xmlns:a16="http://schemas.microsoft.com/office/drawing/2014/main" id="{2A61E87B-4BA5-4A6B-B8AD-D00FA2E67CA7}"/>
                  </a:ext>
                </a:extLst>
              </p:cNvPr>
              <p:cNvGrpSpPr/>
              <p:nvPr/>
            </p:nvGrpSpPr>
            <p:grpSpPr>
              <a:xfrm>
                <a:off x="1721148" y="2182675"/>
                <a:ext cx="4764414" cy="683954"/>
                <a:chOff x="5476360" y="2172588"/>
                <a:chExt cx="4764414" cy="683954"/>
              </a:xfrm>
            </p:grpSpPr>
            <p:sp>
              <p:nvSpPr>
                <p:cNvPr id="143" name="文本框 142">
                  <a:extLst>
                    <a:ext uri="{FF2B5EF4-FFF2-40B4-BE49-F238E27FC236}">
                      <a16:creationId xmlns:a16="http://schemas.microsoft.com/office/drawing/2014/main" id="{E434CD55-07AB-4486-BDE6-48C432AC90C3}"/>
                    </a:ext>
                  </a:extLst>
                </p:cNvPr>
                <p:cNvSpPr txBox="1"/>
                <p:nvPr/>
              </p:nvSpPr>
              <p:spPr>
                <a:xfrm>
                  <a:off x="5476360" y="2172588"/>
                  <a:ext cx="14374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THỰC HIỆN ĐƯỢC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4" name="文本框 143">
                  <a:extLst>
                    <a:ext uri="{FF2B5EF4-FFF2-40B4-BE49-F238E27FC236}">
                      <a16:creationId xmlns:a16="http://schemas.microsoft.com/office/drawing/2014/main" id="{3793743B-3167-44EC-B85C-E365A2AB683B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53" name="文本框 147">
              <a:extLst>
                <a:ext uri="{FF2B5EF4-FFF2-40B4-BE49-F238E27FC236}">
                  <a16:creationId xmlns:a16="http://schemas.microsoft.com/office/drawing/2014/main" id="{80F70AE7-7DEB-4E27-9F86-BA3D72A50031}"/>
                </a:ext>
              </a:extLst>
            </p:cNvPr>
            <p:cNvSpPr txBox="1"/>
            <p:nvPr/>
          </p:nvSpPr>
          <p:spPr>
            <a:xfrm>
              <a:off x="2267030" y="2501772"/>
              <a:ext cx="8066256" cy="4001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Nắm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ứng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xử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bè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nhỏ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2BDADF-4D51-4AAE-915D-9462CF0F66DF}"/>
              </a:ext>
            </a:extLst>
          </p:cNvPr>
          <p:cNvGrpSpPr/>
          <p:nvPr/>
        </p:nvGrpSpPr>
        <p:grpSpPr>
          <a:xfrm>
            <a:off x="1690267" y="3448046"/>
            <a:ext cx="8994160" cy="1260284"/>
            <a:chOff x="1690267" y="3448046"/>
            <a:chExt cx="8994160" cy="1260284"/>
          </a:xfrm>
        </p:grpSpPr>
        <p:grpSp>
          <p:nvGrpSpPr>
            <p:cNvPr id="154" name="组合 148">
              <a:extLst>
                <a:ext uri="{FF2B5EF4-FFF2-40B4-BE49-F238E27FC236}">
                  <a16:creationId xmlns:a16="http://schemas.microsoft.com/office/drawing/2014/main" id="{B4377198-BAE9-4753-80C8-1F0895560542}"/>
                </a:ext>
              </a:extLst>
            </p:cNvPr>
            <p:cNvGrpSpPr/>
            <p:nvPr/>
          </p:nvGrpSpPr>
          <p:grpSpPr>
            <a:xfrm>
              <a:off x="1690267" y="3448046"/>
              <a:ext cx="8994160" cy="1260284"/>
              <a:chOff x="1725921" y="2029531"/>
              <a:chExt cx="4759641" cy="1260284"/>
            </a:xfrm>
          </p:grpSpPr>
          <p:pic>
            <p:nvPicPr>
              <p:cNvPr id="155" name="图片 2">
                <a:extLst>
                  <a:ext uri="{FF2B5EF4-FFF2-40B4-BE49-F238E27FC236}">
                    <a16:creationId xmlns:a16="http://schemas.microsoft.com/office/drawing/2014/main" id="{E8099C92-AC52-4A54-8870-B17C61084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1592" y="2029531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56" name="组合 141">
                <a:extLst>
                  <a:ext uri="{FF2B5EF4-FFF2-40B4-BE49-F238E27FC236}">
                    <a16:creationId xmlns:a16="http://schemas.microsoft.com/office/drawing/2014/main" id="{28E7D51B-9571-4DFF-94A1-07254EA1F2F4}"/>
                  </a:ext>
                </a:extLst>
              </p:cNvPr>
              <p:cNvGrpSpPr/>
              <p:nvPr/>
            </p:nvGrpSpPr>
            <p:grpSpPr>
              <a:xfrm>
                <a:off x="1725921" y="2198713"/>
                <a:ext cx="4759641" cy="667916"/>
                <a:chOff x="5481133" y="2188626"/>
                <a:chExt cx="4759641" cy="667916"/>
              </a:xfrm>
            </p:grpSpPr>
            <p:sp>
              <p:nvSpPr>
                <p:cNvPr id="157" name="文本框 142">
                  <a:extLst>
                    <a:ext uri="{FF2B5EF4-FFF2-40B4-BE49-F238E27FC236}">
                      <a16:creationId xmlns:a16="http://schemas.microsoft.com/office/drawing/2014/main" id="{99BDC174-AEF8-4FAF-99CF-1B0D3F9C5B51}"/>
                    </a:ext>
                  </a:extLst>
                </p:cNvPr>
                <p:cNvSpPr txBox="1"/>
                <p:nvPr/>
              </p:nvSpPr>
              <p:spPr>
                <a:xfrm>
                  <a:off x="5481133" y="2188626"/>
                  <a:ext cx="14195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VẬN DỤNG ĐƯỢC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8" name="文本框 143">
                  <a:extLst>
                    <a:ext uri="{FF2B5EF4-FFF2-40B4-BE49-F238E27FC236}">
                      <a16:creationId xmlns:a16="http://schemas.microsoft.com/office/drawing/2014/main" id="{9F6FC535-D344-491D-A3BC-326678DF2951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59" name="文本框 147">
              <a:extLst>
                <a:ext uri="{FF2B5EF4-FFF2-40B4-BE49-F238E27FC236}">
                  <a16:creationId xmlns:a16="http://schemas.microsoft.com/office/drawing/2014/main" id="{5B1341B1-1074-4DA2-979C-0B93759D7EFE}"/>
                </a:ext>
              </a:extLst>
            </p:cNvPr>
            <p:cNvSpPr txBox="1"/>
            <p:nvPr/>
          </p:nvSpPr>
          <p:spPr>
            <a:xfrm>
              <a:off x="2264387" y="3969118"/>
              <a:ext cx="8088986" cy="4001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thái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phép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kính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trọng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nói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mực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vi </a:t>
              </a:r>
              <a:r>
                <a:rPr lang="en-US" altLang="zh-CN" sz="20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đẹp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827A27E-3098-425D-98BD-A94BDEE04B98}"/>
              </a:ext>
            </a:extLst>
          </p:cNvPr>
          <p:cNvGrpSpPr/>
          <p:nvPr/>
        </p:nvGrpSpPr>
        <p:grpSpPr>
          <a:xfrm>
            <a:off x="1512405" y="4914068"/>
            <a:ext cx="9167517" cy="1260284"/>
            <a:chOff x="1512405" y="4914068"/>
            <a:chExt cx="9167517" cy="1260284"/>
          </a:xfrm>
        </p:grpSpPr>
        <p:grpSp>
          <p:nvGrpSpPr>
            <p:cNvPr id="164" name="组合 148">
              <a:extLst>
                <a:ext uri="{FF2B5EF4-FFF2-40B4-BE49-F238E27FC236}">
                  <a16:creationId xmlns:a16="http://schemas.microsoft.com/office/drawing/2014/main" id="{C8F07E31-26C2-407E-9F05-6C3D4C20CF67}"/>
                </a:ext>
              </a:extLst>
            </p:cNvPr>
            <p:cNvGrpSpPr/>
            <p:nvPr/>
          </p:nvGrpSpPr>
          <p:grpSpPr>
            <a:xfrm>
              <a:off x="1512405" y="4914068"/>
              <a:ext cx="9167517" cy="1260284"/>
              <a:chOff x="1639470" y="1983599"/>
              <a:chExt cx="4846092" cy="1260284"/>
            </a:xfrm>
          </p:grpSpPr>
          <p:pic>
            <p:nvPicPr>
              <p:cNvPr id="165" name="图片 2">
                <a:extLst>
                  <a:ext uri="{FF2B5EF4-FFF2-40B4-BE49-F238E27FC236}">
                    <a16:creationId xmlns:a16="http://schemas.microsoft.com/office/drawing/2014/main" id="{669E1CE0-1D0D-40B9-A980-22BE588B2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1438" y="1983599"/>
                <a:ext cx="4557874" cy="1260284"/>
              </a:xfrm>
              <a:prstGeom prst="rect">
                <a:avLst/>
              </a:prstGeom>
            </p:spPr>
          </p:pic>
          <p:grpSp>
            <p:nvGrpSpPr>
              <p:cNvPr id="166" name="组合 141">
                <a:extLst>
                  <a:ext uri="{FF2B5EF4-FFF2-40B4-BE49-F238E27FC236}">
                    <a16:creationId xmlns:a16="http://schemas.microsoft.com/office/drawing/2014/main" id="{BD824A4C-218A-4CD0-9460-C4361D0BC7D0}"/>
                  </a:ext>
                </a:extLst>
              </p:cNvPr>
              <p:cNvGrpSpPr/>
              <p:nvPr/>
            </p:nvGrpSpPr>
            <p:grpSpPr>
              <a:xfrm>
                <a:off x="1639470" y="2142294"/>
                <a:ext cx="4846092" cy="724335"/>
                <a:chOff x="5394682" y="2132207"/>
                <a:chExt cx="4846092" cy="724335"/>
              </a:xfrm>
            </p:grpSpPr>
            <p:sp>
              <p:nvSpPr>
                <p:cNvPr id="167" name="文本框 142">
                  <a:extLst>
                    <a:ext uri="{FF2B5EF4-FFF2-40B4-BE49-F238E27FC236}">
                      <a16:creationId xmlns:a16="http://schemas.microsoft.com/office/drawing/2014/main" id="{754FA189-6379-411F-99B8-BC621B606C8C}"/>
                    </a:ext>
                  </a:extLst>
                </p:cNvPr>
                <p:cNvSpPr txBox="1"/>
                <p:nvPr/>
              </p:nvSpPr>
              <p:spPr>
                <a:xfrm>
                  <a:off x="5394682" y="2132207"/>
                  <a:ext cx="22546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600" kern="10" dirty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隶书" panose="02010509060101010101" pitchFamily="49" charset="-122"/>
                      <a:cs typeface="Times New Roman" panose="02020603050405020304" pitchFamily="18" charset="0"/>
                    </a:rPr>
                    <a:t>HÌNH THÀNH VÀ PHÁT TRIỂN</a:t>
                  </a:r>
                  <a:endParaRPr lang="vi-VN" altLang="zh-CN" sz="1600" kern="1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隶书" panose="020105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8" name="文本框 143">
                  <a:extLst>
                    <a:ext uri="{FF2B5EF4-FFF2-40B4-BE49-F238E27FC236}">
                      <a16:creationId xmlns:a16="http://schemas.microsoft.com/office/drawing/2014/main" id="{5C300B6B-423F-47A0-B82A-8F45CC10E7E4}"/>
                    </a:ext>
                  </a:extLst>
                </p:cNvPr>
                <p:cNvSpPr txBox="1"/>
                <p:nvPr/>
              </p:nvSpPr>
              <p:spPr>
                <a:xfrm>
                  <a:off x="6001796" y="2517988"/>
                  <a:ext cx="42389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3600" b="0">
                      <a:solidFill>
                        <a:srgbClr val="1C75BC"/>
                      </a:solidFill>
                      <a:latin typeface="汉仪趣黑W" panose="00020600040101010101" pitchFamily="18" charset="-122"/>
                      <a:ea typeface="汉仪趣黑W" panose="00020600040101010101" pitchFamily="18" charset="-122"/>
                    </a:defRPr>
                  </a:lvl1pPr>
                </a:lstStyle>
                <a:p>
                  <a:pPr>
                    <a:lnSpc>
                      <a:spcPct val="100000"/>
                    </a:lnSpc>
                  </a:pPr>
                  <a:endPara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160" name="文本框 147">
              <a:extLst>
                <a:ext uri="{FF2B5EF4-FFF2-40B4-BE49-F238E27FC236}">
                  <a16:creationId xmlns:a16="http://schemas.microsoft.com/office/drawing/2014/main" id="{93630ED6-940E-4C53-BC5C-DDA24D659718}"/>
                </a:ext>
              </a:extLst>
            </p:cNvPr>
            <p:cNvSpPr txBox="1"/>
            <p:nvPr/>
          </p:nvSpPr>
          <p:spPr>
            <a:xfrm>
              <a:off x="2274399" y="5377147"/>
              <a:ext cx="8194501" cy="4294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Hình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thành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nếp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sống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thanh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lịch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văn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minh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của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HS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Thủ</a:t>
              </a:r>
              <a:r>
                <a:rPr lang="en-US" altLang="zh-CN" sz="2000" i="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 </a:t>
              </a:r>
              <a:r>
                <a:rPr lang="en-US" altLang="zh-CN" sz="2000" i="0" dirty="0" err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đô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  <a:cs typeface="Times New Roman" panose="02020603050405020304" charset="0"/>
                </a:rPr>
                <a:t>.</a:t>
              </a:r>
              <a:endParaRPr lang="vi-VN" altLang="zh-CN" sz="2000" i="0" dirty="0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8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Freeform 6">
            <a:extLst>
              <a:ext uri="{FF2B5EF4-FFF2-40B4-BE49-F238E27FC236}">
                <a16:creationId xmlns:a16="http://schemas.microsoft.com/office/drawing/2014/main" id="{EDF63393-8F36-41A0-BD0D-E05A51AD8261}"/>
              </a:ext>
            </a:extLst>
          </p:cNvPr>
          <p:cNvSpPr>
            <a:spLocks/>
          </p:cNvSpPr>
          <p:nvPr/>
        </p:nvSpPr>
        <p:spPr bwMode="auto">
          <a:xfrm>
            <a:off x="2174108" y="1040749"/>
            <a:ext cx="9578874" cy="3823351"/>
          </a:xfrm>
          <a:custGeom>
            <a:avLst/>
            <a:gdLst>
              <a:gd name="T0" fmla="*/ 11 w 1209"/>
              <a:gd name="T1" fmla="*/ 45 h 231"/>
              <a:gd name="T2" fmla="*/ 66 w 1209"/>
              <a:gd name="T3" fmla="*/ 40 h 231"/>
              <a:gd name="T4" fmla="*/ 146 w 1209"/>
              <a:gd name="T5" fmla="*/ 41 h 231"/>
              <a:gd name="T6" fmla="*/ 343 w 1209"/>
              <a:gd name="T7" fmla="*/ 48 h 231"/>
              <a:gd name="T8" fmla="*/ 623 w 1209"/>
              <a:gd name="T9" fmla="*/ 53 h 231"/>
              <a:gd name="T10" fmla="*/ 864 w 1209"/>
              <a:gd name="T11" fmla="*/ 35 h 231"/>
              <a:gd name="T12" fmla="*/ 1036 w 1209"/>
              <a:gd name="T13" fmla="*/ 15 h 231"/>
              <a:gd name="T14" fmla="*/ 1135 w 1209"/>
              <a:gd name="T15" fmla="*/ 7 h 231"/>
              <a:gd name="T16" fmla="*/ 1196 w 1209"/>
              <a:gd name="T17" fmla="*/ 74 h 231"/>
              <a:gd name="T18" fmla="*/ 1161 w 1209"/>
              <a:gd name="T19" fmla="*/ 149 h 231"/>
              <a:gd name="T20" fmla="*/ 1058 w 1209"/>
              <a:gd name="T21" fmla="*/ 197 h 231"/>
              <a:gd name="T22" fmla="*/ 818 w 1209"/>
              <a:gd name="T23" fmla="*/ 213 h 231"/>
              <a:gd name="T24" fmla="*/ 559 w 1209"/>
              <a:gd name="T25" fmla="*/ 225 h 231"/>
              <a:gd name="T26" fmla="*/ 557 w 1209"/>
              <a:gd name="T27" fmla="*/ 228 h 231"/>
              <a:gd name="T28" fmla="*/ 586 w 1209"/>
              <a:gd name="T29" fmla="*/ 229 h 231"/>
              <a:gd name="T30" fmla="*/ 601 w 1209"/>
              <a:gd name="T31" fmla="*/ 229 h 231"/>
              <a:gd name="T32" fmla="*/ 610 w 1209"/>
              <a:gd name="T33" fmla="*/ 226 h 231"/>
              <a:gd name="T34" fmla="*/ 547 w 1209"/>
              <a:gd name="T35" fmla="*/ 225 h 231"/>
              <a:gd name="T36" fmla="*/ 422 w 1209"/>
              <a:gd name="T37" fmla="*/ 226 h 231"/>
              <a:gd name="T38" fmla="*/ 168 w 1209"/>
              <a:gd name="T39" fmla="*/ 219 h 231"/>
              <a:gd name="T40" fmla="*/ 53 w 1209"/>
              <a:gd name="T41" fmla="*/ 210 h 231"/>
              <a:gd name="T42" fmla="*/ 14 w 1209"/>
              <a:gd name="T43" fmla="*/ 178 h 231"/>
              <a:gd name="T44" fmla="*/ 14 w 1209"/>
              <a:gd name="T45" fmla="*/ 152 h 231"/>
              <a:gd name="T46" fmla="*/ 11 w 1209"/>
              <a:gd name="T47" fmla="*/ 94 h 231"/>
              <a:gd name="T48" fmla="*/ 10 w 1209"/>
              <a:gd name="T49" fmla="*/ 61 h 231"/>
              <a:gd name="T50" fmla="*/ 10 w 1209"/>
              <a:gd name="T51" fmla="*/ 45 h 231"/>
              <a:gd name="T52" fmla="*/ 7 w 1209"/>
              <a:gd name="T53" fmla="*/ 43 h 231"/>
              <a:gd name="T54" fmla="*/ 4 w 1209"/>
              <a:gd name="T55" fmla="*/ 75 h 231"/>
              <a:gd name="T56" fmla="*/ 7 w 1209"/>
              <a:gd name="T57" fmla="*/ 139 h 231"/>
              <a:gd name="T58" fmla="*/ 8 w 1209"/>
              <a:gd name="T59" fmla="*/ 160 h 231"/>
              <a:gd name="T60" fmla="*/ 10 w 1209"/>
              <a:gd name="T61" fmla="*/ 195 h 231"/>
              <a:gd name="T62" fmla="*/ 79 w 1209"/>
              <a:gd name="T63" fmla="*/ 215 h 231"/>
              <a:gd name="T64" fmla="*/ 349 w 1209"/>
              <a:gd name="T65" fmla="*/ 229 h 231"/>
              <a:gd name="T66" fmla="*/ 465 w 1209"/>
              <a:gd name="T67" fmla="*/ 229 h 231"/>
              <a:gd name="T68" fmla="*/ 616 w 1209"/>
              <a:gd name="T69" fmla="*/ 229 h 231"/>
              <a:gd name="T70" fmla="*/ 618 w 1209"/>
              <a:gd name="T71" fmla="*/ 226 h 231"/>
              <a:gd name="T72" fmla="*/ 574 w 1209"/>
              <a:gd name="T73" fmla="*/ 225 h 231"/>
              <a:gd name="T74" fmla="*/ 572 w 1209"/>
              <a:gd name="T75" fmla="*/ 229 h 231"/>
              <a:gd name="T76" fmla="*/ 595 w 1209"/>
              <a:gd name="T77" fmla="*/ 229 h 231"/>
              <a:gd name="T78" fmla="*/ 687 w 1209"/>
              <a:gd name="T79" fmla="*/ 227 h 231"/>
              <a:gd name="T80" fmla="*/ 879 w 1209"/>
              <a:gd name="T81" fmla="*/ 212 h 231"/>
              <a:gd name="T82" fmla="*/ 1064 w 1209"/>
              <a:gd name="T83" fmla="*/ 200 h 231"/>
              <a:gd name="T84" fmla="*/ 1172 w 1209"/>
              <a:gd name="T85" fmla="*/ 143 h 231"/>
              <a:gd name="T86" fmla="*/ 1197 w 1209"/>
              <a:gd name="T87" fmla="*/ 47 h 231"/>
              <a:gd name="T88" fmla="*/ 1101 w 1209"/>
              <a:gd name="T89" fmla="*/ 1 h 231"/>
              <a:gd name="T90" fmla="*/ 1010 w 1209"/>
              <a:gd name="T91" fmla="*/ 15 h 231"/>
              <a:gd name="T92" fmla="*/ 920 w 1209"/>
              <a:gd name="T93" fmla="*/ 26 h 231"/>
              <a:gd name="T94" fmla="*/ 538 w 1209"/>
              <a:gd name="T95" fmla="*/ 51 h 231"/>
              <a:gd name="T96" fmla="*/ 212 w 1209"/>
              <a:gd name="T97" fmla="*/ 39 h 231"/>
              <a:gd name="T98" fmla="*/ 69 w 1209"/>
              <a:gd name="T99" fmla="*/ 36 h 231"/>
              <a:gd name="T100" fmla="*/ 6 w 1209"/>
              <a:gd name="T101" fmla="*/ 43 h 231"/>
              <a:gd name="T102" fmla="*/ 11 w 1209"/>
              <a:gd name="T103" fmla="*/ 45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09" h="231">
                <a:moveTo>
                  <a:pt x="11" y="45"/>
                </a:moveTo>
                <a:cubicBezTo>
                  <a:pt x="20" y="33"/>
                  <a:pt x="54" y="39"/>
                  <a:pt x="66" y="40"/>
                </a:cubicBezTo>
                <a:cubicBezTo>
                  <a:pt x="93" y="41"/>
                  <a:pt x="120" y="40"/>
                  <a:pt x="146" y="41"/>
                </a:cubicBezTo>
                <a:cubicBezTo>
                  <a:pt x="212" y="42"/>
                  <a:pt x="278" y="45"/>
                  <a:pt x="343" y="48"/>
                </a:cubicBezTo>
                <a:cubicBezTo>
                  <a:pt x="436" y="52"/>
                  <a:pt x="530" y="57"/>
                  <a:pt x="623" y="53"/>
                </a:cubicBezTo>
                <a:cubicBezTo>
                  <a:pt x="703" y="49"/>
                  <a:pt x="784" y="43"/>
                  <a:pt x="864" y="35"/>
                </a:cubicBezTo>
                <a:cubicBezTo>
                  <a:pt x="921" y="30"/>
                  <a:pt x="980" y="25"/>
                  <a:pt x="1036" y="15"/>
                </a:cubicBezTo>
                <a:cubicBezTo>
                  <a:pt x="1069" y="8"/>
                  <a:pt x="1102" y="1"/>
                  <a:pt x="1135" y="7"/>
                </a:cubicBezTo>
                <a:cubicBezTo>
                  <a:pt x="1169" y="13"/>
                  <a:pt x="1195" y="39"/>
                  <a:pt x="1196" y="74"/>
                </a:cubicBezTo>
                <a:cubicBezTo>
                  <a:pt x="1196" y="102"/>
                  <a:pt x="1179" y="129"/>
                  <a:pt x="1161" y="149"/>
                </a:cubicBezTo>
                <a:cubicBezTo>
                  <a:pt x="1135" y="179"/>
                  <a:pt x="1096" y="191"/>
                  <a:pt x="1058" y="197"/>
                </a:cubicBezTo>
                <a:cubicBezTo>
                  <a:pt x="979" y="210"/>
                  <a:pt x="898" y="206"/>
                  <a:pt x="818" y="213"/>
                </a:cubicBezTo>
                <a:cubicBezTo>
                  <a:pt x="732" y="220"/>
                  <a:pt x="646" y="226"/>
                  <a:pt x="559" y="225"/>
                </a:cubicBezTo>
                <a:cubicBezTo>
                  <a:pt x="556" y="225"/>
                  <a:pt x="553" y="228"/>
                  <a:pt x="557" y="228"/>
                </a:cubicBezTo>
                <a:cubicBezTo>
                  <a:pt x="567" y="229"/>
                  <a:pt x="576" y="229"/>
                  <a:pt x="586" y="229"/>
                </a:cubicBezTo>
                <a:cubicBezTo>
                  <a:pt x="591" y="229"/>
                  <a:pt x="596" y="229"/>
                  <a:pt x="601" y="229"/>
                </a:cubicBezTo>
                <a:cubicBezTo>
                  <a:pt x="606" y="231"/>
                  <a:pt x="610" y="230"/>
                  <a:pt x="610" y="226"/>
                </a:cubicBezTo>
                <a:cubicBezTo>
                  <a:pt x="589" y="225"/>
                  <a:pt x="568" y="225"/>
                  <a:pt x="547" y="225"/>
                </a:cubicBezTo>
                <a:cubicBezTo>
                  <a:pt x="505" y="225"/>
                  <a:pt x="464" y="225"/>
                  <a:pt x="422" y="226"/>
                </a:cubicBezTo>
                <a:cubicBezTo>
                  <a:pt x="337" y="226"/>
                  <a:pt x="253" y="225"/>
                  <a:pt x="168" y="219"/>
                </a:cubicBezTo>
                <a:cubicBezTo>
                  <a:pt x="130" y="216"/>
                  <a:pt x="91" y="212"/>
                  <a:pt x="53" y="210"/>
                </a:cubicBezTo>
                <a:cubicBezTo>
                  <a:pt x="32" y="209"/>
                  <a:pt x="13" y="202"/>
                  <a:pt x="14" y="178"/>
                </a:cubicBezTo>
                <a:cubicBezTo>
                  <a:pt x="15" y="170"/>
                  <a:pt x="14" y="161"/>
                  <a:pt x="14" y="152"/>
                </a:cubicBezTo>
                <a:cubicBezTo>
                  <a:pt x="13" y="133"/>
                  <a:pt x="12" y="114"/>
                  <a:pt x="11" y="94"/>
                </a:cubicBezTo>
                <a:cubicBezTo>
                  <a:pt x="10" y="83"/>
                  <a:pt x="10" y="72"/>
                  <a:pt x="10" y="61"/>
                </a:cubicBezTo>
                <a:cubicBezTo>
                  <a:pt x="10" y="59"/>
                  <a:pt x="9" y="46"/>
                  <a:pt x="10" y="45"/>
                </a:cubicBezTo>
                <a:cubicBezTo>
                  <a:pt x="13" y="43"/>
                  <a:pt x="9" y="42"/>
                  <a:pt x="7" y="43"/>
                </a:cubicBezTo>
                <a:cubicBezTo>
                  <a:pt x="0" y="48"/>
                  <a:pt x="4" y="69"/>
                  <a:pt x="4" y="75"/>
                </a:cubicBezTo>
                <a:cubicBezTo>
                  <a:pt x="5" y="97"/>
                  <a:pt x="6" y="118"/>
                  <a:pt x="7" y="139"/>
                </a:cubicBezTo>
                <a:cubicBezTo>
                  <a:pt x="8" y="146"/>
                  <a:pt x="8" y="153"/>
                  <a:pt x="8" y="160"/>
                </a:cubicBezTo>
                <a:cubicBezTo>
                  <a:pt x="9" y="168"/>
                  <a:pt x="5" y="187"/>
                  <a:pt x="10" y="195"/>
                </a:cubicBezTo>
                <a:cubicBezTo>
                  <a:pt x="23" y="218"/>
                  <a:pt x="57" y="214"/>
                  <a:pt x="79" y="215"/>
                </a:cubicBezTo>
                <a:cubicBezTo>
                  <a:pt x="169" y="222"/>
                  <a:pt x="258" y="228"/>
                  <a:pt x="349" y="229"/>
                </a:cubicBezTo>
                <a:cubicBezTo>
                  <a:pt x="387" y="229"/>
                  <a:pt x="426" y="229"/>
                  <a:pt x="465" y="229"/>
                </a:cubicBezTo>
                <a:cubicBezTo>
                  <a:pt x="516" y="229"/>
                  <a:pt x="566" y="229"/>
                  <a:pt x="616" y="229"/>
                </a:cubicBezTo>
                <a:cubicBezTo>
                  <a:pt x="619" y="229"/>
                  <a:pt x="622" y="226"/>
                  <a:pt x="618" y="226"/>
                </a:cubicBezTo>
                <a:cubicBezTo>
                  <a:pt x="603" y="225"/>
                  <a:pt x="589" y="225"/>
                  <a:pt x="574" y="225"/>
                </a:cubicBezTo>
                <a:cubicBezTo>
                  <a:pt x="567" y="225"/>
                  <a:pt x="557" y="228"/>
                  <a:pt x="572" y="229"/>
                </a:cubicBezTo>
                <a:cubicBezTo>
                  <a:pt x="580" y="229"/>
                  <a:pt x="587" y="229"/>
                  <a:pt x="595" y="229"/>
                </a:cubicBezTo>
                <a:cubicBezTo>
                  <a:pt x="626" y="229"/>
                  <a:pt x="656" y="228"/>
                  <a:pt x="687" y="227"/>
                </a:cubicBezTo>
                <a:cubicBezTo>
                  <a:pt x="751" y="224"/>
                  <a:pt x="815" y="216"/>
                  <a:pt x="879" y="212"/>
                </a:cubicBezTo>
                <a:cubicBezTo>
                  <a:pt x="941" y="209"/>
                  <a:pt x="1003" y="209"/>
                  <a:pt x="1064" y="200"/>
                </a:cubicBezTo>
                <a:cubicBezTo>
                  <a:pt x="1106" y="193"/>
                  <a:pt x="1145" y="176"/>
                  <a:pt x="1172" y="143"/>
                </a:cubicBezTo>
                <a:cubicBezTo>
                  <a:pt x="1194" y="117"/>
                  <a:pt x="1209" y="80"/>
                  <a:pt x="1197" y="47"/>
                </a:cubicBezTo>
                <a:cubicBezTo>
                  <a:pt x="1183" y="9"/>
                  <a:pt x="1136" y="0"/>
                  <a:pt x="1101" y="1"/>
                </a:cubicBezTo>
                <a:cubicBezTo>
                  <a:pt x="1070" y="2"/>
                  <a:pt x="1040" y="11"/>
                  <a:pt x="1010" y="15"/>
                </a:cubicBezTo>
                <a:cubicBezTo>
                  <a:pt x="980" y="19"/>
                  <a:pt x="950" y="23"/>
                  <a:pt x="920" y="26"/>
                </a:cubicBezTo>
                <a:cubicBezTo>
                  <a:pt x="794" y="39"/>
                  <a:pt x="665" y="54"/>
                  <a:pt x="538" y="51"/>
                </a:cubicBezTo>
                <a:cubicBezTo>
                  <a:pt x="429" y="47"/>
                  <a:pt x="320" y="43"/>
                  <a:pt x="212" y="39"/>
                </a:cubicBezTo>
                <a:cubicBezTo>
                  <a:pt x="164" y="37"/>
                  <a:pt x="116" y="38"/>
                  <a:pt x="69" y="36"/>
                </a:cubicBezTo>
                <a:cubicBezTo>
                  <a:pt x="53" y="35"/>
                  <a:pt x="18" y="29"/>
                  <a:pt x="6" y="43"/>
                </a:cubicBezTo>
                <a:cubicBezTo>
                  <a:pt x="4" y="46"/>
                  <a:pt x="9" y="46"/>
                  <a:pt x="11" y="45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263" name="组合 375">
            <a:extLst>
              <a:ext uri="{FF2B5EF4-FFF2-40B4-BE49-F238E27FC236}">
                <a16:creationId xmlns:a16="http://schemas.microsoft.com/office/drawing/2014/main" id="{98FD9E55-88E3-4A80-9FA4-1937673AB928}"/>
              </a:ext>
            </a:extLst>
          </p:cNvPr>
          <p:cNvGrpSpPr/>
          <p:nvPr/>
        </p:nvGrpSpPr>
        <p:grpSpPr>
          <a:xfrm>
            <a:off x="91142" y="730581"/>
            <a:ext cx="2816886" cy="3823351"/>
            <a:chOff x="2105026" y="333375"/>
            <a:chExt cx="1958975" cy="2535238"/>
          </a:xfrm>
        </p:grpSpPr>
        <p:sp>
          <p:nvSpPr>
            <p:cNvPr id="264" name="Freeform 15">
              <a:extLst>
                <a:ext uri="{FF2B5EF4-FFF2-40B4-BE49-F238E27FC236}">
                  <a16:creationId xmlns:a16="http://schemas.microsoft.com/office/drawing/2014/main" id="{D94AE68D-E0C9-43E5-8FA7-804F9F8AA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4" y="1827213"/>
              <a:ext cx="350838" cy="296863"/>
            </a:xfrm>
            <a:custGeom>
              <a:avLst/>
              <a:gdLst>
                <a:gd name="T0" fmla="*/ 83 w 83"/>
                <a:gd name="T1" fmla="*/ 41 h 70"/>
                <a:gd name="T2" fmla="*/ 9 w 83"/>
                <a:gd name="T3" fmla="*/ 20 h 70"/>
                <a:gd name="T4" fmla="*/ 83 w 83"/>
                <a:gd name="T5" fmla="*/ 48 h 70"/>
                <a:gd name="T6" fmla="*/ 83 w 83"/>
                <a:gd name="T7" fmla="*/ 4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70">
                  <a:moveTo>
                    <a:pt x="83" y="41"/>
                  </a:moveTo>
                  <a:cubicBezTo>
                    <a:pt x="64" y="28"/>
                    <a:pt x="23" y="0"/>
                    <a:pt x="9" y="20"/>
                  </a:cubicBezTo>
                  <a:cubicBezTo>
                    <a:pt x="0" y="31"/>
                    <a:pt x="26" y="70"/>
                    <a:pt x="83" y="48"/>
                  </a:cubicBezTo>
                  <a:lnTo>
                    <a:pt x="83" y="41"/>
                  </a:lnTo>
                  <a:close/>
                </a:path>
              </a:pathLst>
            </a:custGeom>
            <a:solidFill>
              <a:srgbClr val="BED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5" name="Freeform 16">
              <a:extLst>
                <a:ext uri="{FF2B5EF4-FFF2-40B4-BE49-F238E27FC236}">
                  <a16:creationId xmlns:a16="http://schemas.microsoft.com/office/drawing/2014/main" id="{CE00C4DC-7C8A-4B8F-9454-117A3BCAE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976" y="1830388"/>
              <a:ext cx="376238" cy="315913"/>
            </a:xfrm>
            <a:custGeom>
              <a:avLst/>
              <a:gdLst>
                <a:gd name="T0" fmla="*/ 0 w 89"/>
                <a:gd name="T1" fmla="*/ 50 h 74"/>
                <a:gd name="T2" fmla="*/ 84 w 89"/>
                <a:gd name="T3" fmla="*/ 28 h 74"/>
                <a:gd name="T4" fmla="*/ 1 w 89"/>
                <a:gd name="T5" fmla="*/ 60 h 74"/>
                <a:gd name="T6" fmla="*/ 0 w 89"/>
                <a:gd name="T7" fmla="*/ 5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74">
                  <a:moveTo>
                    <a:pt x="0" y="50"/>
                  </a:moveTo>
                  <a:cubicBezTo>
                    <a:pt x="16" y="34"/>
                    <a:pt x="70" y="0"/>
                    <a:pt x="84" y="28"/>
                  </a:cubicBezTo>
                  <a:cubicBezTo>
                    <a:pt x="89" y="40"/>
                    <a:pt x="47" y="74"/>
                    <a:pt x="1" y="6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BED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6" name="Freeform 17">
              <a:extLst>
                <a:ext uri="{FF2B5EF4-FFF2-40B4-BE49-F238E27FC236}">
                  <a16:creationId xmlns:a16="http://schemas.microsoft.com/office/drawing/2014/main" id="{38FD33D3-6195-4A73-BEBF-C55419CC6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751" y="1809750"/>
              <a:ext cx="423863" cy="284163"/>
            </a:xfrm>
            <a:custGeom>
              <a:avLst/>
              <a:gdLst>
                <a:gd name="T0" fmla="*/ 7 w 100"/>
                <a:gd name="T1" fmla="*/ 50 h 67"/>
                <a:gd name="T2" fmla="*/ 78 w 100"/>
                <a:gd name="T3" fmla="*/ 20 h 67"/>
                <a:gd name="T4" fmla="*/ 78 w 100"/>
                <a:gd name="T5" fmla="*/ 45 h 67"/>
                <a:gd name="T6" fmla="*/ 7 w 100"/>
                <a:gd name="T7" fmla="*/ 59 h 67"/>
                <a:gd name="T8" fmla="*/ 3 w 100"/>
                <a:gd name="T9" fmla="*/ 61 h 67"/>
                <a:gd name="T10" fmla="*/ 68 w 100"/>
                <a:gd name="T11" fmla="*/ 55 h 67"/>
                <a:gd name="T12" fmla="*/ 87 w 100"/>
                <a:gd name="T13" fmla="*/ 21 h 67"/>
                <a:gd name="T14" fmla="*/ 1 w 100"/>
                <a:gd name="T15" fmla="*/ 50 h 67"/>
                <a:gd name="T16" fmla="*/ 7 w 100"/>
                <a:gd name="T1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67">
                  <a:moveTo>
                    <a:pt x="7" y="50"/>
                  </a:moveTo>
                  <a:cubicBezTo>
                    <a:pt x="21" y="35"/>
                    <a:pt x="57" y="10"/>
                    <a:pt x="78" y="20"/>
                  </a:cubicBezTo>
                  <a:cubicBezTo>
                    <a:pt x="89" y="25"/>
                    <a:pt x="84" y="38"/>
                    <a:pt x="78" y="45"/>
                  </a:cubicBezTo>
                  <a:cubicBezTo>
                    <a:pt x="62" y="64"/>
                    <a:pt x="30" y="65"/>
                    <a:pt x="7" y="59"/>
                  </a:cubicBezTo>
                  <a:cubicBezTo>
                    <a:pt x="6" y="59"/>
                    <a:pt x="1" y="61"/>
                    <a:pt x="3" y="61"/>
                  </a:cubicBezTo>
                  <a:cubicBezTo>
                    <a:pt x="25" y="67"/>
                    <a:pt x="47" y="66"/>
                    <a:pt x="68" y="55"/>
                  </a:cubicBezTo>
                  <a:cubicBezTo>
                    <a:pt x="79" y="50"/>
                    <a:pt x="100" y="34"/>
                    <a:pt x="87" y="21"/>
                  </a:cubicBezTo>
                  <a:cubicBezTo>
                    <a:pt x="66" y="0"/>
                    <a:pt x="16" y="35"/>
                    <a:pt x="1" y="50"/>
                  </a:cubicBezTo>
                  <a:cubicBezTo>
                    <a:pt x="0" y="51"/>
                    <a:pt x="6" y="51"/>
                    <a:pt x="7" y="5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7" name="Freeform 18">
              <a:extLst>
                <a:ext uri="{FF2B5EF4-FFF2-40B4-BE49-F238E27FC236}">
                  <a16:creationId xmlns:a16="http://schemas.microsoft.com/office/drawing/2014/main" id="{81F8A117-731F-4610-83EF-6D4661954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651" y="1673225"/>
              <a:ext cx="76200" cy="476250"/>
            </a:xfrm>
            <a:custGeom>
              <a:avLst/>
              <a:gdLst>
                <a:gd name="T0" fmla="*/ 7 w 18"/>
                <a:gd name="T1" fmla="*/ 4 h 112"/>
                <a:gd name="T2" fmla="*/ 11 w 18"/>
                <a:gd name="T3" fmla="*/ 109 h 112"/>
                <a:gd name="T4" fmla="*/ 17 w 18"/>
                <a:gd name="T5" fmla="*/ 107 h 112"/>
                <a:gd name="T6" fmla="*/ 13 w 18"/>
                <a:gd name="T7" fmla="*/ 3 h 112"/>
                <a:gd name="T8" fmla="*/ 7 w 18"/>
                <a:gd name="T9" fmla="*/ 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2">
                  <a:moveTo>
                    <a:pt x="7" y="4"/>
                  </a:moveTo>
                  <a:cubicBezTo>
                    <a:pt x="0" y="38"/>
                    <a:pt x="6" y="75"/>
                    <a:pt x="11" y="109"/>
                  </a:cubicBezTo>
                  <a:cubicBezTo>
                    <a:pt x="12" y="112"/>
                    <a:pt x="18" y="110"/>
                    <a:pt x="17" y="107"/>
                  </a:cubicBezTo>
                  <a:cubicBezTo>
                    <a:pt x="11" y="74"/>
                    <a:pt x="6" y="37"/>
                    <a:pt x="13" y="3"/>
                  </a:cubicBezTo>
                  <a:cubicBezTo>
                    <a:pt x="13" y="0"/>
                    <a:pt x="7" y="1"/>
                    <a:pt x="7" y="4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8" name="Freeform 19">
              <a:extLst>
                <a:ext uri="{FF2B5EF4-FFF2-40B4-BE49-F238E27FC236}">
                  <a16:creationId xmlns:a16="http://schemas.microsoft.com/office/drawing/2014/main" id="{BF0984C9-5DDB-4000-88E1-951D27EA0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708025"/>
              <a:ext cx="1466850" cy="1160463"/>
            </a:xfrm>
            <a:custGeom>
              <a:avLst/>
              <a:gdLst>
                <a:gd name="T0" fmla="*/ 106 w 346"/>
                <a:gd name="T1" fmla="*/ 70 h 273"/>
                <a:gd name="T2" fmla="*/ 145 w 346"/>
                <a:gd name="T3" fmla="*/ 10 h 273"/>
                <a:gd name="T4" fmla="*/ 223 w 346"/>
                <a:gd name="T5" fmla="*/ 53 h 273"/>
                <a:gd name="T6" fmla="*/ 301 w 346"/>
                <a:gd name="T7" fmla="*/ 46 h 273"/>
                <a:gd name="T8" fmla="*/ 300 w 346"/>
                <a:gd name="T9" fmla="*/ 123 h 273"/>
                <a:gd name="T10" fmla="*/ 337 w 346"/>
                <a:gd name="T11" fmla="*/ 167 h 273"/>
                <a:gd name="T12" fmla="*/ 260 w 346"/>
                <a:gd name="T13" fmla="*/ 205 h 273"/>
                <a:gd name="T14" fmla="*/ 212 w 346"/>
                <a:gd name="T15" fmla="*/ 266 h 273"/>
                <a:gd name="T16" fmla="*/ 154 w 346"/>
                <a:gd name="T17" fmla="*/ 224 h 273"/>
                <a:gd name="T18" fmla="*/ 139 w 346"/>
                <a:gd name="T19" fmla="*/ 241 h 273"/>
                <a:gd name="T20" fmla="*/ 63 w 346"/>
                <a:gd name="T21" fmla="*/ 248 h 273"/>
                <a:gd name="T22" fmla="*/ 53 w 346"/>
                <a:gd name="T23" fmla="*/ 174 h 273"/>
                <a:gd name="T24" fmla="*/ 14 w 346"/>
                <a:gd name="T25" fmla="*/ 103 h 273"/>
                <a:gd name="T26" fmla="*/ 106 w 346"/>
                <a:gd name="T27" fmla="*/ 7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273">
                  <a:moveTo>
                    <a:pt x="106" y="70"/>
                  </a:moveTo>
                  <a:cubicBezTo>
                    <a:pt x="106" y="70"/>
                    <a:pt x="94" y="21"/>
                    <a:pt x="145" y="10"/>
                  </a:cubicBezTo>
                  <a:cubicBezTo>
                    <a:pt x="195" y="0"/>
                    <a:pt x="220" y="24"/>
                    <a:pt x="223" y="53"/>
                  </a:cubicBezTo>
                  <a:cubicBezTo>
                    <a:pt x="223" y="53"/>
                    <a:pt x="262" y="9"/>
                    <a:pt x="301" y="46"/>
                  </a:cubicBezTo>
                  <a:cubicBezTo>
                    <a:pt x="346" y="89"/>
                    <a:pt x="307" y="116"/>
                    <a:pt x="300" y="123"/>
                  </a:cubicBezTo>
                  <a:cubicBezTo>
                    <a:pt x="300" y="123"/>
                    <a:pt x="342" y="133"/>
                    <a:pt x="337" y="167"/>
                  </a:cubicBezTo>
                  <a:cubicBezTo>
                    <a:pt x="332" y="210"/>
                    <a:pt x="299" y="236"/>
                    <a:pt x="260" y="205"/>
                  </a:cubicBezTo>
                  <a:cubicBezTo>
                    <a:pt x="260" y="205"/>
                    <a:pt x="271" y="257"/>
                    <a:pt x="212" y="266"/>
                  </a:cubicBezTo>
                  <a:cubicBezTo>
                    <a:pt x="156" y="273"/>
                    <a:pt x="155" y="226"/>
                    <a:pt x="154" y="224"/>
                  </a:cubicBezTo>
                  <a:cubicBezTo>
                    <a:pt x="154" y="224"/>
                    <a:pt x="148" y="233"/>
                    <a:pt x="139" y="241"/>
                  </a:cubicBezTo>
                  <a:cubicBezTo>
                    <a:pt x="124" y="255"/>
                    <a:pt x="98" y="268"/>
                    <a:pt x="63" y="248"/>
                  </a:cubicBezTo>
                  <a:cubicBezTo>
                    <a:pt x="14" y="220"/>
                    <a:pt x="44" y="172"/>
                    <a:pt x="53" y="174"/>
                  </a:cubicBezTo>
                  <a:cubicBezTo>
                    <a:pt x="53" y="174"/>
                    <a:pt x="0" y="155"/>
                    <a:pt x="14" y="103"/>
                  </a:cubicBezTo>
                  <a:cubicBezTo>
                    <a:pt x="26" y="58"/>
                    <a:pt x="84" y="50"/>
                    <a:pt x="106" y="70"/>
                  </a:cubicBezTo>
                </a:path>
              </a:pathLst>
            </a:custGeom>
            <a:solidFill>
              <a:srgbClr val="FCC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69" name="Freeform 20">
              <a:extLst>
                <a:ext uri="{FF2B5EF4-FFF2-40B4-BE49-F238E27FC236}">
                  <a16:creationId xmlns:a16="http://schemas.microsoft.com/office/drawing/2014/main" id="{B994825B-550A-40EE-8ED0-74BFCEDBB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8576" y="1231900"/>
              <a:ext cx="187325" cy="403225"/>
            </a:xfrm>
            <a:custGeom>
              <a:avLst/>
              <a:gdLst>
                <a:gd name="T0" fmla="*/ 0 w 44"/>
                <a:gd name="T1" fmla="*/ 95 h 95"/>
                <a:gd name="T2" fmla="*/ 0 w 44"/>
                <a:gd name="T3" fmla="*/ 95 h 95"/>
                <a:gd name="T4" fmla="*/ 0 w 44"/>
                <a:gd name="T5" fmla="*/ 95 h 95"/>
                <a:gd name="T6" fmla="*/ 0 w 44"/>
                <a:gd name="T7" fmla="*/ 95 h 95"/>
                <a:gd name="T8" fmla="*/ 44 w 44"/>
                <a:gd name="T9" fmla="*/ 46 h 95"/>
                <a:gd name="T10" fmla="*/ 0 w 44"/>
                <a:gd name="T11" fmla="*/ 95 h 95"/>
                <a:gd name="T12" fmla="*/ 44 w 44"/>
                <a:gd name="T13" fmla="*/ 46 h 95"/>
                <a:gd name="T14" fmla="*/ 44 w 44"/>
                <a:gd name="T15" fmla="*/ 45 h 95"/>
                <a:gd name="T16" fmla="*/ 44 w 44"/>
                <a:gd name="T17" fmla="*/ 45 h 95"/>
                <a:gd name="T18" fmla="*/ 44 w 44"/>
                <a:gd name="T19" fmla="*/ 45 h 95"/>
                <a:gd name="T20" fmla="*/ 44 w 44"/>
                <a:gd name="T21" fmla="*/ 45 h 95"/>
                <a:gd name="T22" fmla="*/ 44 w 44"/>
                <a:gd name="T23" fmla="*/ 45 h 95"/>
                <a:gd name="T24" fmla="*/ 44 w 44"/>
                <a:gd name="T25" fmla="*/ 45 h 95"/>
                <a:gd name="T26" fmla="*/ 7 w 44"/>
                <a:gd name="T27" fmla="*/ 0 h 95"/>
                <a:gd name="T28" fmla="*/ 7 w 44"/>
                <a:gd name="T29" fmla="*/ 0 h 95"/>
                <a:gd name="T30" fmla="*/ 7 w 44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95">
                  <a:moveTo>
                    <a:pt x="0" y="95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moveTo>
                    <a:pt x="44" y="46"/>
                  </a:moveTo>
                  <a:cubicBezTo>
                    <a:pt x="40" y="75"/>
                    <a:pt x="23" y="95"/>
                    <a:pt x="0" y="95"/>
                  </a:cubicBezTo>
                  <a:cubicBezTo>
                    <a:pt x="23" y="95"/>
                    <a:pt x="40" y="75"/>
                    <a:pt x="44" y="46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0" name="Freeform 21">
              <a:extLst>
                <a:ext uri="{FF2B5EF4-FFF2-40B4-BE49-F238E27FC236}">
                  <a16:creationId xmlns:a16="http://schemas.microsoft.com/office/drawing/2014/main" id="{00FE60D0-D405-47D2-9660-90EE59B02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876" y="1027113"/>
              <a:ext cx="203200" cy="608013"/>
            </a:xfrm>
            <a:custGeom>
              <a:avLst/>
              <a:gdLst>
                <a:gd name="T0" fmla="*/ 31 w 48"/>
                <a:gd name="T1" fmla="*/ 0 h 143"/>
                <a:gd name="T2" fmla="*/ 24 w 48"/>
                <a:gd name="T3" fmla="*/ 9 h 143"/>
                <a:gd name="T4" fmla="*/ 7 w 48"/>
                <a:gd name="T5" fmla="*/ 45 h 143"/>
                <a:gd name="T6" fmla="*/ 14 w 48"/>
                <a:gd name="T7" fmla="*/ 50 h 143"/>
                <a:gd name="T8" fmla="*/ 30 w 48"/>
                <a:gd name="T9" fmla="*/ 62 h 143"/>
                <a:gd name="T10" fmla="*/ 36 w 48"/>
                <a:gd name="T11" fmla="*/ 113 h 143"/>
                <a:gd name="T12" fmla="*/ 0 w 48"/>
                <a:gd name="T13" fmla="*/ 143 h 143"/>
                <a:gd name="T14" fmla="*/ 3 w 48"/>
                <a:gd name="T15" fmla="*/ 143 h 143"/>
                <a:gd name="T16" fmla="*/ 3 w 48"/>
                <a:gd name="T17" fmla="*/ 143 h 143"/>
                <a:gd name="T18" fmla="*/ 3 w 48"/>
                <a:gd name="T19" fmla="*/ 143 h 143"/>
                <a:gd name="T20" fmla="*/ 47 w 48"/>
                <a:gd name="T21" fmla="*/ 94 h 143"/>
                <a:gd name="T22" fmla="*/ 47 w 48"/>
                <a:gd name="T23" fmla="*/ 93 h 143"/>
                <a:gd name="T24" fmla="*/ 47 w 48"/>
                <a:gd name="T25" fmla="*/ 93 h 143"/>
                <a:gd name="T26" fmla="*/ 47 w 48"/>
                <a:gd name="T27" fmla="*/ 93 h 143"/>
                <a:gd name="T28" fmla="*/ 47 w 48"/>
                <a:gd name="T29" fmla="*/ 93 h 143"/>
                <a:gd name="T30" fmla="*/ 47 w 48"/>
                <a:gd name="T31" fmla="*/ 92 h 143"/>
                <a:gd name="T32" fmla="*/ 48 w 48"/>
                <a:gd name="T33" fmla="*/ 87 h 143"/>
                <a:gd name="T34" fmla="*/ 10 w 48"/>
                <a:gd name="T35" fmla="*/ 48 h 143"/>
                <a:gd name="T36" fmla="*/ 10 w 48"/>
                <a:gd name="T37" fmla="*/ 48 h 143"/>
                <a:gd name="T38" fmla="*/ 10 w 48"/>
                <a:gd name="T39" fmla="*/ 48 h 143"/>
                <a:gd name="T40" fmla="*/ 10 w 48"/>
                <a:gd name="T41" fmla="*/ 48 h 143"/>
                <a:gd name="T42" fmla="*/ 10 w 48"/>
                <a:gd name="T43" fmla="*/ 48 h 143"/>
                <a:gd name="T44" fmla="*/ 31 w 48"/>
                <a:gd name="T4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43">
                  <a:moveTo>
                    <a:pt x="31" y="0"/>
                  </a:moveTo>
                  <a:cubicBezTo>
                    <a:pt x="29" y="3"/>
                    <a:pt x="27" y="6"/>
                    <a:pt x="24" y="9"/>
                  </a:cubicBezTo>
                  <a:cubicBezTo>
                    <a:pt x="25" y="22"/>
                    <a:pt x="19" y="34"/>
                    <a:pt x="7" y="45"/>
                  </a:cubicBezTo>
                  <a:cubicBezTo>
                    <a:pt x="1" y="49"/>
                    <a:pt x="8" y="48"/>
                    <a:pt x="14" y="50"/>
                  </a:cubicBezTo>
                  <a:cubicBezTo>
                    <a:pt x="20" y="53"/>
                    <a:pt x="26" y="57"/>
                    <a:pt x="30" y="62"/>
                  </a:cubicBezTo>
                  <a:cubicBezTo>
                    <a:pt x="44" y="76"/>
                    <a:pt x="44" y="96"/>
                    <a:pt x="36" y="113"/>
                  </a:cubicBezTo>
                  <a:cubicBezTo>
                    <a:pt x="27" y="131"/>
                    <a:pt x="14" y="141"/>
                    <a:pt x="0" y="143"/>
                  </a:cubicBezTo>
                  <a:cubicBezTo>
                    <a:pt x="1" y="143"/>
                    <a:pt x="2" y="143"/>
                    <a:pt x="3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26" y="143"/>
                    <a:pt x="43" y="123"/>
                    <a:pt x="47" y="94"/>
                  </a:cubicBezTo>
                  <a:cubicBezTo>
                    <a:pt x="47" y="94"/>
                    <a:pt x="47" y="94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7" y="92"/>
                    <a:pt x="47" y="92"/>
                  </a:cubicBezTo>
                  <a:cubicBezTo>
                    <a:pt x="48" y="91"/>
                    <a:pt x="48" y="89"/>
                    <a:pt x="48" y="87"/>
                  </a:cubicBezTo>
                  <a:cubicBezTo>
                    <a:pt x="48" y="57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5" y="43"/>
                    <a:pt x="39" y="26"/>
                    <a:pt x="31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1" name="Freeform 22">
              <a:extLst>
                <a:ext uri="{FF2B5EF4-FFF2-40B4-BE49-F238E27FC236}">
                  <a16:creationId xmlns:a16="http://schemas.microsoft.com/office/drawing/2014/main" id="{451F5460-4E2A-4B80-8B88-9417ED231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0351" y="1660525"/>
              <a:ext cx="449263" cy="128588"/>
            </a:xfrm>
            <a:custGeom>
              <a:avLst/>
              <a:gdLst>
                <a:gd name="T0" fmla="*/ 5 w 106"/>
                <a:gd name="T1" fmla="*/ 17 h 30"/>
                <a:gd name="T2" fmla="*/ 0 w 106"/>
                <a:gd name="T3" fmla="*/ 18 h 30"/>
                <a:gd name="T4" fmla="*/ 20 w 106"/>
                <a:gd name="T5" fmla="*/ 29 h 30"/>
                <a:gd name="T6" fmla="*/ 27 w 106"/>
                <a:gd name="T7" fmla="*/ 30 h 30"/>
                <a:gd name="T8" fmla="*/ 15 w 106"/>
                <a:gd name="T9" fmla="*/ 24 h 30"/>
                <a:gd name="T10" fmla="*/ 5 w 106"/>
                <a:gd name="T11" fmla="*/ 17 h 30"/>
                <a:gd name="T12" fmla="*/ 106 w 106"/>
                <a:gd name="T13" fmla="*/ 0 h 30"/>
                <a:gd name="T14" fmla="*/ 106 w 106"/>
                <a:gd name="T15" fmla="*/ 0 h 30"/>
                <a:gd name="T16" fmla="*/ 106 w 106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30">
                  <a:moveTo>
                    <a:pt x="5" y="17"/>
                  </a:moveTo>
                  <a:cubicBezTo>
                    <a:pt x="3" y="17"/>
                    <a:pt x="2" y="18"/>
                    <a:pt x="0" y="18"/>
                  </a:cubicBezTo>
                  <a:cubicBezTo>
                    <a:pt x="6" y="23"/>
                    <a:pt x="13" y="26"/>
                    <a:pt x="20" y="29"/>
                  </a:cubicBezTo>
                  <a:cubicBezTo>
                    <a:pt x="22" y="29"/>
                    <a:pt x="25" y="30"/>
                    <a:pt x="27" y="30"/>
                  </a:cubicBezTo>
                  <a:cubicBezTo>
                    <a:pt x="23" y="28"/>
                    <a:pt x="19" y="26"/>
                    <a:pt x="15" y="24"/>
                  </a:cubicBezTo>
                  <a:cubicBezTo>
                    <a:pt x="11" y="22"/>
                    <a:pt x="8" y="19"/>
                    <a:pt x="5" y="17"/>
                  </a:cubicBezTo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2" name="Freeform 23">
              <a:extLst>
                <a:ext uri="{FF2B5EF4-FFF2-40B4-BE49-F238E27FC236}">
                  <a16:creationId xmlns:a16="http://schemas.microsoft.com/office/drawing/2014/main" id="{CD52D0E3-3920-496A-B3A3-C7AAE5C3C7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989" y="1095375"/>
              <a:ext cx="1169988" cy="739775"/>
            </a:xfrm>
            <a:custGeom>
              <a:avLst/>
              <a:gdLst>
                <a:gd name="T0" fmla="*/ 167 w 276"/>
                <a:gd name="T1" fmla="*/ 139 h 174"/>
                <a:gd name="T2" fmla="*/ 178 w 276"/>
                <a:gd name="T3" fmla="*/ 132 h 174"/>
                <a:gd name="T4" fmla="*/ 181 w 276"/>
                <a:gd name="T5" fmla="*/ 145 h 174"/>
                <a:gd name="T6" fmla="*/ 138 w 276"/>
                <a:gd name="T7" fmla="*/ 165 h 174"/>
                <a:gd name="T8" fmla="*/ 112 w 276"/>
                <a:gd name="T9" fmla="*/ 144 h 174"/>
                <a:gd name="T10" fmla="*/ 140 w 276"/>
                <a:gd name="T11" fmla="*/ 149 h 174"/>
                <a:gd name="T12" fmla="*/ 221 w 276"/>
                <a:gd name="T13" fmla="*/ 111 h 174"/>
                <a:gd name="T14" fmla="*/ 251 w 276"/>
                <a:gd name="T15" fmla="*/ 64 h 174"/>
                <a:gd name="T16" fmla="*/ 255 w 276"/>
                <a:gd name="T17" fmla="*/ 50 h 174"/>
                <a:gd name="T18" fmla="*/ 264 w 276"/>
                <a:gd name="T19" fmla="*/ 57 h 174"/>
                <a:gd name="T20" fmla="*/ 236 w 276"/>
                <a:gd name="T21" fmla="*/ 116 h 174"/>
                <a:gd name="T22" fmla="*/ 257 w 276"/>
                <a:gd name="T23" fmla="*/ 0 h 174"/>
                <a:gd name="T24" fmla="*/ 38 w 276"/>
                <a:gd name="T25" fmla="*/ 141 h 174"/>
                <a:gd name="T26" fmla="*/ 50 w 276"/>
                <a:gd name="T27" fmla="*/ 140 h 174"/>
                <a:gd name="T28" fmla="*/ 56 w 276"/>
                <a:gd name="T29" fmla="*/ 145 h 174"/>
                <a:gd name="T30" fmla="*/ 34 w 276"/>
                <a:gd name="T31" fmla="*/ 158 h 174"/>
                <a:gd name="T32" fmla="*/ 6 w 276"/>
                <a:gd name="T33" fmla="*/ 149 h 174"/>
                <a:gd name="T34" fmla="*/ 10 w 276"/>
                <a:gd name="T35" fmla="*/ 157 h 174"/>
                <a:gd name="T36" fmla="*/ 28 w 276"/>
                <a:gd name="T37" fmla="*/ 163 h 174"/>
                <a:gd name="T38" fmla="*/ 84 w 276"/>
                <a:gd name="T39" fmla="*/ 140 h 174"/>
                <a:gd name="T40" fmla="*/ 93 w 276"/>
                <a:gd name="T41" fmla="*/ 132 h 174"/>
                <a:gd name="T42" fmla="*/ 96 w 276"/>
                <a:gd name="T43" fmla="*/ 137 h 174"/>
                <a:gd name="T44" fmla="*/ 101 w 276"/>
                <a:gd name="T45" fmla="*/ 133 h 174"/>
                <a:gd name="T46" fmla="*/ 101 w 276"/>
                <a:gd name="T47" fmla="*/ 133 h 174"/>
                <a:gd name="T48" fmla="*/ 139 w 276"/>
                <a:gd name="T49" fmla="*/ 174 h 174"/>
                <a:gd name="T50" fmla="*/ 195 w 276"/>
                <a:gd name="T51" fmla="*/ 115 h 174"/>
                <a:gd name="T52" fmla="*/ 200 w 276"/>
                <a:gd name="T53" fmla="*/ 113 h 174"/>
                <a:gd name="T54" fmla="*/ 207 w 276"/>
                <a:gd name="T55" fmla="*/ 114 h 174"/>
                <a:gd name="T56" fmla="*/ 207 w 276"/>
                <a:gd name="T57" fmla="*/ 114 h 174"/>
                <a:gd name="T58" fmla="*/ 232 w 276"/>
                <a:gd name="T59" fmla="*/ 124 h 174"/>
                <a:gd name="T60" fmla="*/ 270 w 276"/>
                <a:gd name="T61" fmla="*/ 60 h 174"/>
                <a:gd name="T62" fmla="*/ 235 w 276"/>
                <a:gd name="T63" fmla="*/ 3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6" h="174">
                  <a:moveTo>
                    <a:pt x="140" y="149"/>
                  </a:moveTo>
                  <a:cubicBezTo>
                    <a:pt x="150" y="149"/>
                    <a:pt x="159" y="145"/>
                    <a:pt x="167" y="139"/>
                  </a:cubicBezTo>
                  <a:cubicBezTo>
                    <a:pt x="170" y="137"/>
                    <a:pt x="173" y="132"/>
                    <a:pt x="177" y="132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80" y="133"/>
                    <a:pt x="181" y="133"/>
                    <a:pt x="181" y="134"/>
                  </a:cubicBezTo>
                  <a:cubicBezTo>
                    <a:pt x="183" y="137"/>
                    <a:pt x="182" y="142"/>
                    <a:pt x="181" y="145"/>
                  </a:cubicBezTo>
                  <a:cubicBezTo>
                    <a:pt x="176" y="158"/>
                    <a:pt x="160" y="163"/>
                    <a:pt x="148" y="165"/>
                  </a:cubicBezTo>
                  <a:cubicBezTo>
                    <a:pt x="145" y="165"/>
                    <a:pt x="142" y="165"/>
                    <a:pt x="138" y="165"/>
                  </a:cubicBezTo>
                  <a:cubicBezTo>
                    <a:pt x="130" y="165"/>
                    <a:pt x="122" y="164"/>
                    <a:pt x="117" y="158"/>
                  </a:cubicBezTo>
                  <a:cubicBezTo>
                    <a:pt x="113" y="155"/>
                    <a:pt x="110" y="149"/>
                    <a:pt x="112" y="144"/>
                  </a:cubicBezTo>
                  <a:cubicBezTo>
                    <a:pt x="119" y="144"/>
                    <a:pt x="126" y="147"/>
                    <a:pt x="133" y="148"/>
                  </a:cubicBezTo>
                  <a:cubicBezTo>
                    <a:pt x="135" y="148"/>
                    <a:pt x="138" y="149"/>
                    <a:pt x="140" y="149"/>
                  </a:cubicBezTo>
                  <a:moveTo>
                    <a:pt x="234" y="116"/>
                  </a:moveTo>
                  <a:cubicBezTo>
                    <a:pt x="229" y="116"/>
                    <a:pt x="224" y="115"/>
                    <a:pt x="221" y="111"/>
                  </a:cubicBezTo>
                  <a:cubicBezTo>
                    <a:pt x="226" y="105"/>
                    <a:pt x="232" y="102"/>
                    <a:pt x="238" y="97"/>
                  </a:cubicBezTo>
                  <a:cubicBezTo>
                    <a:pt x="247" y="88"/>
                    <a:pt x="250" y="76"/>
                    <a:pt x="251" y="64"/>
                  </a:cubicBezTo>
                  <a:cubicBezTo>
                    <a:pt x="251" y="60"/>
                    <a:pt x="248" y="54"/>
                    <a:pt x="252" y="51"/>
                  </a:cubicBezTo>
                  <a:cubicBezTo>
                    <a:pt x="253" y="50"/>
                    <a:pt x="254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9" y="50"/>
                    <a:pt x="262" y="54"/>
                    <a:pt x="264" y="57"/>
                  </a:cubicBezTo>
                  <a:cubicBezTo>
                    <a:pt x="271" y="68"/>
                    <a:pt x="266" y="84"/>
                    <a:pt x="260" y="95"/>
                  </a:cubicBezTo>
                  <a:cubicBezTo>
                    <a:pt x="255" y="103"/>
                    <a:pt x="247" y="115"/>
                    <a:pt x="236" y="116"/>
                  </a:cubicBezTo>
                  <a:cubicBezTo>
                    <a:pt x="235" y="116"/>
                    <a:pt x="234" y="116"/>
                    <a:pt x="234" y="116"/>
                  </a:cubicBezTo>
                  <a:moveTo>
                    <a:pt x="257" y="0"/>
                  </a:moveTo>
                  <a:cubicBezTo>
                    <a:pt x="204" y="74"/>
                    <a:pt x="132" y="110"/>
                    <a:pt x="34" y="141"/>
                  </a:cubicBezTo>
                  <a:cubicBezTo>
                    <a:pt x="35" y="141"/>
                    <a:pt x="36" y="141"/>
                    <a:pt x="38" y="141"/>
                  </a:cubicBezTo>
                  <a:cubicBezTo>
                    <a:pt x="39" y="141"/>
                    <a:pt x="40" y="141"/>
                    <a:pt x="41" y="141"/>
                  </a:cubicBezTo>
                  <a:cubicBezTo>
                    <a:pt x="43" y="141"/>
                    <a:pt x="47" y="140"/>
                    <a:pt x="50" y="140"/>
                  </a:cubicBezTo>
                  <a:cubicBezTo>
                    <a:pt x="51" y="140"/>
                    <a:pt x="53" y="140"/>
                    <a:pt x="54" y="141"/>
                  </a:cubicBezTo>
                  <a:cubicBezTo>
                    <a:pt x="55" y="142"/>
                    <a:pt x="56" y="143"/>
                    <a:pt x="56" y="145"/>
                  </a:cubicBezTo>
                  <a:cubicBezTo>
                    <a:pt x="55" y="148"/>
                    <a:pt x="52" y="152"/>
                    <a:pt x="49" y="154"/>
                  </a:cubicBezTo>
                  <a:cubicBezTo>
                    <a:pt x="45" y="157"/>
                    <a:pt x="40" y="158"/>
                    <a:pt x="34" y="158"/>
                  </a:cubicBezTo>
                  <a:cubicBezTo>
                    <a:pt x="26" y="158"/>
                    <a:pt x="18" y="155"/>
                    <a:pt x="11" y="152"/>
                  </a:cubicBezTo>
                  <a:cubicBezTo>
                    <a:pt x="9" y="151"/>
                    <a:pt x="8" y="150"/>
                    <a:pt x="6" y="149"/>
                  </a:cubicBezTo>
                  <a:cubicBezTo>
                    <a:pt x="4" y="149"/>
                    <a:pt x="2" y="150"/>
                    <a:pt x="0" y="150"/>
                  </a:cubicBezTo>
                  <a:cubicBezTo>
                    <a:pt x="3" y="152"/>
                    <a:pt x="6" y="155"/>
                    <a:pt x="10" y="157"/>
                  </a:cubicBezTo>
                  <a:cubicBezTo>
                    <a:pt x="14" y="159"/>
                    <a:pt x="18" y="161"/>
                    <a:pt x="22" y="163"/>
                  </a:cubicBezTo>
                  <a:cubicBezTo>
                    <a:pt x="24" y="163"/>
                    <a:pt x="26" y="163"/>
                    <a:pt x="28" y="163"/>
                  </a:cubicBezTo>
                  <a:cubicBezTo>
                    <a:pt x="45" y="163"/>
                    <a:pt x="60" y="158"/>
                    <a:pt x="72" y="152"/>
                  </a:cubicBezTo>
                  <a:cubicBezTo>
                    <a:pt x="76" y="149"/>
                    <a:pt x="80" y="145"/>
                    <a:pt x="84" y="140"/>
                  </a:cubicBezTo>
                  <a:cubicBezTo>
                    <a:pt x="86" y="137"/>
                    <a:pt x="88" y="133"/>
                    <a:pt x="91" y="132"/>
                  </a:cubicBezTo>
                  <a:cubicBezTo>
                    <a:pt x="92" y="132"/>
                    <a:pt x="93" y="132"/>
                    <a:pt x="93" y="132"/>
                  </a:cubicBezTo>
                  <a:cubicBezTo>
                    <a:pt x="94" y="132"/>
                    <a:pt x="94" y="132"/>
                    <a:pt x="95" y="133"/>
                  </a:cubicBezTo>
                  <a:cubicBezTo>
                    <a:pt x="95" y="134"/>
                    <a:pt x="96" y="136"/>
                    <a:pt x="96" y="137"/>
                  </a:cubicBezTo>
                  <a:cubicBezTo>
                    <a:pt x="99" y="135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1" y="133"/>
                    <a:pt x="101" y="133"/>
                    <a:pt x="101" y="133"/>
                  </a:cubicBezTo>
                  <a:cubicBezTo>
                    <a:pt x="102" y="135"/>
                    <a:pt x="103" y="168"/>
                    <a:pt x="135" y="174"/>
                  </a:cubicBezTo>
                  <a:cubicBezTo>
                    <a:pt x="136" y="174"/>
                    <a:pt x="137" y="174"/>
                    <a:pt x="139" y="174"/>
                  </a:cubicBezTo>
                  <a:cubicBezTo>
                    <a:pt x="142" y="174"/>
                    <a:pt x="146" y="174"/>
                    <a:pt x="150" y="173"/>
                  </a:cubicBezTo>
                  <a:cubicBezTo>
                    <a:pt x="180" y="168"/>
                    <a:pt x="201" y="145"/>
                    <a:pt x="195" y="115"/>
                  </a:cubicBezTo>
                  <a:cubicBezTo>
                    <a:pt x="194" y="114"/>
                    <a:pt x="197" y="113"/>
                    <a:pt x="199" y="113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5"/>
                    <a:pt x="205" y="116"/>
                    <a:pt x="207" y="118"/>
                  </a:cubicBezTo>
                  <a:cubicBezTo>
                    <a:pt x="207" y="115"/>
                    <a:pt x="207" y="114"/>
                    <a:pt x="207" y="114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07" y="114"/>
                    <a:pt x="207" y="114"/>
                    <a:pt x="207" y="114"/>
                  </a:cubicBezTo>
                  <a:cubicBezTo>
                    <a:pt x="212" y="118"/>
                    <a:pt x="217" y="121"/>
                    <a:pt x="222" y="123"/>
                  </a:cubicBezTo>
                  <a:cubicBezTo>
                    <a:pt x="225" y="124"/>
                    <a:pt x="229" y="124"/>
                    <a:pt x="232" y="124"/>
                  </a:cubicBezTo>
                  <a:cubicBezTo>
                    <a:pt x="245" y="124"/>
                    <a:pt x="258" y="118"/>
                    <a:pt x="265" y="103"/>
                  </a:cubicBezTo>
                  <a:cubicBezTo>
                    <a:pt x="270" y="90"/>
                    <a:pt x="276" y="73"/>
                    <a:pt x="270" y="60"/>
                  </a:cubicBezTo>
                  <a:cubicBezTo>
                    <a:pt x="264" y="46"/>
                    <a:pt x="250" y="37"/>
                    <a:pt x="235" y="33"/>
                  </a:cubicBezTo>
                  <a:cubicBezTo>
                    <a:pt x="235" y="33"/>
                    <a:pt x="234" y="32"/>
                    <a:pt x="235" y="32"/>
                  </a:cubicBezTo>
                  <a:cubicBezTo>
                    <a:pt x="245" y="23"/>
                    <a:pt x="254" y="12"/>
                    <a:pt x="257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3" name="Freeform 24">
              <a:extLst>
                <a:ext uri="{FF2B5EF4-FFF2-40B4-BE49-F238E27FC236}">
                  <a16:creationId xmlns:a16="http://schemas.microsoft.com/office/drawing/2014/main" id="{2788CD4B-34BD-4108-850F-5A4C0E1FF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9" y="1839913"/>
              <a:ext cx="33338" cy="0"/>
            </a:xfrm>
            <a:custGeom>
              <a:avLst/>
              <a:gdLst>
                <a:gd name="T0" fmla="*/ 8 w 8"/>
                <a:gd name="T1" fmla="*/ 0 w 8"/>
                <a:gd name="T2" fmla="*/ 0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cubicBezTo>
                    <a:pt x="5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5" y="0"/>
                    <a:pt x="8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4" name="Freeform 25">
              <a:extLst>
                <a:ext uri="{FF2B5EF4-FFF2-40B4-BE49-F238E27FC236}">
                  <a16:creationId xmlns:a16="http://schemas.microsoft.com/office/drawing/2014/main" id="{8F21A844-EAFE-4489-9B3E-9EE0DD7B88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8176" y="1601788"/>
              <a:ext cx="525463" cy="238125"/>
            </a:xfrm>
            <a:custGeom>
              <a:avLst/>
              <a:gdLst>
                <a:gd name="T0" fmla="*/ 6 w 124"/>
                <a:gd name="T1" fmla="*/ 20 h 56"/>
                <a:gd name="T2" fmla="*/ 0 w 124"/>
                <a:gd name="T3" fmla="*/ 26 h 56"/>
                <a:gd name="T4" fmla="*/ 6 w 124"/>
                <a:gd name="T5" fmla="*/ 22 h 56"/>
                <a:gd name="T6" fmla="*/ 6 w 124"/>
                <a:gd name="T7" fmla="*/ 20 h 56"/>
                <a:gd name="T8" fmla="*/ 117 w 124"/>
                <a:gd name="T9" fmla="*/ 0 h 56"/>
                <a:gd name="T10" fmla="*/ 117 w 124"/>
                <a:gd name="T11" fmla="*/ 6 h 56"/>
                <a:gd name="T12" fmla="*/ 77 w 124"/>
                <a:gd name="T13" fmla="*/ 55 h 56"/>
                <a:gd name="T14" fmla="*/ 67 w 124"/>
                <a:gd name="T15" fmla="*/ 56 h 56"/>
                <a:gd name="T16" fmla="*/ 75 w 124"/>
                <a:gd name="T17" fmla="*/ 56 h 56"/>
                <a:gd name="T18" fmla="*/ 75 w 124"/>
                <a:gd name="T19" fmla="*/ 56 h 56"/>
                <a:gd name="T20" fmla="*/ 124 w 124"/>
                <a:gd name="T21" fmla="*/ 4 h 56"/>
                <a:gd name="T22" fmla="*/ 124 w 124"/>
                <a:gd name="T23" fmla="*/ 4 h 56"/>
                <a:gd name="T24" fmla="*/ 117 w 124"/>
                <a:gd name="T2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56">
                  <a:moveTo>
                    <a:pt x="6" y="20"/>
                  </a:moveTo>
                  <a:cubicBezTo>
                    <a:pt x="4" y="22"/>
                    <a:pt x="2" y="24"/>
                    <a:pt x="0" y="26"/>
                  </a:cubicBezTo>
                  <a:cubicBezTo>
                    <a:pt x="3" y="25"/>
                    <a:pt x="4" y="23"/>
                    <a:pt x="6" y="22"/>
                  </a:cubicBezTo>
                  <a:cubicBezTo>
                    <a:pt x="6" y="21"/>
                    <a:pt x="6" y="21"/>
                    <a:pt x="6" y="20"/>
                  </a:cubicBezTo>
                  <a:moveTo>
                    <a:pt x="117" y="0"/>
                  </a:moveTo>
                  <a:cubicBezTo>
                    <a:pt x="117" y="2"/>
                    <a:pt x="117" y="4"/>
                    <a:pt x="117" y="6"/>
                  </a:cubicBezTo>
                  <a:cubicBezTo>
                    <a:pt x="116" y="30"/>
                    <a:pt x="101" y="49"/>
                    <a:pt x="77" y="55"/>
                  </a:cubicBezTo>
                  <a:cubicBezTo>
                    <a:pt x="74" y="55"/>
                    <a:pt x="70" y="56"/>
                    <a:pt x="67" y="56"/>
                  </a:cubicBezTo>
                  <a:cubicBezTo>
                    <a:pt x="69" y="56"/>
                    <a:pt x="72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118" y="50"/>
                    <a:pt x="124" y="20"/>
                    <a:pt x="124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2" y="3"/>
                    <a:pt x="119" y="1"/>
                    <a:pt x="117" y="0"/>
                  </a:cubicBezTo>
                </a:path>
              </a:pathLst>
            </a:custGeom>
            <a:solidFill>
              <a:srgbClr val="FBB0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5" name="Freeform 26">
              <a:extLst>
                <a:ext uri="{FF2B5EF4-FFF2-40B4-BE49-F238E27FC236}">
                  <a16:creationId xmlns:a16="http://schemas.microsoft.com/office/drawing/2014/main" id="{AA69E814-8663-4AA6-A441-9A7AC78F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189" y="1741488"/>
              <a:ext cx="17463" cy="7938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0 h 2"/>
                <a:gd name="T4" fmla="*/ 4 w 4"/>
                <a:gd name="T5" fmla="*/ 2 h 2"/>
                <a:gd name="T6" fmla="*/ 1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3" y="1"/>
                    <a:pt x="2" y="1"/>
                    <a:pt x="1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6" name="Freeform 27">
              <a:extLst>
                <a:ext uri="{FF2B5EF4-FFF2-40B4-BE49-F238E27FC236}">
                  <a16:creationId xmlns:a16="http://schemas.microsoft.com/office/drawing/2014/main" id="{E81FF24A-694E-4688-B6D2-CA3B3D75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51" y="622300"/>
              <a:ext cx="1530350" cy="1233488"/>
            </a:xfrm>
            <a:custGeom>
              <a:avLst/>
              <a:gdLst>
                <a:gd name="T0" fmla="*/ 126 w 361"/>
                <a:gd name="T1" fmla="*/ 89 h 290"/>
                <a:gd name="T2" fmla="*/ 137 w 361"/>
                <a:gd name="T3" fmla="*/ 45 h 290"/>
                <a:gd name="T4" fmla="*/ 217 w 361"/>
                <a:gd name="T5" fmla="*/ 38 h 290"/>
                <a:gd name="T6" fmla="*/ 237 w 361"/>
                <a:gd name="T7" fmla="*/ 74 h 290"/>
                <a:gd name="T8" fmla="*/ 243 w 361"/>
                <a:gd name="T9" fmla="*/ 73 h 290"/>
                <a:gd name="T10" fmla="*/ 261 w 361"/>
                <a:gd name="T11" fmla="*/ 59 h 290"/>
                <a:gd name="T12" fmla="*/ 332 w 361"/>
                <a:gd name="T13" fmla="*/ 87 h 290"/>
                <a:gd name="T14" fmla="*/ 315 w 361"/>
                <a:gd name="T15" fmla="*/ 143 h 290"/>
                <a:gd name="T16" fmla="*/ 315 w 361"/>
                <a:gd name="T17" fmla="*/ 144 h 290"/>
                <a:gd name="T18" fmla="*/ 350 w 361"/>
                <a:gd name="T19" fmla="*/ 171 h 290"/>
                <a:gd name="T20" fmla="*/ 345 w 361"/>
                <a:gd name="T21" fmla="*/ 214 h 290"/>
                <a:gd name="T22" fmla="*/ 280 w 361"/>
                <a:gd name="T23" fmla="*/ 224 h 290"/>
                <a:gd name="T24" fmla="*/ 275 w 361"/>
                <a:gd name="T25" fmla="*/ 226 h 290"/>
                <a:gd name="T26" fmla="*/ 230 w 361"/>
                <a:gd name="T27" fmla="*/ 284 h 290"/>
                <a:gd name="T28" fmla="*/ 175 w 361"/>
                <a:gd name="T29" fmla="*/ 244 h 290"/>
                <a:gd name="T30" fmla="*/ 171 w 361"/>
                <a:gd name="T31" fmla="*/ 243 h 290"/>
                <a:gd name="T32" fmla="*/ 164 w 361"/>
                <a:gd name="T33" fmla="*/ 251 h 290"/>
                <a:gd name="T34" fmla="*/ 104 w 361"/>
                <a:gd name="T35" fmla="*/ 275 h 290"/>
                <a:gd name="T36" fmla="*/ 58 w 361"/>
                <a:gd name="T37" fmla="*/ 235 h 290"/>
                <a:gd name="T38" fmla="*/ 71 w 361"/>
                <a:gd name="T39" fmla="*/ 195 h 290"/>
                <a:gd name="T40" fmla="*/ 73 w 361"/>
                <a:gd name="T41" fmla="*/ 193 h 290"/>
                <a:gd name="T42" fmla="*/ 33 w 361"/>
                <a:gd name="T43" fmla="*/ 147 h 290"/>
                <a:gd name="T44" fmla="*/ 121 w 361"/>
                <a:gd name="T45" fmla="*/ 91 h 290"/>
                <a:gd name="T46" fmla="*/ 126 w 361"/>
                <a:gd name="T47" fmla="*/ 89 h 290"/>
                <a:gd name="T48" fmla="*/ 36 w 361"/>
                <a:gd name="T49" fmla="*/ 171 h 290"/>
                <a:gd name="T50" fmla="*/ 62 w 361"/>
                <a:gd name="T51" fmla="*/ 192 h 290"/>
                <a:gd name="T52" fmla="*/ 68 w 361"/>
                <a:gd name="T53" fmla="*/ 194 h 290"/>
                <a:gd name="T54" fmla="*/ 65 w 361"/>
                <a:gd name="T55" fmla="*/ 196 h 290"/>
                <a:gd name="T56" fmla="*/ 73 w 361"/>
                <a:gd name="T57" fmla="*/ 266 h 290"/>
                <a:gd name="T58" fmla="*/ 151 w 361"/>
                <a:gd name="T59" fmla="*/ 267 h 290"/>
                <a:gd name="T60" fmla="*/ 172 w 361"/>
                <a:gd name="T61" fmla="*/ 246 h 290"/>
                <a:gd name="T62" fmla="*/ 169 w 361"/>
                <a:gd name="T63" fmla="*/ 248 h 290"/>
                <a:gd name="T64" fmla="*/ 173 w 361"/>
                <a:gd name="T65" fmla="*/ 262 h 290"/>
                <a:gd name="T66" fmla="*/ 241 w 361"/>
                <a:gd name="T67" fmla="*/ 285 h 290"/>
                <a:gd name="T68" fmla="*/ 281 w 361"/>
                <a:gd name="T69" fmla="*/ 236 h 290"/>
                <a:gd name="T70" fmla="*/ 281 w 361"/>
                <a:gd name="T71" fmla="*/ 224 h 290"/>
                <a:gd name="T72" fmla="*/ 275 w 361"/>
                <a:gd name="T73" fmla="*/ 226 h 290"/>
                <a:gd name="T74" fmla="*/ 353 w 361"/>
                <a:gd name="T75" fmla="*/ 208 h 290"/>
                <a:gd name="T76" fmla="*/ 347 w 361"/>
                <a:gd name="T77" fmla="*/ 157 h 290"/>
                <a:gd name="T78" fmla="*/ 331 w 361"/>
                <a:gd name="T79" fmla="*/ 145 h 290"/>
                <a:gd name="T80" fmla="*/ 324 w 361"/>
                <a:gd name="T81" fmla="*/ 140 h 290"/>
                <a:gd name="T82" fmla="*/ 306 w 361"/>
                <a:gd name="T83" fmla="*/ 54 h 290"/>
                <a:gd name="T84" fmla="*/ 238 w 361"/>
                <a:gd name="T85" fmla="*/ 73 h 290"/>
                <a:gd name="T86" fmla="*/ 243 w 361"/>
                <a:gd name="T87" fmla="*/ 72 h 290"/>
                <a:gd name="T88" fmla="*/ 120 w 361"/>
                <a:gd name="T89" fmla="*/ 91 h 290"/>
                <a:gd name="T90" fmla="*/ 126 w 361"/>
                <a:gd name="T91" fmla="*/ 8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1" h="290">
                  <a:moveTo>
                    <a:pt x="126" y="89"/>
                  </a:moveTo>
                  <a:cubicBezTo>
                    <a:pt x="123" y="74"/>
                    <a:pt x="126" y="57"/>
                    <a:pt x="137" y="45"/>
                  </a:cubicBezTo>
                  <a:cubicBezTo>
                    <a:pt x="155" y="24"/>
                    <a:pt x="195" y="25"/>
                    <a:pt x="217" y="38"/>
                  </a:cubicBezTo>
                  <a:cubicBezTo>
                    <a:pt x="230" y="46"/>
                    <a:pt x="236" y="60"/>
                    <a:pt x="237" y="74"/>
                  </a:cubicBezTo>
                  <a:cubicBezTo>
                    <a:pt x="238" y="75"/>
                    <a:pt x="242" y="73"/>
                    <a:pt x="243" y="73"/>
                  </a:cubicBezTo>
                  <a:cubicBezTo>
                    <a:pt x="248" y="67"/>
                    <a:pt x="255" y="63"/>
                    <a:pt x="261" y="59"/>
                  </a:cubicBezTo>
                  <a:cubicBezTo>
                    <a:pt x="290" y="42"/>
                    <a:pt x="317" y="63"/>
                    <a:pt x="332" y="87"/>
                  </a:cubicBezTo>
                  <a:cubicBezTo>
                    <a:pt x="345" y="109"/>
                    <a:pt x="331" y="128"/>
                    <a:pt x="315" y="143"/>
                  </a:cubicBezTo>
                  <a:cubicBezTo>
                    <a:pt x="314" y="143"/>
                    <a:pt x="315" y="144"/>
                    <a:pt x="315" y="144"/>
                  </a:cubicBezTo>
                  <a:cubicBezTo>
                    <a:pt x="330" y="148"/>
                    <a:pt x="344" y="157"/>
                    <a:pt x="350" y="171"/>
                  </a:cubicBezTo>
                  <a:cubicBezTo>
                    <a:pt x="356" y="184"/>
                    <a:pt x="350" y="201"/>
                    <a:pt x="345" y="214"/>
                  </a:cubicBezTo>
                  <a:cubicBezTo>
                    <a:pt x="332" y="242"/>
                    <a:pt x="302" y="240"/>
                    <a:pt x="280" y="224"/>
                  </a:cubicBezTo>
                  <a:cubicBezTo>
                    <a:pt x="279" y="223"/>
                    <a:pt x="274" y="224"/>
                    <a:pt x="275" y="226"/>
                  </a:cubicBezTo>
                  <a:cubicBezTo>
                    <a:pt x="281" y="256"/>
                    <a:pt x="260" y="279"/>
                    <a:pt x="230" y="284"/>
                  </a:cubicBezTo>
                  <a:cubicBezTo>
                    <a:pt x="196" y="290"/>
                    <a:pt x="183" y="271"/>
                    <a:pt x="175" y="244"/>
                  </a:cubicBezTo>
                  <a:cubicBezTo>
                    <a:pt x="174" y="243"/>
                    <a:pt x="172" y="243"/>
                    <a:pt x="171" y="243"/>
                  </a:cubicBezTo>
                  <a:cubicBezTo>
                    <a:pt x="168" y="244"/>
                    <a:pt x="166" y="248"/>
                    <a:pt x="164" y="251"/>
                  </a:cubicBezTo>
                  <a:cubicBezTo>
                    <a:pt x="149" y="269"/>
                    <a:pt x="128" y="280"/>
                    <a:pt x="104" y="275"/>
                  </a:cubicBezTo>
                  <a:cubicBezTo>
                    <a:pt x="83" y="271"/>
                    <a:pt x="62" y="256"/>
                    <a:pt x="58" y="235"/>
                  </a:cubicBezTo>
                  <a:cubicBezTo>
                    <a:pt x="56" y="226"/>
                    <a:pt x="60" y="198"/>
                    <a:pt x="71" y="195"/>
                  </a:cubicBezTo>
                  <a:cubicBezTo>
                    <a:pt x="72" y="195"/>
                    <a:pt x="75" y="194"/>
                    <a:pt x="73" y="193"/>
                  </a:cubicBezTo>
                  <a:cubicBezTo>
                    <a:pt x="53" y="185"/>
                    <a:pt x="37" y="168"/>
                    <a:pt x="33" y="147"/>
                  </a:cubicBezTo>
                  <a:cubicBezTo>
                    <a:pt x="24" y="101"/>
                    <a:pt x="83" y="60"/>
                    <a:pt x="121" y="91"/>
                  </a:cubicBezTo>
                  <a:cubicBezTo>
                    <a:pt x="122" y="92"/>
                    <a:pt x="127" y="90"/>
                    <a:pt x="126" y="89"/>
                  </a:cubicBezTo>
                  <a:cubicBezTo>
                    <a:pt x="77" y="48"/>
                    <a:pt x="0" y="116"/>
                    <a:pt x="36" y="171"/>
                  </a:cubicBezTo>
                  <a:cubicBezTo>
                    <a:pt x="42" y="180"/>
                    <a:pt x="52" y="187"/>
                    <a:pt x="62" y="192"/>
                  </a:cubicBezTo>
                  <a:cubicBezTo>
                    <a:pt x="65" y="194"/>
                    <a:pt x="67" y="194"/>
                    <a:pt x="68" y="194"/>
                  </a:cubicBezTo>
                  <a:cubicBezTo>
                    <a:pt x="69" y="194"/>
                    <a:pt x="68" y="193"/>
                    <a:pt x="65" y="196"/>
                  </a:cubicBezTo>
                  <a:cubicBezTo>
                    <a:pt x="43" y="217"/>
                    <a:pt x="50" y="249"/>
                    <a:pt x="73" y="266"/>
                  </a:cubicBezTo>
                  <a:cubicBezTo>
                    <a:pt x="97" y="283"/>
                    <a:pt x="127" y="283"/>
                    <a:pt x="151" y="267"/>
                  </a:cubicBezTo>
                  <a:cubicBezTo>
                    <a:pt x="160" y="262"/>
                    <a:pt x="166" y="254"/>
                    <a:pt x="172" y="246"/>
                  </a:cubicBezTo>
                  <a:cubicBezTo>
                    <a:pt x="175" y="243"/>
                    <a:pt x="169" y="244"/>
                    <a:pt x="169" y="248"/>
                  </a:cubicBezTo>
                  <a:cubicBezTo>
                    <a:pt x="170" y="253"/>
                    <a:pt x="172" y="258"/>
                    <a:pt x="173" y="262"/>
                  </a:cubicBezTo>
                  <a:cubicBezTo>
                    <a:pt x="184" y="290"/>
                    <a:pt x="216" y="290"/>
                    <a:pt x="241" y="285"/>
                  </a:cubicBezTo>
                  <a:cubicBezTo>
                    <a:pt x="265" y="279"/>
                    <a:pt x="280" y="260"/>
                    <a:pt x="281" y="236"/>
                  </a:cubicBezTo>
                  <a:cubicBezTo>
                    <a:pt x="281" y="232"/>
                    <a:pt x="281" y="228"/>
                    <a:pt x="281" y="224"/>
                  </a:cubicBezTo>
                  <a:cubicBezTo>
                    <a:pt x="279" y="225"/>
                    <a:pt x="277" y="226"/>
                    <a:pt x="275" y="226"/>
                  </a:cubicBezTo>
                  <a:cubicBezTo>
                    <a:pt x="304" y="247"/>
                    <a:pt x="337" y="242"/>
                    <a:pt x="353" y="208"/>
                  </a:cubicBezTo>
                  <a:cubicBezTo>
                    <a:pt x="361" y="191"/>
                    <a:pt x="361" y="171"/>
                    <a:pt x="347" y="157"/>
                  </a:cubicBezTo>
                  <a:cubicBezTo>
                    <a:pt x="343" y="152"/>
                    <a:pt x="337" y="148"/>
                    <a:pt x="331" y="145"/>
                  </a:cubicBezTo>
                  <a:cubicBezTo>
                    <a:pt x="325" y="143"/>
                    <a:pt x="318" y="144"/>
                    <a:pt x="324" y="140"/>
                  </a:cubicBezTo>
                  <a:cubicBezTo>
                    <a:pt x="356" y="112"/>
                    <a:pt x="341" y="73"/>
                    <a:pt x="306" y="54"/>
                  </a:cubicBezTo>
                  <a:cubicBezTo>
                    <a:pt x="283" y="42"/>
                    <a:pt x="254" y="56"/>
                    <a:pt x="238" y="73"/>
                  </a:cubicBezTo>
                  <a:cubicBezTo>
                    <a:pt x="239" y="73"/>
                    <a:pt x="241" y="72"/>
                    <a:pt x="243" y="72"/>
                  </a:cubicBezTo>
                  <a:cubicBezTo>
                    <a:pt x="235" y="0"/>
                    <a:pt x="104" y="17"/>
                    <a:pt x="120" y="91"/>
                  </a:cubicBezTo>
                  <a:cubicBezTo>
                    <a:pt x="121" y="92"/>
                    <a:pt x="127" y="91"/>
                    <a:pt x="126" y="89"/>
                  </a:cubicBezTo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7" name="Freeform 28">
              <a:extLst>
                <a:ext uri="{FF2B5EF4-FFF2-40B4-BE49-F238E27FC236}">
                  <a16:creationId xmlns:a16="http://schemas.microsoft.com/office/drawing/2014/main" id="{969BD8D4-2443-41E2-81D7-4B6B097EE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4" y="1004889"/>
              <a:ext cx="1008061" cy="655638"/>
            </a:xfrm>
            <a:custGeom>
              <a:avLst/>
              <a:gdLst>
                <a:gd name="T0" fmla="*/ 105 w 238"/>
                <a:gd name="T1" fmla="*/ 3 h 154"/>
                <a:gd name="T2" fmla="*/ 6 w 238"/>
                <a:gd name="T3" fmla="*/ 74 h 154"/>
                <a:gd name="T4" fmla="*/ 123 w 238"/>
                <a:gd name="T5" fmla="*/ 149 h 154"/>
                <a:gd name="T6" fmla="*/ 222 w 238"/>
                <a:gd name="T7" fmla="*/ 100 h 154"/>
                <a:gd name="T8" fmla="*/ 177 w 238"/>
                <a:gd name="T9" fmla="*/ 9 h 154"/>
                <a:gd name="T10" fmla="*/ 105 w 238"/>
                <a:gd name="T11" fmla="*/ 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54">
                  <a:moveTo>
                    <a:pt x="105" y="3"/>
                  </a:moveTo>
                  <a:cubicBezTo>
                    <a:pt x="68" y="7"/>
                    <a:pt x="11" y="26"/>
                    <a:pt x="6" y="74"/>
                  </a:cubicBezTo>
                  <a:cubicBezTo>
                    <a:pt x="0" y="139"/>
                    <a:pt x="79" y="154"/>
                    <a:pt x="123" y="149"/>
                  </a:cubicBezTo>
                  <a:cubicBezTo>
                    <a:pt x="159" y="144"/>
                    <a:pt x="206" y="141"/>
                    <a:pt x="222" y="100"/>
                  </a:cubicBezTo>
                  <a:cubicBezTo>
                    <a:pt x="238" y="61"/>
                    <a:pt x="211" y="20"/>
                    <a:pt x="177" y="9"/>
                  </a:cubicBezTo>
                  <a:cubicBezTo>
                    <a:pt x="155" y="1"/>
                    <a:pt x="128" y="0"/>
                    <a:pt x="10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8" name="Freeform 29">
              <a:extLst>
                <a:ext uri="{FF2B5EF4-FFF2-40B4-BE49-F238E27FC236}">
                  <a16:creationId xmlns:a16="http://schemas.microsoft.com/office/drawing/2014/main" id="{6C6ACBE2-9995-4EDE-9DF8-50E243889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4" y="958850"/>
              <a:ext cx="1017588" cy="668338"/>
            </a:xfrm>
            <a:custGeom>
              <a:avLst/>
              <a:gdLst>
                <a:gd name="T0" fmla="*/ 108 w 240"/>
                <a:gd name="T1" fmla="*/ 4 h 157"/>
                <a:gd name="T2" fmla="*/ 5 w 240"/>
                <a:gd name="T3" fmla="*/ 82 h 157"/>
                <a:gd name="T4" fmla="*/ 106 w 240"/>
                <a:gd name="T5" fmla="*/ 156 h 157"/>
                <a:gd name="T6" fmla="*/ 228 w 240"/>
                <a:gd name="T7" fmla="*/ 102 h 157"/>
                <a:gd name="T8" fmla="*/ 205 w 240"/>
                <a:gd name="T9" fmla="*/ 23 h 157"/>
                <a:gd name="T10" fmla="*/ 108 w 240"/>
                <a:gd name="T11" fmla="*/ 4 h 157"/>
                <a:gd name="T12" fmla="*/ 106 w 240"/>
                <a:gd name="T13" fmla="*/ 6 h 157"/>
                <a:gd name="T14" fmla="*/ 226 w 240"/>
                <a:gd name="T15" fmla="*/ 81 h 157"/>
                <a:gd name="T16" fmla="*/ 102 w 240"/>
                <a:gd name="T17" fmla="*/ 153 h 157"/>
                <a:gd name="T18" fmla="*/ 12 w 240"/>
                <a:gd name="T19" fmla="*/ 94 h 157"/>
                <a:gd name="T20" fmla="*/ 107 w 240"/>
                <a:gd name="T21" fmla="*/ 6 h 157"/>
                <a:gd name="T22" fmla="*/ 108 w 240"/>
                <a:gd name="T23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157">
                  <a:moveTo>
                    <a:pt x="108" y="4"/>
                  </a:moveTo>
                  <a:cubicBezTo>
                    <a:pt x="63" y="10"/>
                    <a:pt x="9" y="31"/>
                    <a:pt x="5" y="82"/>
                  </a:cubicBezTo>
                  <a:cubicBezTo>
                    <a:pt x="2" y="135"/>
                    <a:pt x="64" y="155"/>
                    <a:pt x="106" y="156"/>
                  </a:cubicBezTo>
                  <a:cubicBezTo>
                    <a:pt x="150" y="157"/>
                    <a:pt x="208" y="146"/>
                    <a:pt x="228" y="102"/>
                  </a:cubicBezTo>
                  <a:cubicBezTo>
                    <a:pt x="240" y="74"/>
                    <a:pt x="226" y="42"/>
                    <a:pt x="205" y="23"/>
                  </a:cubicBezTo>
                  <a:cubicBezTo>
                    <a:pt x="180" y="0"/>
                    <a:pt x="140" y="1"/>
                    <a:pt x="108" y="4"/>
                  </a:cubicBezTo>
                  <a:cubicBezTo>
                    <a:pt x="107" y="4"/>
                    <a:pt x="102" y="7"/>
                    <a:pt x="106" y="6"/>
                  </a:cubicBezTo>
                  <a:cubicBezTo>
                    <a:pt x="159" y="1"/>
                    <a:pt x="225" y="16"/>
                    <a:pt x="226" y="81"/>
                  </a:cubicBezTo>
                  <a:cubicBezTo>
                    <a:pt x="228" y="142"/>
                    <a:pt x="148" y="156"/>
                    <a:pt x="102" y="153"/>
                  </a:cubicBezTo>
                  <a:cubicBezTo>
                    <a:pt x="64" y="151"/>
                    <a:pt x="21" y="134"/>
                    <a:pt x="12" y="94"/>
                  </a:cubicBezTo>
                  <a:cubicBezTo>
                    <a:pt x="0" y="39"/>
                    <a:pt x="63" y="12"/>
                    <a:pt x="107" y="6"/>
                  </a:cubicBezTo>
                  <a:cubicBezTo>
                    <a:pt x="109" y="6"/>
                    <a:pt x="112" y="3"/>
                    <a:pt x="108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9" name="Freeform 30">
              <a:extLst>
                <a:ext uri="{FF2B5EF4-FFF2-40B4-BE49-F238E27FC236}">
                  <a16:creationId xmlns:a16="http://schemas.microsoft.com/office/drawing/2014/main" id="{EAC424FD-B899-49FA-99D9-08F4B5927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4" y="1052513"/>
              <a:ext cx="771525" cy="136525"/>
            </a:xfrm>
            <a:custGeom>
              <a:avLst/>
              <a:gdLst>
                <a:gd name="T0" fmla="*/ 3 w 182"/>
                <a:gd name="T1" fmla="*/ 17 h 32"/>
                <a:gd name="T2" fmla="*/ 179 w 182"/>
                <a:gd name="T3" fmla="*/ 2 h 32"/>
                <a:gd name="T4" fmla="*/ 175 w 182"/>
                <a:gd name="T5" fmla="*/ 1 h 32"/>
                <a:gd name="T6" fmla="*/ 7 w 182"/>
                <a:gd name="T7" fmla="*/ 14 h 32"/>
                <a:gd name="T8" fmla="*/ 3 w 18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2">
                  <a:moveTo>
                    <a:pt x="3" y="17"/>
                  </a:moveTo>
                  <a:cubicBezTo>
                    <a:pt x="60" y="32"/>
                    <a:pt x="126" y="28"/>
                    <a:pt x="179" y="2"/>
                  </a:cubicBezTo>
                  <a:cubicBezTo>
                    <a:pt x="182" y="1"/>
                    <a:pt x="177" y="0"/>
                    <a:pt x="175" y="1"/>
                  </a:cubicBezTo>
                  <a:cubicBezTo>
                    <a:pt x="125" y="26"/>
                    <a:pt x="61" y="28"/>
                    <a:pt x="7" y="14"/>
                  </a:cubicBezTo>
                  <a:cubicBezTo>
                    <a:pt x="5" y="13"/>
                    <a:pt x="0" y="16"/>
                    <a:pt x="3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0" name="Freeform 31">
              <a:extLst>
                <a:ext uri="{FF2B5EF4-FFF2-40B4-BE49-F238E27FC236}">
                  <a16:creationId xmlns:a16="http://schemas.microsoft.com/office/drawing/2014/main" id="{ABD6E094-976D-4165-9522-33678BD5F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1" y="1163638"/>
              <a:ext cx="928688" cy="215900"/>
            </a:xfrm>
            <a:custGeom>
              <a:avLst/>
              <a:gdLst>
                <a:gd name="T0" fmla="*/ 0 w 219"/>
                <a:gd name="T1" fmla="*/ 26 h 51"/>
                <a:gd name="T2" fmla="*/ 216 w 219"/>
                <a:gd name="T3" fmla="*/ 1 h 51"/>
                <a:gd name="T4" fmla="*/ 212 w 219"/>
                <a:gd name="T5" fmla="*/ 1 h 51"/>
                <a:gd name="T6" fmla="*/ 6 w 219"/>
                <a:gd name="T7" fmla="*/ 24 h 51"/>
                <a:gd name="T8" fmla="*/ 0 w 219"/>
                <a:gd name="T9" fmla="*/ 2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51">
                  <a:moveTo>
                    <a:pt x="0" y="26"/>
                  </a:moveTo>
                  <a:cubicBezTo>
                    <a:pt x="70" y="51"/>
                    <a:pt x="155" y="44"/>
                    <a:pt x="216" y="1"/>
                  </a:cubicBezTo>
                  <a:cubicBezTo>
                    <a:pt x="219" y="0"/>
                    <a:pt x="213" y="0"/>
                    <a:pt x="212" y="1"/>
                  </a:cubicBezTo>
                  <a:cubicBezTo>
                    <a:pt x="153" y="42"/>
                    <a:pt x="72" y="48"/>
                    <a:pt x="6" y="24"/>
                  </a:cubicBezTo>
                  <a:cubicBezTo>
                    <a:pt x="4" y="23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1" name="Freeform 32">
              <a:extLst>
                <a:ext uri="{FF2B5EF4-FFF2-40B4-BE49-F238E27FC236}">
                  <a16:creationId xmlns:a16="http://schemas.microsoft.com/office/drawing/2014/main" id="{2A313905-483B-4928-8B65-113CC55B6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1316038"/>
              <a:ext cx="928688" cy="233363"/>
            </a:xfrm>
            <a:custGeom>
              <a:avLst/>
              <a:gdLst>
                <a:gd name="T0" fmla="*/ 4 w 219"/>
                <a:gd name="T1" fmla="*/ 34 h 55"/>
                <a:gd name="T2" fmla="*/ 216 w 219"/>
                <a:gd name="T3" fmla="*/ 5 h 55"/>
                <a:gd name="T4" fmla="*/ 212 w 219"/>
                <a:gd name="T5" fmla="*/ 2 h 55"/>
                <a:gd name="T6" fmla="*/ 7 w 219"/>
                <a:gd name="T7" fmla="*/ 30 h 55"/>
                <a:gd name="T8" fmla="*/ 4 w 219"/>
                <a:gd name="T9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55">
                  <a:moveTo>
                    <a:pt x="4" y="34"/>
                  </a:moveTo>
                  <a:cubicBezTo>
                    <a:pt x="74" y="55"/>
                    <a:pt x="156" y="45"/>
                    <a:pt x="216" y="5"/>
                  </a:cubicBezTo>
                  <a:cubicBezTo>
                    <a:pt x="219" y="2"/>
                    <a:pt x="215" y="0"/>
                    <a:pt x="212" y="2"/>
                  </a:cubicBezTo>
                  <a:cubicBezTo>
                    <a:pt x="154" y="41"/>
                    <a:pt x="74" y="50"/>
                    <a:pt x="7" y="30"/>
                  </a:cubicBezTo>
                  <a:cubicBezTo>
                    <a:pt x="5" y="29"/>
                    <a:pt x="0" y="33"/>
                    <a:pt x="4" y="3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2" name="Freeform 33">
              <a:extLst>
                <a:ext uri="{FF2B5EF4-FFF2-40B4-BE49-F238E27FC236}">
                  <a16:creationId xmlns:a16="http://schemas.microsoft.com/office/drawing/2014/main" id="{C5A08A66-2DC2-4BC3-BBAA-7F1BDF24D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9" y="1019175"/>
              <a:ext cx="230188" cy="595313"/>
            </a:xfrm>
            <a:custGeom>
              <a:avLst/>
              <a:gdLst>
                <a:gd name="T0" fmla="*/ 27 w 54"/>
                <a:gd name="T1" fmla="*/ 3 h 140"/>
                <a:gd name="T2" fmla="*/ 47 w 54"/>
                <a:gd name="T3" fmla="*/ 139 h 140"/>
                <a:gd name="T4" fmla="*/ 51 w 54"/>
                <a:gd name="T5" fmla="*/ 135 h 140"/>
                <a:gd name="T6" fmla="*/ 32 w 54"/>
                <a:gd name="T7" fmla="*/ 3 h 140"/>
                <a:gd name="T8" fmla="*/ 27 w 54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0">
                  <a:moveTo>
                    <a:pt x="27" y="3"/>
                  </a:moveTo>
                  <a:cubicBezTo>
                    <a:pt x="0" y="48"/>
                    <a:pt x="2" y="106"/>
                    <a:pt x="47" y="139"/>
                  </a:cubicBezTo>
                  <a:cubicBezTo>
                    <a:pt x="49" y="140"/>
                    <a:pt x="54" y="137"/>
                    <a:pt x="51" y="135"/>
                  </a:cubicBezTo>
                  <a:cubicBezTo>
                    <a:pt x="8" y="103"/>
                    <a:pt x="6" y="47"/>
                    <a:pt x="32" y="3"/>
                  </a:cubicBezTo>
                  <a:cubicBezTo>
                    <a:pt x="34" y="0"/>
                    <a:pt x="28" y="1"/>
                    <a:pt x="27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3" name="Freeform 34">
              <a:extLst>
                <a:ext uri="{FF2B5EF4-FFF2-40B4-BE49-F238E27FC236}">
                  <a16:creationId xmlns:a16="http://schemas.microsoft.com/office/drawing/2014/main" id="{67C9902F-8EED-4757-8246-A3DF6CDE2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1" y="971550"/>
              <a:ext cx="179388" cy="655638"/>
            </a:xfrm>
            <a:custGeom>
              <a:avLst/>
              <a:gdLst>
                <a:gd name="T0" fmla="*/ 10 w 42"/>
                <a:gd name="T1" fmla="*/ 4 h 154"/>
                <a:gd name="T2" fmla="*/ 35 w 42"/>
                <a:gd name="T3" fmla="*/ 152 h 154"/>
                <a:gd name="T4" fmla="*/ 40 w 42"/>
                <a:gd name="T5" fmla="*/ 149 h 154"/>
                <a:gd name="T6" fmla="*/ 16 w 42"/>
                <a:gd name="T7" fmla="*/ 3 h 154"/>
                <a:gd name="T8" fmla="*/ 10 w 42"/>
                <a:gd name="T9" fmla="*/ 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54">
                  <a:moveTo>
                    <a:pt x="10" y="4"/>
                  </a:moveTo>
                  <a:cubicBezTo>
                    <a:pt x="0" y="52"/>
                    <a:pt x="0" y="114"/>
                    <a:pt x="35" y="152"/>
                  </a:cubicBezTo>
                  <a:cubicBezTo>
                    <a:pt x="36" y="154"/>
                    <a:pt x="42" y="152"/>
                    <a:pt x="40" y="149"/>
                  </a:cubicBezTo>
                  <a:cubicBezTo>
                    <a:pt x="6" y="112"/>
                    <a:pt x="6" y="50"/>
                    <a:pt x="16" y="3"/>
                  </a:cubicBezTo>
                  <a:cubicBezTo>
                    <a:pt x="16" y="0"/>
                    <a:pt x="10" y="1"/>
                    <a:pt x="10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4" name="Freeform 35">
              <a:extLst>
                <a:ext uri="{FF2B5EF4-FFF2-40B4-BE49-F238E27FC236}">
                  <a16:creationId xmlns:a16="http://schemas.microsoft.com/office/drawing/2014/main" id="{2920768C-E050-4D8E-BEEB-ACF79804B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9" y="971550"/>
              <a:ext cx="142875" cy="620713"/>
            </a:xfrm>
            <a:custGeom>
              <a:avLst/>
              <a:gdLst>
                <a:gd name="T0" fmla="*/ 9 w 34"/>
                <a:gd name="T1" fmla="*/ 3 h 146"/>
                <a:gd name="T2" fmla="*/ 28 w 34"/>
                <a:gd name="T3" fmla="*/ 145 h 146"/>
                <a:gd name="T4" fmla="*/ 34 w 34"/>
                <a:gd name="T5" fmla="*/ 143 h 146"/>
                <a:gd name="T6" fmla="*/ 14 w 34"/>
                <a:gd name="T7" fmla="*/ 2 h 146"/>
                <a:gd name="T8" fmla="*/ 9 w 34"/>
                <a:gd name="T9" fmla="*/ 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6">
                  <a:moveTo>
                    <a:pt x="9" y="3"/>
                  </a:moveTo>
                  <a:cubicBezTo>
                    <a:pt x="0" y="50"/>
                    <a:pt x="7" y="102"/>
                    <a:pt x="28" y="145"/>
                  </a:cubicBezTo>
                  <a:cubicBezTo>
                    <a:pt x="29" y="146"/>
                    <a:pt x="34" y="145"/>
                    <a:pt x="34" y="143"/>
                  </a:cubicBezTo>
                  <a:cubicBezTo>
                    <a:pt x="13" y="101"/>
                    <a:pt x="6" y="49"/>
                    <a:pt x="14" y="2"/>
                  </a:cubicBezTo>
                  <a:cubicBezTo>
                    <a:pt x="15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5" name="Freeform 36">
              <a:extLst>
                <a:ext uri="{FF2B5EF4-FFF2-40B4-BE49-F238E27FC236}">
                  <a16:creationId xmlns:a16="http://schemas.microsoft.com/office/drawing/2014/main" id="{8EE112D2-7AD1-412F-B6A1-CC08B8CDB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76" y="992188"/>
              <a:ext cx="157163" cy="519113"/>
            </a:xfrm>
            <a:custGeom>
              <a:avLst/>
              <a:gdLst>
                <a:gd name="T0" fmla="*/ 0 w 37"/>
                <a:gd name="T1" fmla="*/ 3 h 122"/>
                <a:gd name="T2" fmla="*/ 29 w 37"/>
                <a:gd name="T3" fmla="*/ 120 h 122"/>
                <a:gd name="T4" fmla="*/ 35 w 37"/>
                <a:gd name="T5" fmla="*/ 117 h 122"/>
                <a:gd name="T6" fmla="*/ 6 w 37"/>
                <a:gd name="T7" fmla="*/ 3 h 122"/>
                <a:gd name="T8" fmla="*/ 0 w 37"/>
                <a:gd name="T9" fmla="*/ 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22">
                  <a:moveTo>
                    <a:pt x="0" y="3"/>
                  </a:moveTo>
                  <a:cubicBezTo>
                    <a:pt x="1" y="40"/>
                    <a:pt x="3" y="92"/>
                    <a:pt x="29" y="120"/>
                  </a:cubicBezTo>
                  <a:cubicBezTo>
                    <a:pt x="31" y="122"/>
                    <a:pt x="37" y="119"/>
                    <a:pt x="35" y="117"/>
                  </a:cubicBezTo>
                  <a:cubicBezTo>
                    <a:pt x="9" y="90"/>
                    <a:pt x="7" y="38"/>
                    <a:pt x="6" y="3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6" name="Freeform 37">
              <a:extLst>
                <a:ext uri="{FF2B5EF4-FFF2-40B4-BE49-F238E27FC236}">
                  <a16:creationId xmlns:a16="http://schemas.microsoft.com/office/drawing/2014/main" id="{9B30F045-3B3E-4E19-BBC0-26FFE0017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2303463"/>
              <a:ext cx="966788" cy="565150"/>
            </a:xfrm>
            <a:custGeom>
              <a:avLst/>
              <a:gdLst>
                <a:gd name="T0" fmla="*/ 0 w 609"/>
                <a:gd name="T1" fmla="*/ 19 h 356"/>
                <a:gd name="T2" fmla="*/ 59 w 609"/>
                <a:gd name="T3" fmla="*/ 356 h 356"/>
                <a:gd name="T4" fmla="*/ 542 w 609"/>
                <a:gd name="T5" fmla="*/ 356 h 356"/>
                <a:gd name="T6" fmla="*/ 609 w 609"/>
                <a:gd name="T7" fmla="*/ 0 h 356"/>
                <a:gd name="T8" fmla="*/ 0 w 609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356">
                  <a:moveTo>
                    <a:pt x="0" y="19"/>
                  </a:moveTo>
                  <a:lnTo>
                    <a:pt x="59" y="356"/>
                  </a:lnTo>
                  <a:lnTo>
                    <a:pt x="542" y="356"/>
                  </a:lnTo>
                  <a:lnTo>
                    <a:pt x="60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0A8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7" name="Freeform 38">
              <a:extLst>
                <a:ext uri="{FF2B5EF4-FFF2-40B4-BE49-F238E27FC236}">
                  <a16:creationId xmlns:a16="http://schemas.microsoft.com/office/drawing/2014/main" id="{B7F81DAE-3362-4B73-9595-DA54E8D7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1" y="2303463"/>
              <a:ext cx="966788" cy="565150"/>
            </a:xfrm>
            <a:custGeom>
              <a:avLst/>
              <a:gdLst>
                <a:gd name="T0" fmla="*/ 0 w 609"/>
                <a:gd name="T1" fmla="*/ 19 h 356"/>
                <a:gd name="T2" fmla="*/ 59 w 609"/>
                <a:gd name="T3" fmla="*/ 356 h 356"/>
                <a:gd name="T4" fmla="*/ 542 w 609"/>
                <a:gd name="T5" fmla="*/ 356 h 356"/>
                <a:gd name="T6" fmla="*/ 609 w 609"/>
                <a:gd name="T7" fmla="*/ 0 h 356"/>
                <a:gd name="T8" fmla="*/ 0 w 609"/>
                <a:gd name="T9" fmla="*/ 19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9" h="356">
                  <a:moveTo>
                    <a:pt x="0" y="19"/>
                  </a:moveTo>
                  <a:lnTo>
                    <a:pt x="59" y="356"/>
                  </a:lnTo>
                  <a:lnTo>
                    <a:pt x="542" y="356"/>
                  </a:lnTo>
                  <a:lnTo>
                    <a:pt x="60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8" name="Freeform 39">
              <a:extLst>
                <a:ext uri="{FF2B5EF4-FFF2-40B4-BE49-F238E27FC236}">
                  <a16:creationId xmlns:a16="http://schemas.microsoft.com/office/drawing/2014/main" id="{4E9FA580-67AA-49AE-B5D6-CB592A367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4" y="2303463"/>
              <a:ext cx="885825" cy="565150"/>
            </a:xfrm>
            <a:custGeom>
              <a:avLst/>
              <a:gdLst>
                <a:gd name="T0" fmla="*/ 209 w 209"/>
                <a:gd name="T1" fmla="*/ 0 h 133"/>
                <a:gd name="T2" fmla="*/ 188 w 209"/>
                <a:gd name="T3" fmla="*/ 1 h 133"/>
                <a:gd name="T4" fmla="*/ 0 w 209"/>
                <a:gd name="T5" fmla="*/ 114 h 133"/>
                <a:gd name="T6" fmla="*/ 3 w 209"/>
                <a:gd name="T7" fmla="*/ 133 h 133"/>
                <a:gd name="T8" fmla="*/ 184 w 209"/>
                <a:gd name="T9" fmla="*/ 133 h 133"/>
                <a:gd name="T10" fmla="*/ 209 w 209"/>
                <a:gd name="T1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33">
                  <a:moveTo>
                    <a:pt x="209" y="0"/>
                  </a:moveTo>
                  <a:cubicBezTo>
                    <a:pt x="188" y="1"/>
                    <a:pt x="188" y="1"/>
                    <a:pt x="188" y="1"/>
                  </a:cubicBezTo>
                  <a:cubicBezTo>
                    <a:pt x="132" y="47"/>
                    <a:pt x="68" y="93"/>
                    <a:pt x="0" y="114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209" y="0"/>
                    <a:pt x="209" y="0"/>
                    <a:pt x="209" y="0"/>
                  </a:cubicBezTo>
                </a:path>
              </a:pathLst>
            </a:custGeom>
            <a:solidFill>
              <a:srgbClr val="D79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89" name="Freeform 40">
              <a:extLst>
                <a:ext uri="{FF2B5EF4-FFF2-40B4-BE49-F238E27FC236}">
                  <a16:creationId xmlns:a16="http://schemas.microsoft.com/office/drawing/2014/main" id="{67587C06-8A8B-4661-9960-DB3BE364C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589" y="2268538"/>
              <a:ext cx="996950" cy="582613"/>
            </a:xfrm>
            <a:custGeom>
              <a:avLst/>
              <a:gdLst>
                <a:gd name="T0" fmla="*/ 0 w 235"/>
                <a:gd name="T1" fmla="*/ 9 h 137"/>
                <a:gd name="T2" fmla="*/ 23 w 235"/>
                <a:gd name="T3" fmla="*/ 136 h 137"/>
                <a:gd name="T4" fmla="*/ 25 w 235"/>
                <a:gd name="T5" fmla="*/ 137 h 137"/>
                <a:gd name="T6" fmla="*/ 206 w 235"/>
                <a:gd name="T7" fmla="*/ 137 h 137"/>
                <a:gd name="T8" fmla="*/ 210 w 235"/>
                <a:gd name="T9" fmla="*/ 135 h 137"/>
                <a:gd name="T10" fmla="*/ 235 w 235"/>
                <a:gd name="T11" fmla="*/ 2 h 137"/>
                <a:gd name="T12" fmla="*/ 229 w 235"/>
                <a:gd name="T13" fmla="*/ 3 h 137"/>
                <a:gd name="T14" fmla="*/ 207 w 235"/>
                <a:gd name="T15" fmla="*/ 123 h 137"/>
                <a:gd name="T16" fmla="*/ 205 w 235"/>
                <a:gd name="T17" fmla="*/ 132 h 137"/>
                <a:gd name="T18" fmla="*/ 208 w 235"/>
                <a:gd name="T19" fmla="*/ 134 h 137"/>
                <a:gd name="T20" fmla="*/ 193 w 235"/>
                <a:gd name="T21" fmla="*/ 134 h 137"/>
                <a:gd name="T22" fmla="*/ 122 w 235"/>
                <a:gd name="T23" fmla="*/ 134 h 137"/>
                <a:gd name="T24" fmla="*/ 50 w 235"/>
                <a:gd name="T25" fmla="*/ 134 h 137"/>
                <a:gd name="T26" fmla="*/ 30 w 235"/>
                <a:gd name="T27" fmla="*/ 134 h 137"/>
                <a:gd name="T28" fmla="*/ 29 w 235"/>
                <a:gd name="T29" fmla="*/ 134 h 137"/>
                <a:gd name="T30" fmla="*/ 27 w 235"/>
                <a:gd name="T31" fmla="*/ 127 h 137"/>
                <a:gd name="T32" fmla="*/ 6 w 235"/>
                <a:gd name="T33" fmla="*/ 8 h 137"/>
                <a:gd name="T34" fmla="*/ 0 w 235"/>
                <a:gd name="T35" fmla="*/ 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137">
                  <a:moveTo>
                    <a:pt x="0" y="9"/>
                  </a:moveTo>
                  <a:cubicBezTo>
                    <a:pt x="8" y="52"/>
                    <a:pt x="15" y="94"/>
                    <a:pt x="23" y="136"/>
                  </a:cubicBezTo>
                  <a:cubicBezTo>
                    <a:pt x="23" y="137"/>
                    <a:pt x="24" y="137"/>
                    <a:pt x="25" y="137"/>
                  </a:cubicBezTo>
                  <a:cubicBezTo>
                    <a:pt x="85" y="137"/>
                    <a:pt x="145" y="137"/>
                    <a:pt x="206" y="137"/>
                  </a:cubicBezTo>
                  <a:cubicBezTo>
                    <a:pt x="207" y="137"/>
                    <a:pt x="210" y="136"/>
                    <a:pt x="210" y="135"/>
                  </a:cubicBezTo>
                  <a:cubicBezTo>
                    <a:pt x="218" y="91"/>
                    <a:pt x="226" y="46"/>
                    <a:pt x="235" y="2"/>
                  </a:cubicBezTo>
                  <a:cubicBezTo>
                    <a:pt x="235" y="0"/>
                    <a:pt x="229" y="1"/>
                    <a:pt x="229" y="3"/>
                  </a:cubicBezTo>
                  <a:cubicBezTo>
                    <a:pt x="221" y="43"/>
                    <a:pt x="214" y="83"/>
                    <a:pt x="207" y="123"/>
                  </a:cubicBezTo>
                  <a:cubicBezTo>
                    <a:pt x="206" y="126"/>
                    <a:pt x="205" y="129"/>
                    <a:pt x="205" y="132"/>
                  </a:cubicBezTo>
                  <a:cubicBezTo>
                    <a:pt x="204" y="137"/>
                    <a:pt x="204" y="134"/>
                    <a:pt x="208" y="134"/>
                  </a:cubicBezTo>
                  <a:cubicBezTo>
                    <a:pt x="203" y="134"/>
                    <a:pt x="198" y="134"/>
                    <a:pt x="193" y="134"/>
                  </a:cubicBezTo>
                  <a:cubicBezTo>
                    <a:pt x="169" y="134"/>
                    <a:pt x="145" y="134"/>
                    <a:pt x="122" y="134"/>
                  </a:cubicBezTo>
                  <a:cubicBezTo>
                    <a:pt x="98" y="134"/>
                    <a:pt x="74" y="134"/>
                    <a:pt x="50" y="134"/>
                  </a:cubicBezTo>
                  <a:cubicBezTo>
                    <a:pt x="43" y="134"/>
                    <a:pt x="36" y="134"/>
                    <a:pt x="30" y="134"/>
                  </a:cubicBezTo>
                  <a:cubicBezTo>
                    <a:pt x="26" y="134"/>
                    <a:pt x="28" y="134"/>
                    <a:pt x="29" y="134"/>
                  </a:cubicBezTo>
                  <a:cubicBezTo>
                    <a:pt x="28" y="132"/>
                    <a:pt x="28" y="130"/>
                    <a:pt x="27" y="127"/>
                  </a:cubicBezTo>
                  <a:cubicBezTo>
                    <a:pt x="20" y="88"/>
                    <a:pt x="13" y="48"/>
                    <a:pt x="6" y="8"/>
                  </a:cubicBezTo>
                  <a:cubicBezTo>
                    <a:pt x="6" y="6"/>
                    <a:pt x="0" y="8"/>
                    <a:pt x="0" y="9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0" name="Freeform 41">
              <a:extLst>
                <a:ext uri="{FF2B5EF4-FFF2-40B4-BE49-F238E27FC236}">
                  <a16:creationId xmlns:a16="http://schemas.microsoft.com/office/drawing/2014/main" id="{DB80ECC4-CD9F-40A8-9EE3-DB791E6C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9" y="2055813"/>
              <a:ext cx="1195388" cy="344488"/>
            </a:xfrm>
            <a:custGeom>
              <a:avLst/>
              <a:gdLst>
                <a:gd name="T0" fmla="*/ 0 w 282"/>
                <a:gd name="T1" fmla="*/ 15 h 81"/>
                <a:gd name="T2" fmla="*/ 282 w 282"/>
                <a:gd name="T3" fmla="*/ 0 h 81"/>
                <a:gd name="T4" fmla="*/ 278 w 282"/>
                <a:gd name="T5" fmla="*/ 54 h 81"/>
                <a:gd name="T6" fmla="*/ 6 w 282"/>
                <a:gd name="T7" fmla="*/ 60 h 81"/>
                <a:gd name="T8" fmla="*/ 0 w 282"/>
                <a:gd name="T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81">
                  <a:moveTo>
                    <a:pt x="0" y="15"/>
                  </a:moveTo>
                  <a:cubicBezTo>
                    <a:pt x="0" y="15"/>
                    <a:pt x="121" y="44"/>
                    <a:pt x="282" y="0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4"/>
                    <a:pt x="110" y="81"/>
                    <a:pt x="6" y="60"/>
                  </a:cubicBezTo>
                  <a:cubicBezTo>
                    <a:pt x="6" y="60"/>
                    <a:pt x="0" y="38"/>
                    <a:pt x="0" y="15"/>
                  </a:cubicBezTo>
                  <a:close/>
                </a:path>
              </a:pathLst>
            </a:custGeom>
            <a:solidFill>
              <a:srgbClr val="B591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1" name="Freeform 42">
              <a:extLst>
                <a:ext uri="{FF2B5EF4-FFF2-40B4-BE49-F238E27FC236}">
                  <a16:creationId xmlns:a16="http://schemas.microsoft.com/office/drawing/2014/main" id="{7A13A344-12BF-4232-849F-24C884D6E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4" y="2030413"/>
              <a:ext cx="1220788" cy="336550"/>
            </a:xfrm>
            <a:custGeom>
              <a:avLst/>
              <a:gdLst>
                <a:gd name="T0" fmla="*/ 1 w 288"/>
                <a:gd name="T1" fmla="*/ 17 h 79"/>
                <a:gd name="T2" fmla="*/ 116 w 288"/>
                <a:gd name="T3" fmla="*/ 27 h 79"/>
                <a:gd name="T4" fmla="*/ 226 w 288"/>
                <a:gd name="T5" fmla="*/ 16 h 79"/>
                <a:gd name="T6" fmla="*/ 282 w 288"/>
                <a:gd name="T7" fmla="*/ 3 h 79"/>
                <a:gd name="T8" fmla="*/ 280 w 288"/>
                <a:gd name="T9" fmla="*/ 35 h 79"/>
                <a:gd name="T10" fmla="*/ 279 w 288"/>
                <a:gd name="T11" fmla="*/ 48 h 79"/>
                <a:gd name="T12" fmla="*/ 282 w 288"/>
                <a:gd name="T13" fmla="*/ 55 h 79"/>
                <a:gd name="T14" fmla="*/ 267 w 288"/>
                <a:gd name="T15" fmla="*/ 57 h 79"/>
                <a:gd name="T16" fmla="*/ 186 w 288"/>
                <a:gd name="T17" fmla="*/ 65 h 79"/>
                <a:gd name="T18" fmla="*/ 76 w 288"/>
                <a:gd name="T19" fmla="*/ 67 h 79"/>
                <a:gd name="T20" fmla="*/ 17 w 288"/>
                <a:gd name="T21" fmla="*/ 61 h 79"/>
                <a:gd name="T22" fmla="*/ 7 w 288"/>
                <a:gd name="T23" fmla="*/ 15 h 79"/>
                <a:gd name="T24" fmla="*/ 1 w 288"/>
                <a:gd name="T25" fmla="*/ 17 h 79"/>
                <a:gd name="T26" fmla="*/ 7 w 288"/>
                <a:gd name="T27" fmla="*/ 62 h 79"/>
                <a:gd name="T28" fmla="*/ 8 w 288"/>
                <a:gd name="T29" fmla="*/ 63 h 79"/>
                <a:gd name="T30" fmla="*/ 281 w 288"/>
                <a:gd name="T31" fmla="*/ 56 h 79"/>
                <a:gd name="T32" fmla="*/ 284 w 288"/>
                <a:gd name="T33" fmla="*/ 55 h 79"/>
                <a:gd name="T34" fmla="*/ 288 w 288"/>
                <a:gd name="T35" fmla="*/ 0 h 79"/>
                <a:gd name="T36" fmla="*/ 285 w 288"/>
                <a:gd name="T37" fmla="*/ 0 h 79"/>
                <a:gd name="T38" fmla="*/ 6 w 288"/>
                <a:gd name="T39" fmla="*/ 15 h 79"/>
                <a:gd name="T40" fmla="*/ 1 w 288"/>
                <a:gd name="T41" fmla="*/ 1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8" h="79">
                  <a:moveTo>
                    <a:pt x="1" y="17"/>
                  </a:moveTo>
                  <a:cubicBezTo>
                    <a:pt x="38" y="26"/>
                    <a:pt x="78" y="27"/>
                    <a:pt x="116" y="27"/>
                  </a:cubicBezTo>
                  <a:cubicBezTo>
                    <a:pt x="153" y="26"/>
                    <a:pt x="190" y="22"/>
                    <a:pt x="226" y="16"/>
                  </a:cubicBezTo>
                  <a:cubicBezTo>
                    <a:pt x="232" y="15"/>
                    <a:pt x="282" y="5"/>
                    <a:pt x="282" y="3"/>
                  </a:cubicBezTo>
                  <a:cubicBezTo>
                    <a:pt x="282" y="14"/>
                    <a:pt x="281" y="24"/>
                    <a:pt x="280" y="35"/>
                  </a:cubicBezTo>
                  <a:cubicBezTo>
                    <a:pt x="280" y="39"/>
                    <a:pt x="280" y="44"/>
                    <a:pt x="279" y="48"/>
                  </a:cubicBezTo>
                  <a:cubicBezTo>
                    <a:pt x="279" y="54"/>
                    <a:pt x="277" y="55"/>
                    <a:pt x="282" y="55"/>
                  </a:cubicBezTo>
                  <a:cubicBezTo>
                    <a:pt x="277" y="55"/>
                    <a:pt x="272" y="56"/>
                    <a:pt x="267" y="57"/>
                  </a:cubicBezTo>
                  <a:cubicBezTo>
                    <a:pt x="240" y="60"/>
                    <a:pt x="213" y="63"/>
                    <a:pt x="186" y="65"/>
                  </a:cubicBezTo>
                  <a:cubicBezTo>
                    <a:pt x="149" y="68"/>
                    <a:pt x="112" y="69"/>
                    <a:pt x="76" y="67"/>
                  </a:cubicBezTo>
                  <a:cubicBezTo>
                    <a:pt x="56" y="67"/>
                    <a:pt x="37" y="65"/>
                    <a:pt x="17" y="61"/>
                  </a:cubicBezTo>
                  <a:cubicBezTo>
                    <a:pt x="6" y="59"/>
                    <a:pt x="7" y="24"/>
                    <a:pt x="7" y="15"/>
                  </a:cubicBezTo>
                  <a:cubicBezTo>
                    <a:pt x="7" y="14"/>
                    <a:pt x="1" y="15"/>
                    <a:pt x="1" y="17"/>
                  </a:cubicBezTo>
                  <a:cubicBezTo>
                    <a:pt x="1" y="32"/>
                    <a:pt x="3" y="47"/>
                    <a:pt x="7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6" y="79"/>
                    <a:pt x="192" y="70"/>
                    <a:pt x="281" y="56"/>
                  </a:cubicBezTo>
                  <a:cubicBezTo>
                    <a:pt x="282" y="56"/>
                    <a:pt x="284" y="56"/>
                    <a:pt x="284" y="55"/>
                  </a:cubicBezTo>
                  <a:cubicBezTo>
                    <a:pt x="286" y="37"/>
                    <a:pt x="287" y="18"/>
                    <a:pt x="288" y="0"/>
                  </a:cubicBezTo>
                  <a:cubicBezTo>
                    <a:pt x="288" y="0"/>
                    <a:pt x="285" y="0"/>
                    <a:pt x="285" y="0"/>
                  </a:cubicBezTo>
                  <a:cubicBezTo>
                    <a:pt x="198" y="24"/>
                    <a:pt x="96" y="37"/>
                    <a:pt x="6" y="15"/>
                  </a:cubicBezTo>
                  <a:cubicBezTo>
                    <a:pt x="5" y="15"/>
                    <a:pt x="0" y="17"/>
                    <a:pt x="1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2" name="Freeform 43">
              <a:extLst>
                <a:ext uri="{FF2B5EF4-FFF2-40B4-BE49-F238E27FC236}">
                  <a16:creationId xmlns:a16="http://schemas.microsoft.com/office/drawing/2014/main" id="{540A6A96-A566-4853-ACD7-B4D57786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4" y="1843088"/>
              <a:ext cx="355600" cy="217488"/>
            </a:xfrm>
            <a:custGeom>
              <a:avLst/>
              <a:gdLst>
                <a:gd name="T0" fmla="*/ 78 w 84"/>
                <a:gd name="T1" fmla="*/ 28 h 51"/>
                <a:gd name="T2" fmla="*/ 25 w 84"/>
                <a:gd name="T3" fmla="*/ 2 h 51"/>
                <a:gd name="T4" fmla="*/ 1 w 84"/>
                <a:gd name="T5" fmla="*/ 15 h 51"/>
                <a:gd name="T6" fmla="*/ 24 w 84"/>
                <a:gd name="T7" fmla="*/ 43 h 51"/>
                <a:gd name="T8" fmla="*/ 80 w 84"/>
                <a:gd name="T9" fmla="*/ 40 h 51"/>
                <a:gd name="T10" fmla="*/ 78 w 84"/>
                <a:gd name="T11" fmla="*/ 38 h 51"/>
                <a:gd name="T12" fmla="*/ 7 w 84"/>
                <a:gd name="T13" fmla="*/ 19 h 51"/>
                <a:gd name="T14" fmla="*/ 40 w 84"/>
                <a:gd name="T15" fmla="*/ 10 h 51"/>
                <a:gd name="T16" fmla="*/ 73 w 84"/>
                <a:gd name="T17" fmla="*/ 30 h 51"/>
                <a:gd name="T18" fmla="*/ 78 w 84"/>
                <a:gd name="T19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51">
                  <a:moveTo>
                    <a:pt x="78" y="28"/>
                  </a:moveTo>
                  <a:cubicBezTo>
                    <a:pt x="63" y="18"/>
                    <a:pt x="44" y="3"/>
                    <a:pt x="25" y="2"/>
                  </a:cubicBezTo>
                  <a:cubicBezTo>
                    <a:pt x="17" y="2"/>
                    <a:pt x="2" y="4"/>
                    <a:pt x="1" y="15"/>
                  </a:cubicBezTo>
                  <a:cubicBezTo>
                    <a:pt x="0" y="28"/>
                    <a:pt x="13" y="38"/>
                    <a:pt x="24" y="43"/>
                  </a:cubicBezTo>
                  <a:cubicBezTo>
                    <a:pt x="42" y="51"/>
                    <a:pt x="63" y="46"/>
                    <a:pt x="80" y="40"/>
                  </a:cubicBezTo>
                  <a:cubicBezTo>
                    <a:pt x="84" y="38"/>
                    <a:pt x="81" y="38"/>
                    <a:pt x="78" y="38"/>
                  </a:cubicBezTo>
                  <a:cubicBezTo>
                    <a:pt x="56" y="47"/>
                    <a:pt x="16" y="49"/>
                    <a:pt x="7" y="19"/>
                  </a:cubicBezTo>
                  <a:cubicBezTo>
                    <a:pt x="1" y="0"/>
                    <a:pt x="30" y="6"/>
                    <a:pt x="40" y="10"/>
                  </a:cubicBezTo>
                  <a:cubicBezTo>
                    <a:pt x="51" y="15"/>
                    <a:pt x="62" y="23"/>
                    <a:pt x="73" y="30"/>
                  </a:cubicBezTo>
                  <a:cubicBezTo>
                    <a:pt x="74" y="31"/>
                    <a:pt x="79" y="28"/>
                    <a:pt x="78" y="28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3" name="Freeform 44">
              <a:extLst>
                <a:ext uri="{FF2B5EF4-FFF2-40B4-BE49-F238E27FC236}">
                  <a16:creationId xmlns:a16="http://schemas.microsoft.com/office/drawing/2014/main" id="{823BBCBE-8912-45C1-9997-056F0ABC5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2366963"/>
              <a:ext cx="331788" cy="327025"/>
            </a:xfrm>
            <a:custGeom>
              <a:avLst/>
              <a:gdLst>
                <a:gd name="T0" fmla="*/ 36 w 78"/>
                <a:gd name="T1" fmla="*/ 30 h 77"/>
                <a:gd name="T2" fmla="*/ 64 w 78"/>
                <a:gd name="T3" fmla="*/ 16 h 77"/>
                <a:gd name="T4" fmla="*/ 33 w 78"/>
                <a:gd name="T5" fmla="*/ 77 h 77"/>
                <a:gd name="T6" fmla="*/ 5 w 78"/>
                <a:gd name="T7" fmla="*/ 23 h 77"/>
                <a:gd name="T8" fmla="*/ 36 w 78"/>
                <a:gd name="T9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36" y="30"/>
                  </a:moveTo>
                  <a:cubicBezTo>
                    <a:pt x="36" y="30"/>
                    <a:pt x="49" y="0"/>
                    <a:pt x="64" y="16"/>
                  </a:cubicBezTo>
                  <a:cubicBezTo>
                    <a:pt x="78" y="31"/>
                    <a:pt x="47" y="50"/>
                    <a:pt x="33" y="77"/>
                  </a:cubicBezTo>
                  <a:cubicBezTo>
                    <a:pt x="33" y="77"/>
                    <a:pt x="0" y="39"/>
                    <a:pt x="5" y="23"/>
                  </a:cubicBezTo>
                  <a:cubicBezTo>
                    <a:pt x="11" y="6"/>
                    <a:pt x="29" y="7"/>
                    <a:pt x="3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4" name="Freeform 45">
              <a:extLst>
                <a:ext uri="{FF2B5EF4-FFF2-40B4-BE49-F238E27FC236}">
                  <a16:creationId xmlns:a16="http://schemas.microsoft.com/office/drawing/2014/main" id="{9C7F3D90-4E51-4C16-9F1F-B70BBEFC7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6" y="1903413"/>
              <a:ext cx="238125" cy="204788"/>
            </a:xfrm>
            <a:custGeom>
              <a:avLst/>
              <a:gdLst>
                <a:gd name="T0" fmla="*/ 32 w 56"/>
                <a:gd name="T1" fmla="*/ 46 h 48"/>
                <a:gd name="T2" fmla="*/ 16 w 56"/>
                <a:gd name="T3" fmla="*/ 39 h 48"/>
                <a:gd name="T4" fmla="*/ 18 w 56"/>
                <a:gd name="T5" fmla="*/ 6 h 48"/>
                <a:gd name="T6" fmla="*/ 38 w 56"/>
                <a:gd name="T7" fmla="*/ 9 h 48"/>
                <a:gd name="T8" fmla="*/ 41 w 56"/>
                <a:gd name="T9" fmla="*/ 26 h 48"/>
                <a:gd name="T10" fmla="*/ 30 w 56"/>
                <a:gd name="T11" fmla="*/ 33 h 48"/>
                <a:gd name="T12" fmla="*/ 24 w 56"/>
                <a:gd name="T13" fmla="*/ 26 h 48"/>
                <a:gd name="T14" fmla="*/ 24 w 56"/>
                <a:gd name="T15" fmla="*/ 18 h 48"/>
                <a:gd name="T16" fmla="*/ 31 w 56"/>
                <a:gd name="T17" fmla="*/ 18 h 48"/>
                <a:gd name="T18" fmla="*/ 33 w 56"/>
                <a:gd name="T19" fmla="*/ 24 h 48"/>
                <a:gd name="T20" fmla="*/ 29 w 56"/>
                <a:gd name="T21" fmla="*/ 27 h 48"/>
                <a:gd name="T22" fmla="*/ 32 w 56"/>
                <a:gd name="T23" fmla="*/ 12 h 48"/>
                <a:gd name="T24" fmla="*/ 18 w 56"/>
                <a:gd name="T25" fmla="*/ 25 h 48"/>
                <a:gd name="T26" fmla="*/ 46 w 56"/>
                <a:gd name="T27" fmla="*/ 12 h 48"/>
                <a:gd name="T28" fmla="*/ 25 w 56"/>
                <a:gd name="T29" fmla="*/ 1 h 48"/>
                <a:gd name="T30" fmla="*/ 4 w 56"/>
                <a:gd name="T31" fmla="*/ 23 h 48"/>
                <a:gd name="T32" fmla="*/ 27 w 56"/>
                <a:gd name="T33" fmla="*/ 48 h 48"/>
                <a:gd name="T34" fmla="*/ 32 w 56"/>
                <a:gd name="T35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48">
                  <a:moveTo>
                    <a:pt x="32" y="46"/>
                  </a:moveTo>
                  <a:cubicBezTo>
                    <a:pt x="26" y="45"/>
                    <a:pt x="21" y="43"/>
                    <a:pt x="16" y="39"/>
                  </a:cubicBezTo>
                  <a:cubicBezTo>
                    <a:pt x="5" y="31"/>
                    <a:pt x="9" y="14"/>
                    <a:pt x="18" y="6"/>
                  </a:cubicBezTo>
                  <a:cubicBezTo>
                    <a:pt x="24" y="0"/>
                    <a:pt x="33" y="5"/>
                    <a:pt x="38" y="9"/>
                  </a:cubicBezTo>
                  <a:cubicBezTo>
                    <a:pt x="42" y="14"/>
                    <a:pt x="44" y="20"/>
                    <a:pt x="41" y="26"/>
                  </a:cubicBezTo>
                  <a:cubicBezTo>
                    <a:pt x="39" y="31"/>
                    <a:pt x="35" y="35"/>
                    <a:pt x="30" y="33"/>
                  </a:cubicBezTo>
                  <a:cubicBezTo>
                    <a:pt x="28" y="31"/>
                    <a:pt x="26" y="29"/>
                    <a:pt x="24" y="26"/>
                  </a:cubicBezTo>
                  <a:cubicBezTo>
                    <a:pt x="23" y="23"/>
                    <a:pt x="23" y="21"/>
                    <a:pt x="24" y="18"/>
                  </a:cubicBezTo>
                  <a:cubicBezTo>
                    <a:pt x="26" y="14"/>
                    <a:pt x="29" y="15"/>
                    <a:pt x="31" y="18"/>
                  </a:cubicBezTo>
                  <a:cubicBezTo>
                    <a:pt x="33" y="20"/>
                    <a:pt x="29" y="24"/>
                    <a:pt x="33" y="24"/>
                  </a:cubicBezTo>
                  <a:cubicBezTo>
                    <a:pt x="32" y="24"/>
                    <a:pt x="26" y="26"/>
                    <a:pt x="29" y="27"/>
                  </a:cubicBezTo>
                  <a:cubicBezTo>
                    <a:pt x="38" y="27"/>
                    <a:pt x="41" y="15"/>
                    <a:pt x="32" y="12"/>
                  </a:cubicBezTo>
                  <a:cubicBezTo>
                    <a:pt x="25" y="10"/>
                    <a:pt x="16" y="18"/>
                    <a:pt x="18" y="25"/>
                  </a:cubicBezTo>
                  <a:cubicBezTo>
                    <a:pt x="22" y="47"/>
                    <a:pt x="56" y="32"/>
                    <a:pt x="46" y="12"/>
                  </a:cubicBezTo>
                  <a:cubicBezTo>
                    <a:pt x="42" y="4"/>
                    <a:pt x="33" y="0"/>
                    <a:pt x="25" y="1"/>
                  </a:cubicBezTo>
                  <a:cubicBezTo>
                    <a:pt x="13" y="3"/>
                    <a:pt x="6" y="12"/>
                    <a:pt x="4" y="23"/>
                  </a:cubicBezTo>
                  <a:cubicBezTo>
                    <a:pt x="0" y="37"/>
                    <a:pt x="15" y="46"/>
                    <a:pt x="27" y="48"/>
                  </a:cubicBezTo>
                  <a:cubicBezTo>
                    <a:pt x="29" y="48"/>
                    <a:pt x="34" y="46"/>
                    <a:pt x="32" y="46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5" name="Freeform 46">
              <a:extLst>
                <a:ext uri="{FF2B5EF4-FFF2-40B4-BE49-F238E27FC236}">
                  <a16:creationId xmlns:a16="http://schemas.microsoft.com/office/drawing/2014/main" id="{C646CF14-F4F9-448E-9383-899AF8C28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276" y="1724025"/>
              <a:ext cx="195263" cy="192088"/>
            </a:xfrm>
            <a:custGeom>
              <a:avLst/>
              <a:gdLst>
                <a:gd name="T0" fmla="*/ 19 w 46"/>
                <a:gd name="T1" fmla="*/ 4 h 45"/>
                <a:gd name="T2" fmla="*/ 31 w 46"/>
                <a:gd name="T3" fmla="*/ 14 h 45"/>
                <a:gd name="T4" fmla="*/ 23 w 46"/>
                <a:gd name="T5" fmla="*/ 40 h 45"/>
                <a:gd name="T6" fmla="*/ 6 w 46"/>
                <a:gd name="T7" fmla="*/ 25 h 45"/>
                <a:gd name="T8" fmla="*/ 21 w 46"/>
                <a:gd name="T9" fmla="*/ 21 h 45"/>
                <a:gd name="T10" fmla="*/ 23 w 46"/>
                <a:gd name="T11" fmla="*/ 28 h 45"/>
                <a:gd name="T12" fmla="*/ 19 w 46"/>
                <a:gd name="T13" fmla="*/ 30 h 45"/>
                <a:gd name="T14" fmla="*/ 16 w 46"/>
                <a:gd name="T15" fmla="*/ 26 h 45"/>
                <a:gd name="T16" fmla="*/ 20 w 46"/>
                <a:gd name="T17" fmla="*/ 22 h 45"/>
                <a:gd name="T18" fmla="*/ 13 w 46"/>
                <a:gd name="T19" fmla="*/ 33 h 45"/>
                <a:gd name="T20" fmla="*/ 29 w 46"/>
                <a:gd name="T21" fmla="*/ 27 h 45"/>
                <a:gd name="T22" fmla="*/ 14 w 46"/>
                <a:gd name="T23" fmla="*/ 14 h 45"/>
                <a:gd name="T24" fmla="*/ 1 w 46"/>
                <a:gd name="T25" fmla="*/ 29 h 45"/>
                <a:gd name="T26" fmla="*/ 15 w 46"/>
                <a:gd name="T27" fmla="*/ 43 h 45"/>
                <a:gd name="T28" fmla="*/ 36 w 46"/>
                <a:gd name="T29" fmla="*/ 35 h 45"/>
                <a:gd name="T30" fmla="*/ 24 w 46"/>
                <a:gd name="T31" fmla="*/ 1 h 45"/>
                <a:gd name="T32" fmla="*/ 19 w 46"/>
                <a:gd name="T33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5">
                  <a:moveTo>
                    <a:pt x="19" y="4"/>
                  </a:moveTo>
                  <a:cubicBezTo>
                    <a:pt x="24" y="7"/>
                    <a:pt x="28" y="10"/>
                    <a:pt x="31" y="14"/>
                  </a:cubicBezTo>
                  <a:cubicBezTo>
                    <a:pt x="37" y="23"/>
                    <a:pt x="35" y="38"/>
                    <a:pt x="23" y="40"/>
                  </a:cubicBezTo>
                  <a:cubicBezTo>
                    <a:pt x="15" y="42"/>
                    <a:pt x="6" y="33"/>
                    <a:pt x="6" y="25"/>
                  </a:cubicBezTo>
                  <a:cubicBezTo>
                    <a:pt x="7" y="17"/>
                    <a:pt x="16" y="16"/>
                    <a:pt x="21" y="21"/>
                  </a:cubicBezTo>
                  <a:cubicBezTo>
                    <a:pt x="23" y="23"/>
                    <a:pt x="24" y="25"/>
                    <a:pt x="23" y="28"/>
                  </a:cubicBezTo>
                  <a:cubicBezTo>
                    <a:pt x="23" y="30"/>
                    <a:pt x="21" y="31"/>
                    <a:pt x="19" y="30"/>
                  </a:cubicBezTo>
                  <a:cubicBezTo>
                    <a:pt x="16" y="29"/>
                    <a:pt x="19" y="26"/>
                    <a:pt x="16" y="26"/>
                  </a:cubicBezTo>
                  <a:cubicBezTo>
                    <a:pt x="18" y="26"/>
                    <a:pt x="23" y="23"/>
                    <a:pt x="20" y="22"/>
                  </a:cubicBezTo>
                  <a:cubicBezTo>
                    <a:pt x="14" y="21"/>
                    <a:pt x="8" y="29"/>
                    <a:pt x="13" y="33"/>
                  </a:cubicBezTo>
                  <a:cubicBezTo>
                    <a:pt x="19" y="37"/>
                    <a:pt x="27" y="33"/>
                    <a:pt x="29" y="27"/>
                  </a:cubicBezTo>
                  <a:cubicBezTo>
                    <a:pt x="32" y="19"/>
                    <a:pt x="20" y="13"/>
                    <a:pt x="14" y="14"/>
                  </a:cubicBezTo>
                  <a:cubicBezTo>
                    <a:pt x="6" y="14"/>
                    <a:pt x="0" y="22"/>
                    <a:pt x="1" y="29"/>
                  </a:cubicBezTo>
                  <a:cubicBezTo>
                    <a:pt x="2" y="36"/>
                    <a:pt x="9" y="41"/>
                    <a:pt x="15" y="43"/>
                  </a:cubicBezTo>
                  <a:cubicBezTo>
                    <a:pt x="23" y="45"/>
                    <a:pt x="31" y="42"/>
                    <a:pt x="36" y="35"/>
                  </a:cubicBezTo>
                  <a:cubicBezTo>
                    <a:pt x="46" y="22"/>
                    <a:pt x="37" y="8"/>
                    <a:pt x="24" y="1"/>
                  </a:cubicBezTo>
                  <a:cubicBezTo>
                    <a:pt x="22" y="0"/>
                    <a:pt x="17" y="3"/>
                    <a:pt x="19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6" name="Freeform 47">
              <a:extLst>
                <a:ext uri="{FF2B5EF4-FFF2-40B4-BE49-F238E27FC236}">
                  <a16:creationId xmlns:a16="http://schemas.microsoft.com/office/drawing/2014/main" id="{A1DD4943-1A11-46E4-8F12-2E605DB93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526" y="469900"/>
              <a:ext cx="446088" cy="425450"/>
            </a:xfrm>
            <a:custGeom>
              <a:avLst/>
              <a:gdLst>
                <a:gd name="T0" fmla="*/ 60 w 105"/>
                <a:gd name="T1" fmla="*/ 7 h 100"/>
                <a:gd name="T2" fmla="*/ 85 w 105"/>
                <a:gd name="T3" fmla="*/ 72 h 100"/>
                <a:gd name="T4" fmla="*/ 6 w 105"/>
                <a:gd name="T5" fmla="*/ 55 h 100"/>
                <a:gd name="T6" fmla="*/ 60 w 105"/>
                <a:gd name="T7" fmla="*/ 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00">
                  <a:moveTo>
                    <a:pt x="60" y="7"/>
                  </a:moveTo>
                  <a:cubicBezTo>
                    <a:pt x="85" y="14"/>
                    <a:pt x="105" y="45"/>
                    <a:pt x="85" y="72"/>
                  </a:cubicBezTo>
                  <a:cubicBezTo>
                    <a:pt x="65" y="100"/>
                    <a:pt x="11" y="93"/>
                    <a:pt x="6" y="55"/>
                  </a:cubicBezTo>
                  <a:cubicBezTo>
                    <a:pt x="0" y="17"/>
                    <a:pt x="34" y="0"/>
                    <a:pt x="60" y="7"/>
                  </a:cubicBezTo>
                  <a:close/>
                </a:path>
              </a:pathLst>
            </a:custGeom>
            <a:solidFill>
              <a:srgbClr val="FFC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7" name="Freeform 48">
              <a:extLst>
                <a:ext uri="{FF2B5EF4-FFF2-40B4-BE49-F238E27FC236}">
                  <a16:creationId xmlns:a16="http://schemas.microsoft.com/office/drawing/2014/main" id="{9E62B641-0AFC-4138-BBF8-B1EFC2B47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6" y="439738"/>
              <a:ext cx="484188" cy="400050"/>
            </a:xfrm>
            <a:custGeom>
              <a:avLst/>
              <a:gdLst>
                <a:gd name="T0" fmla="*/ 64 w 114"/>
                <a:gd name="T1" fmla="*/ 8 h 94"/>
                <a:gd name="T2" fmla="*/ 95 w 114"/>
                <a:gd name="T3" fmla="*/ 59 h 94"/>
                <a:gd name="T4" fmla="*/ 40 w 114"/>
                <a:gd name="T5" fmla="*/ 84 h 94"/>
                <a:gd name="T6" fmla="*/ 15 w 114"/>
                <a:gd name="T7" fmla="*/ 41 h 94"/>
                <a:gd name="T8" fmla="*/ 65 w 114"/>
                <a:gd name="T9" fmla="*/ 8 h 94"/>
                <a:gd name="T10" fmla="*/ 69 w 114"/>
                <a:gd name="T11" fmla="*/ 5 h 94"/>
                <a:gd name="T12" fmla="*/ 15 w 114"/>
                <a:gd name="T13" fmla="*/ 24 h 94"/>
                <a:gd name="T14" fmla="*/ 36 w 114"/>
                <a:gd name="T15" fmla="*/ 86 h 94"/>
                <a:gd name="T16" fmla="*/ 90 w 114"/>
                <a:gd name="T17" fmla="*/ 77 h 94"/>
                <a:gd name="T18" fmla="*/ 69 w 114"/>
                <a:gd name="T19" fmla="*/ 5 h 94"/>
                <a:gd name="T20" fmla="*/ 64 w 114"/>
                <a:gd name="T21" fmla="*/ 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94">
                  <a:moveTo>
                    <a:pt x="64" y="8"/>
                  </a:moveTo>
                  <a:cubicBezTo>
                    <a:pt x="87" y="15"/>
                    <a:pt x="101" y="36"/>
                    <a:pt x="95" y="59"/>
                  </a:cubicBezTo>
                  <a:cubicBezTo>
                    <a:pt x="90" y="84"/>
                    <a:pt x="62" y="91"/>
                    <a:pt x="40" y="84"/>
                  </a:cubicBezTo>
                  <a:cubicBezTo>
                    <a:pt x="22" y="77"/>
                    <a:pt x="14" y="59"/>
                    <a:pt x="15" y="41"/>
                  </a:cubicBezTo>
                  <a:cubicBezTo>
                    <a:pt x="16" y="16"/>
                    <a:pt x="42" y="3"/>
                    <a:pt x="65" y="8"/>
                  </a:cubicBezTo>
                  <a:cubicBezTo>
                    <a:pt x="67" y="8"/>
                    <a:pt x="72" y="6"/>
                    <a:pt x="69" y="5"/>
                  </a:cubicBezTo>
                  <a:cubicBezTo>
                    <a:pt x="49" y="0"/>
                    <a:pt x="27" y="7"/>
                    <a:pt x="15" y="24"/>
                  </a:cubicBezTo>
                  <a:cubicBezTo>
                    <a:pt x="0" y="47"/>
                    <a:pt x="13" y="76"/>
                    <a:pt x="36" y="86"/>
                  </a:cubicBezTo>
                  <a:cubicBezTo>
                    <a:pt x="52" y="94"/>
                    <a:pt x="77" y="90"/>
                    <a:pt x="90" y="77"/>
                  </a:cubicBezTo>
                  <a:cubicBezTo>
                    <a:pt x="114" y="51"/>
                    <a:pt x="100" y="15"/>
                    <a:pt x="69" y="5"/>
                  </a:cubicBezTo>
                  <a:cubicBezTo>
                    <a:pt x="68" y="5"/>
                    <a:pt x="62" y="7"/>
                    <a:pt x="64" y="8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8" name="Freeform 49">
              <a:extLst>
                <a:ext uri="{FF2B5EF4-FFF2-40B4-BE49-F238E27FC236}">
                  <a16:creationId xmlns:a16="http://schemas.microsoft.com/office/drawing/2014/main" id="{CB7E15A7-6CE6-47AB-B0EA-D84C33244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5851" y="627063"/>
              <a:ext cx="66675" cy="33338"/>
            </a:xfrm>
            <a:custGeom>
              <a:avLst/>
              <a:gdLst>
                <a:gd name="T0" fmla="*/ 0 w 16"/>
                <a:gd name="T1" fmla="*/ 3 h 8"/>
                <a:gd name="T2" fmla="*/ 7 w 16"/>
                <a:gd name="T3" fmla="*/ 8 h 8"/>
                <a:gd name="T4" fmla="*/ 15 w 16"/>
                <a:gd name="T5" fmla="*/ 5 h 8"/>
                <a:gd name="T6" fmla="*/ 8 w 16"/>
                <a:gd name="T7" fmla="*/ 0 h 8"/>
                <a:gd name="T8" fmla="*/ 0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0" y="3"/>
                  </a:moveTo>
                  <a:cubicBezTo>
                    <a:pt x="0" y="5"/>
                    <a:pt x="3" y="7"/>
                    <a:pt x="7" y="8"/>
                  </a:cubicBezTo>
                  <a:cubicBezTo>
                    <a:pt x="12" y="8"/>
                    <a:pt x="15" y="7"/>
                    <a:pt x="15" y="5"/>
                  </a:cubicBezTo>
                  <a:cubicBezTo>
                    <a:pt x="16" y="3"/>
                    <a:pt x="13" y="1"/>
                    <a:pt x="8" y="0"/>
                  </a:cubicBezTo>
                  <a:cubicBezTo>
                    <a:pt x="4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99" name="Freeform 50">
              <a:extLst>
                <a:ext uri="{FF2B5EF4-FFF2-40B4-BE49-F238E27FC236}">
                  <a16:creationId xmlns:a16="http://schemas.microsoft.com/office/drawing/2014/main" id="{FEBCE26C-D099-4A38-812F-FBA9C4FD1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6" y="657225"/>
              <a:ext cx="68263" cy="38100"/>
            </a:xfrm>
            <a:custGeom>
              <a:avLst/>
              <a:gdLst>
                <a:gd name="T0" fmla="*/ 0 w 16"/>
                <a:gd name="T1" fmla="*/ 3 h 9"/>
                <a:gd name="T2" fmla="*/ 7 w 16"/>
                <a:gd name="T3" fmla="*/ 8 h 9"/>
                <a:gd name="T4" fmla="*/ 15 w 16"/>
                <a:gd name="T5" fmla="*/ 5 h 9"/>
                <a:gd name="T6" fmla="*/ 8 w 16"/>
                <a:gd name="T7" fmla="*/ 1 h 9"/>
                <a:gd name="T8" fmla="*/ 0 w 1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0" y="3"/>
                  </a:moveTo>
                  <a:cubicBezTo>
                    <a:pt x="0" y="5"/>
                    <a:pt x="3" y="8"/>
                    <a:pt x="7" y="8"/>
                  </a:cubicBezTo>
                  <a:cubicBezTo>
                    <a:pt x="12" y="9"/>
                    <a:pt x="15" y="7"/>
                    <a:pt x="15" y="5"/>
                  </a:cubicBezTo>
                  <a:cubicBezTo>
                    <a:pt x="16" y="3"/>
                    <a:pt x="13" y="1"/>
                    <a:pt x="8" y="1"/>
                  </a:cubicBezTo>
                  <a:cubicBezTo>
                    <a:pt x="4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0" name="Freeform 51">
              <a:extLst>
                <a:ext uri="{FF2B5EF4-FFF2-40B4-BE49-F238E27FC236}">
                  <a16:creationId xmlns:a16="http://schemas.microsoft.com/office/drawing/2014/main" id="{C1050F1A-1272-444F-AD89-5F9002E5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9" y="635000"/>
              <a:ext cx="258763" cy="161925"/>
            </a:xfrm>
            <a:custGeom>
              <a:avLst/>
              <a:gdLst>
                <a:gd name="T0" fmla="*/ 54 w 61"/>
                <a:gd name="T1" fmla="*/ 11 h 38"/>
                <a:gd name="T2" fmla="*/ 9 w 61"/>
                <a:gd name="T3" fmla="*/ 3 h 38"/>
                <a:gd name="T4" fmla="*/ 3 w 61"/>
                <a:gd name="T5" fmla="*/ 4 h 38"/>
                <a:gd name="T6" fmla="*/ 60 w 61"/>
                <a:gd name="T7" fmla="*/ 10 h 38"/>
                <a:gd name="T8" fmla="*/ 54 w 61"/>
                <a:gd name="T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8">
                  <a:moveTo>
                    <a:pt x="54" y="11"/>
                  </a:moveTo>
                  <a:cubicBezTo>
                    <a:pt x="52" y="34"/>
                    <a:pt x="7" y="26"/>
                    <a:pt x="9" y="3"/>
                  </a:cubicBezTo>
                  <a:cubicBezTo>
                    <a:pt x="9" y="0"/>
                    <a:pt x="3" y="1"/>
                    <a:pt x="3" y="4"/>
                  </a:cubicBezTo>
                  <a:cubicBezTo>
                    <a:pt x="0" y="33"/>
                    <a:pt x="57" y="38"/>
                    <a:pt x="60" y="10"/>
                  </a:cubicBezTo>
                  <a:cubicBezTo>
                    <a:pt x="61" y="7"/>
                    <a:pt x="55" y="8"/>
                    <a:pt x="54" y="11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1" name="Freeform 52">
              <a:extLst>
                <a:ext uri="{FF2B5EF4-FFF2-40B4-BE49-F238E27FC236}">
                  <a16:creationId xmlns:a16="http://schemas.microsoft.com/office/drawing/2014/main" id="{5D9D2DAE-CB54-4154-BB0C-72D0B7C7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451" y="601663"/>
              <a:ext cx="46038" cy="33338"/>
            </a:xfrm>
            <a:custGeom>
              <a:avLst/>
              <a:gdLst>
                <a:gd name="T0" fmla="*/ 5 w 11"/>
                <a:gd name="T1" fmla="*/ 1 h 8"/>
                <a:gd name="T2" fmla="*/ 5 w 11"/>
                <a:gd name="T3" fmla="*/ 8 h 8"/>
                <a:gd name="T4" fmla="*/ 5 w 11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5" y="1"/>
                  </a:moveTo>
                  <a:cubicBezTo>
                    <a:pt x="9" y="0"/>
                    <a:pt x="11" y="7"/>
                    <a:pt x="5" y="8"/>
                  </a:cubicBezTo>
                  <a:cubicBezTo>
                    <a:pt x="2" y="8"/>
                    <a:pt x="0" y="2"/>
                    <a:pt x="5" y="1"/>
                  </a:cubicBezTo>
                  <a:close/>
                </a:path>
              </a:pathLst>
            </a:custGeom>
            <a:solidFill>
              <a:srgbClr val="6E27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2" name="Freeform 53">
              <a:extLst>
                <a:ext uri="{FF2B5EF4-FFF2-40B4-BE49-F238E27FC236}">
                  <a16:creationId xmlns:a16="http://schemas.microsoft.com/office/drawing/2014/main" id="{F989D111-64EC-49F4-B97C-8C1B2E7B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951" y="581025"/>
              <a:ext cx="41275" cy="33338"/>
            </a:xfrm>
            <a:custGeom>
              <a:avLst/>
              <a:gdLst>
                <a:gd name="T0" fmla="*/ 4 w 10"/>
                <a:gd name="T1" fmla="*/ 1 h 8"/>
                <a:gd name="T2" fmla="*/ 5 w 10"/>
                <a:gd name="T3" fmla="*/ 7 h 8"/>
                <a:gd name="T4" fmla="*/ 4 w 10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4" y="1"/>
                  </a:moveTo>
                  <a:cubicBezTo>
                    <a:pt x="9" y="0"/>
                    <a:pt x="10" y="7"/>
                    <a:pt x="5" y="7"/>
                  </a:cubicBezTo>
                  <a:cubicBezTo>
                    <a:pt x="1" y="8"/>
                    <a:pt x="0" y="2"/>
                    <a:pt x="4" y="1"/>
                  </a:cubicBezTo>
                  <a:close/>
                </a:path>
              </a:pathLst>
            </a:custGeom>
            <a:solidFill>
              <a:srgbClr val="6E27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3" name="Freeform 54">
              <a:extLst>
                <a:ext uri="{FF2B5EF4-FFF2-40B4-BE49-F238E27FC236}">
                  <a16:creationId xmlns:a16="http://schemas.microsoft.com/office/drawing/2014/main" id="{C13ED904-785B-4687-8D1C-11BE4B1A0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526" y="831850"/>
              <a:ext cx="76200" cy="114300"/>
            </a:xfrm>
            <a:custGeom>
              <a:avLst/>
              <a:gdLst>
                <a:gd name="T0" fmla="*/ 11 w 18"/>
                <a:gd name="T1" fmla="*/ 2 h 27"/>
                <a:gd name="T2" fmla="*/ 1 w 18"/>
                <a:gd name="T3" fmla="*/ 24 h 27"/>
                <a:gd name="T4" fmla="*/ 7 w 18"/>
                <a:gd name="T5" fmla="*/ 25 h 27"/>
                <a:gd name="T6" fmla="*/ 17 w 18"/>
                <a:gd name="T7" fmla="*/ 3 h 27"/>
                <a:gd name="T8" fmla="*/ 11 w 18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11" y="2"/>
                  </a:moveTo>
                  <a:cubicBezTo>
                    <a:pt x="8" y="10"/>
                    <a:pt x="5" y="17"/>
                    <a:pt x="1" y="24"/>
                  </a:cubicBezTo>
                  <a:cubicBezTo>
                    <a:pt x="0" y="27"/>
                    <a:pt x="6" y="26"/>
                    <a:pt x="7" y="25"/>
                  </a:cubicBezTo>
                  <a:cubicBezTo>
                    <a:pt x="10" y="17"/>
                    <a:pt x="13" y="10"/>
                    <a:pt x="17" y="3"/>
                  </a:cubicBezTo>
                  <a:cubicBezTo>
                    <a:pt x="18" y="0"/>
                    <a:pt x="12" y="1"/>
                    <a:pt x="11" y="2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4" name="Freeform 55">
              <a:extLst>
                <a:ext uri="{FF2B5EF4-FFF2-40B4-BE49-F238E27FC236}">
                  <a16:creationId xmlns:a16="http://schemas.microsoft.com/office/drawing/2014/main" id="{4E7D2AF5-8151-4816-8BDF-7C08CBCCD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4" y="754063"/>
              <a:ext cx="119063" cy="47625"/>
            </a:xfrm>
            <a:custGeom>
              <a:avLst/>
              <a:gdLst>
                <a:gd name="T0" fmla="*/ 22 w 28"/>
                <a:gd name="T1" fmla="*/ 1 h 11"/>
                <a:gd name="T2" fmla="*/ 2 w 28"/>
                <a:gd name="T3" fmla="*/ 9 h 11"/>
                <a:gd name="T4" fmla="*/ 1 w 28"/>
                <a:gd name="T5" fmla="*/ 11 h 11"/>
                <a:gd name="T6" fmla="*/ 5 w 28"/>
                <a:gd name="T7" fmla="*/ 10 h 11"/>
                <a:gd name="T8" fmla="*/ 26 w 28"/>
                <a:gd name="T9" fmla="*/ 1 h 11"/>
                <a:gd name="T10" fmla="*/ 26 w 28"/>
                <a:gd name="T11" fmla="*/ 0 h 11"/>
                <a:gd name="T12" fmla="*/ 22 w 28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1">
                  <a:moveTo>
                    <a:pt x="22" y="1"/>
                  </a:moveTo>
                  <a:cubicBezTo>
                    <a:pt x="15" y="3"/>
                    <a:pt x="8" y="6"/>
                    <a:pt x="2" y="9"/>
                  </a:cubicBezTo>
                  <a:cubicBezTo>
                    <a:pt x="1" y="10"/>
                    <a:pt x="0" y="11"/>
                    <a:pt x="1" y="11"/>
                  </a:cubicBezTo>
                  <a:cubicBezTo>
                    <a:pt x="2" y="11"/>
                    <a:pt x="4" y="11"/>
                    <a:pt x="5" y="10"/>
                  </a:cubicBezTo>
                  <a:cubicBezTo>
                    <a:pt x="12" y="7"/>
                    <a:pt x="19" y="4"/>
                    <a:pt x="26" y="1"/>
                  </a:cubicBezTo>
                  <a:cubicBezTo>
                    <a:pt x="26" y="1"/>
                    <a:pt x="28" y="0"/>
                    <a:pt x="26" y="0"/>
                  </a:cubicBezTo>
                  <a:cubicBezTo>
                    <a:pt x="25" y="0"/>
                    <a:pt x="24" y="0"/>
                    <a:pt x="22" y="1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5" name="Freeform 56">
              <a:extLst>
                <a:ext uri="{FF2B5EF4-FFF2-40B4-BE49-F238E27FC236}">
                  <a16:creationId xmlns:a16="http://schemas.microsoft.com/office/drawing/2014/main" id="{A9406E39-5A27-4857-BD93-0154E5033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489" y="857250"/>
              <a:ext cx="42863" cy="119063"/>
            </a:xfrm>
            <a:custGeom>
              <a:avLst/>
              <a:gdLst>
                <a:gd name="T0" fmla="*/ 1 w 10"/>
                <a:gd name="T1" fmla="*/ 4 h 28"/>
                <a:gd name="T2" fmla="*/ 4 w 10"/>
                <a:gd name="T3" fmla="*/ 25 h 28"/>
                <a:gd name="T4" fmla="*/ 10 w 10"/>
                <a:gd name="T5" fmla="*/ 24 h 28"/>
                <a:gd name="T6" fmla="*/ 7 w 10"/>
                <a:gd name="T7" fmla="*/ 3 h 28"/>
                <a:gd name="T8" fmla="*/ 1 w 10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1" y="4"/>
                  </a:moveTo>
                  <a:cubicBezTo>
                    <a:pt x="2" y="11"/>
                    <a:pt x="3" y="18"/>
                    <a:pt x="4" y="25"/>
                  </a:cubicBezTo>
                  <a:cubicBezTo>
                    <a:pt x="4" y="28"/>
                    <a:pt x="10" y="26"/>
                    <a:pt x="10" y="24"/>
                  </a:cubicBezTo>
                  <a:cubicBezTo>
                    <a:pt x="9" y="17"/>
                    <a:pt x="8" y="10"/>
                    <a:pt x="7" y="3"/>
                  </a:cubicBezTo>
                  <a:cubicBezTo>
                    <a:pt x="6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6" name="Freeform 57">
              <a:extLst>
                <a:ext uri="{FF2B5EF4-FFF2-40B4-BE49-F238E27FC236}">
                  <a16:creationId xmlns:a16="http://schemas.microsoft.com/office/drawing/2014/main" id="{63ACE2BB-6834-4EDD-B456-C2A82FCA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1" y="801688"/>
              <a:ext cx="93663" cy="96838"/>
            </a:xfrm>
            <a:custGeom>
              <a:avLst/>
              <a:gdLst>
                <a:gd name="T0" fmla="*/ 1 w 22"/>
                <a:gd name="T1" fmla="*/ 3 h 23"/>
                <a:gd name="T2" fmla="*/ 15 w 22"/>
                <a:gd name="T3" fmla="*/ 22 h 23"/>
                <a:gd name="T4" fmla="*/ 21 w 22"/>
                <a:gd name="T5" fmla="*/ 19 h 23"/>
                <a:gd name="T6" fmla="*/ 7 w 22"/>
                <a:gd name="T7" fmla="*/ 1 h 23"/>
                <a:gd name="T8" fmla="*/ 1 w 22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1" y="3"/>
                  </a:moveTo>
                  <a:cubicBezTo>
                    <a:pt x="6" y="9"/>
                    <a:pt x="11" y="16"/>
                    <a:pt x="15" y="22"/>
                  </a:cubicBezTo>
                  <a:cubicBezTo>
                    <a:pt x="16" y="23"/>
                    <a:pt x="22" y="21"/>
                    <a:pt x="21" y="19"/>
                  </a:cubicBezTo>
                  <a:cubicBezTo>
                    <a:pt x="16" y="13"/>
                    <a:pt x="11" y="7"/>
                    <a:pt x="7" y="1"/>
                  </a:cubicBezTo>
                  <a:cubicBezTo>
                    <a:pt x="6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" name="Freeform 58">
              <a:extLst>
                <a:ext uri="{FF2B5EF4-FFF2-40B4-BE49-F238E27FC236}">
                  <a16:creationId xmlns:a16="http://schemas.microsoft.com/office/drawing/2014/main" id="{A1BF654F-FD8C-4DCC-A368-6BCB643BF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026" y="631825"/>
              <a:ext cx="169863" cy="28575"/>
            </a:xfrm>
            <a:custGeom>
              <a:avLst/>
              <a:gdLst>
                <a:gd name="T0" fmla="*/ 36 w 40"/>
                <a:gd name="T1" fmla="*/ 0 h 7"/>
                <a:gd name="T2" fmla="*/ 5 w 40"/>
                <a:gd name="T3" fmla="*/ 3 h 7"/>
                <a:gd name="T4" fmla="*/ 4 w 40"/>
                <a:gd name="T5" fmla="*/ 7 h 7"/>
                <a:gd name="T6" fmla="*/ 36 w 40"/>
                <a:gd name="T7" fmla="*/ 4 h 7"/>
                <a:gd name="T8" fmla="*/ 36 w 4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6" y="0"/>
                  </a:moveTo>
                  <a:cubicBezTo>
                    <a:pt x="26" y="1"/>
                    <a:pt x="15" y="2"/>
                    <a:pt x="5" y="3"/>
                  </a:cubicBezTo>
                  <a:cubicBezTo>
                    <a:pt x="2" y="3"/>
                    <a:pt x="0" y="7"/>
                    <a:pt x="4" y="7"/>
                  </a:cubicBezTo>
                  <a:cubicBezTo>
                    <a:pt x="15" y="6"/>
                    <a:pt x="25" y="5"/>
                    <a:pt x="36" y="4"/>
                  </a:cubicBezTo>
                  <a:cubicBezTo>
                    <a:pt x="39" y="4"/>
                    <a:pt x="40" y="0"/>
                    <a:pt x="36" y="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8" name="Freeform 59">
              <a:extLst>
                <a:ext uri="{FF2B5EF4-FFF2-40B4-BE49-F238E27FC236}">
                  <a16:creationId xmlns:a16="http://schemas.microsoft.com/office/drawing/2014/main" id="{65334F65-A464-47A7-9896-88390E606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789" y="414338"/>
              <a:ext cx="114300" cy="80963"/>
            </a:xfrm>
            <a:custGeom>
              <a:avLst/>
              <a:gdLst>
                <a:gd name="T0" fmla="*/ 26 w 27"/>
                <a:gd name="T1" fmla="*/ 15 h 19"/>
                <a:gd name="T2" fmla="*/ 7 w 27"/>
                <a:gd name="T3" fmla="*/ 1 h 19"/>
                <a:gd name="T4" fmla="*/ 1 w 27"/>
                <a:gd name="T5" fmla="*/ 4 h 19"/>
                <a:gd name="T6" fmla="*/ 20 w 27"/>
                <a:gd name="T7" fmla="*/ 17 h 19"/>
                <a:gd name="T8" fmla="*/ 26 w 27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6" y="15"/>
                  </a:moveTo>
                  <a:cubicBezTo>
                    <a:pt x="19" y="11"/>
                    <a:pt x="13" y="6"/>
                    <a:pt x="7" y="1"/>
                  </a:cubicBezTo>
                  <a:cubicBezTo>
                    <a:pt x="5" y="0"/>
                    <a:pt x="0" y="3"/>
                    <a:pt x="1" y="4"/>
                  </a:cubicBezTo>
                  <a:cubicBezTo>
                    <a:pt x="8" y="8"/>
                    <a:pt x="14" y="13"/>
                    <a:pt x="20" y="17"/>
                  </a:cubicBezTo>
                  <a:cubicBezTo>
                    <a:pt x="22" y="19"/>
                    <a:pt x="27" y="16"/>
                    <a:pt x="26" y="15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9" name="Freeform 60">
              <a:extLst>
                <a:ext uri="{FF2B5EF4-FFF2-40B4-BE49-F238E27FC236}">
                  <a16:creationId xmlns:a16="http://schemas.microsoft.com/office/drawing/2014/main" id="{7F153FC5-228B-4AC3-8532-9A1EB65B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751" y="333375"/>
              <a:ext cx="28575" cy="101600"/>
            </a:xfrm>
            <a:custGeom>
              <a:avLst/>
              <a:gdLst>
                <a:gd name="T0" fmla="*/ 7 w 7"/>
                <a:gd name="T1" fmla="*/ 20 h 24"/>
                <a:gd name="T2" fmla="*/ 6 w 7"/>
                <a:gd name="T3" fmla="*/ 3 h 24"/>
                <a:gd name="T4" fmla="*/ 0 w 7"/>
                <a:gd name="T5" fmla="*/ 3 h 24"/>
                <a:gd name="T6" fmla="*/ 1 w 7"/>
                <a:gd name="T7" fmla="*/ 21 h 24"/>
                <a:gd name="T8" fmla="*/ 7 w 7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4">
                  <a:moveTo>
                    <a:pt x="7" y="20"/>
                  </a:moveTo>
                  <a:cubicBezTo>
                    <a:pt x="6" y="15"/>
                    <a:pt x="6" y="9"/>
                    <a:pt x="6" y="3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9"/>
                    <a:pt x="1" y="15"/>
                    <a:pt x="1" y="21"/>
                  </a:cubicBezTo>
                  <a:cubicBezTo>
                    <a:pt x="1" y="24"/>
                    <a:pt x="7" y="23"/>
                    <a:pt x="7" y="20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2" name="Freeform 61">
              <a:extLst>
                <a:ext uri="{FF2B5EF4-FFF2-40B4-BE49-F238E27FC236}">
                  <a16:creationId xmlns:a16="http://schemas.microsoft.com/office/drawing/2014/main" id="{A2C113F9-1284-4ADA-A0D4-5B95259A1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926" y="338138"/>
              <a:ext cx="85725" cy="119063"/>
            </a:xfrm>
            <a:custGeom>
              <a:avLst/>
              <a:gdLst>
                <a:gd name="T0" fmla="*/ 6 w 20"/>
                <a:gd name="T1" fmla="*/ 25 h 28"/>
                <a:gd name="T2" fmla="*/ 19 w 20"/>
                <a:gd name="T3" fmla="*/ 1 h 28"/>
                <a:gd name="T4" fmla="*/ 14 w 20"/>
                <a:gd name="T5" fmla="*/ 2 h 28"/>
                <a:gd name="T6" fmla="*/ 0 w 20"/>
                <a:gd name="T7" fmla="*/ 26 h 28"/>
                <a:gd name="T8" fmla="*/ 6 w 20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8">
                  <a:moveTo>
                    <a:pt x="6" y="25"/>
                  </a:moveTo>
                  <a:cubicBezTo>
                    <a:pt x="10" y="17"/>
                    <a:pt x="15" y="9"/>
                    <a:pt x="19" y="1"/>
                  </a:cubicBezTo>
                  <a:cubicBezTo>
                    <a:pt x="20" y="0"/>
                    <a:pt x="14" y="0"/>
                    <a:pt x="14" y="2"/>
                  </a:cubicBezTo>
                  <a:cubicBezTo>
                    <a:pt x="9" y="10"/>
                    <a:pt x="5" y="18"/>
                    <a:pt x="0" y="26"/>
                  </a:cubicBezTo>
                  <a:cubicBezTo>
                    <a:pt x="0" y="28"/>
                    <a:pt x="5" y="27"/>
                    <a:pt x="6" y="25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3" name="Freeform 62">
              <a:extLst>
                <a:ext uri="{FF2B5EF4-FFF2-40B4-BE49-F238E27FC236}">
                  <a16:creationId xmlns:a16="http://schemas.microsoft.com/office/drawing/2014/main" id="{713EED9C-0214-41FE-AC9F-ED7FF9A0F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1" y="465138"/>
              <a:ext cx="144463" cy="76200"/>
            </a:xfrm>
            <a:custGeom>
              <a:avLst/>
              <a:gdLst>
                <a:gd name="T0" fmla="*/ 7 w 34"/>
                <a:gd name="T1" fmla="*/ 17 h 18"/>
                <a:gd name="T2" fmla="*/ 31 w 34"/>
                <a:gd name="T3" fmla="*/ 3 h 18"/>
                <a:gd name="T4" fmla="*/ 27 w 34"/>
                <a:gd name="T5" fmla="*/ 1 h 18"/>
                <a:gd name="T6" fmla="*/ 3 w 34"/>
                <a:gd name="T7" fmla="*/ 14 h 18"/>
                <a:gd name="T8" fmla="*/ 7 w 34"/>
                <a:gd name="T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8">
                  <a:moveTo>
                    <a:pt x="7" y="17"/>
                  </a:moveTo>
                  <a:cubicBezTo>
                    <a:pt x="15" y="12"/>
                    <a:pt x="23" y="8"/>
                    <a:pt x="31" y="3"/>
                  </a:cubicBezTo>
                  <a:cubicBezTo>
                    <a:pt x="34" y="1"/>
                    <a:pt x="29" y="0"/>
                    <a:pt x="27" y="1"/>
                  </a:cubicBezTo>
                  <a:cubicBezTo>
                    <a:pt x="19" y="5"/>
                    <a:pt x="11" y="10"/>
                    <a:pt x="3" y="14"/>
                  </a:cubicBezTo>
                  <a:cubicBezTo>
                    <a:pt x="0" y="16"/>
                    <a:pt x="5" y="18"/>
                    <a:pt x="7" y="17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4" name="Freeform 63">
              <a:extLst>
                <a:ext uri="{FF2B5EF4-FFF2-40B4-BE49-F238E27FC236}">
                  <a16:creationId xmlns:a16="http://schemas.microsoft.com/office/drawing/2014/main" id="{A7E91AAA-AAA6-461E-9E1E-161903997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4" y="690563"/>
              <a:ext cx="122238" cy="47625"/>
            </a:xfrm>
            <a:custGeom>
              <a:avLst/>
              <a:gdLst>
                <a:gd name="T0" fmla="*/ 1 w 29"/>
                <a:gd name="T1" fmla="*/ 2 h 11"/>
                <a:gd name="T2" fmla="*/ 22 w 29"/>
                <a:gd name="T3" fmla="*/ 10 h 11"/>
                <a:gd name="T4" fmla="*/ 26 w 29"/>
                <a:gd name="T5" fmla="*/ 10 h 11"/>
                <a:gd name="T6" fmla="*/ 28 w 29"/>
                <a:gd name="T7" fmla="*/ 8 h 11"/>
                <a:gd name="T8" fmla="*/ 6 w 29"/>
                <a:gd name="T9" fmla="*/ 0 h 11"/>
                <a:gd name="T10" fmla="*/ 2 w 29"/>
                <a:gd name="T11" fmla="*/ 1 h 11"/>
                <a:gd name="T12" fmla="*/ 1 w 2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1">
                  <a:moveTo>
                    <a:pt x="1" y="2"/>
                  </a:moveTo>
                  <a:cubicBezTo>
                    <a:pt x="8" y="5"/>
                    <a:pt x="15" y="8"/>
                    <a:pt x="22" y="10"/>
                  </a:cubicBezTo>
                  <a:cubicBezTo>
                    <a:pt x="23" y="11"/>
                    <a:pt x="25" y="10"/>
                    <a:pt x="26" y="10"/>
                  </a:cubicBezTo>
                  <a:cubicBezTo>
                    <a:pt x="26" y="10"/>
                    <a:pt x="29" y="9"/>
                    <a:pt x="28" y="8"/>
                  </a:cubicBezTo>
                  <a:cubicBezTo>
                    <a:pt x="20" y="6"/>
                    <a:pt x="13" y="3"/>
                    <a:pt x="6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73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5" name="Freeform 64">
              <a:extLst>
                <a:ext uri="{FF2B5EF4-FFF2-40B4-BE49-F238E27FC236}">
                  <a16:creationId xmlns:a16="http://schemas.microsoft.com/office/drawing/2014/main" id="{B8B97BDA-A7D5-41A4-A6D9-16AD0406C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4" y="1019175"/>
              <a:ext cx="198438" cy="284163"/>
            </a:xfrm>
            <a:custGeom>
              <a:avLst/>
              <a:gdLst>
                <a:gd name="T0" fmla="*/ 36 w 47"/>
                <a:gd name="T1" fmla="*/ 0 h 67"/>
                <a:gd name="T2" fmla="*/ 32 w 47"/>
                <a:gd name="T3" fmla="*/ 0 h 67"/>
                <a:gd name="T4" fmla="*/ 9 w 47"/>
                <a:gd name="T5" fmla="*/ 23 h 67"/>
                <a:gd name="T6" fmla="*/ 7 w 47"/>
                <a:gd name="T7" fmla="*/ 60 h 67"/>
                <a:gd name="T8" fmla="*/ 16 w 47"/>
                <a:gd name="T9" fmla="*/ 67 h 67"/>
                <a:gd name="T10" fmla="*/ 16 w 47"/>
                <a:gd name="T11" fmla="*/ 67 h 67"/>
                <a:gd name="T12" fmla="*/ 19 w 47"/>
                <a:gd name="T13" fmla="*/ 66 h 67"/>
                <a:gd name="T14" fmla="*/ 20 w 47"/>
                <a:gd name="T15" fmla="*/ 53 h 67"/>
                <a:gd name="T16" fmla="*/ 32 w 47"/>
                <a:gd name="T17" fmla="*/ 20 h 67"/>
                <a:gd name="T18" fmla="*/ 47 w 47"/>
                <a:gd name="T19" fmla="*/ 5 h 67"/>
                <a:gd name="T20" fmla="*/ 36 w 47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67">
                  <a:moveTo>
                    <a:pt x="36" y="0"/>
                  </a:moveTo>
                  <a:cubicBezTo>
                    <a:pt x="34" y="0"/>
                    <a:pt x="33" y="0"/>
                    <a:pt x="32" y="0"/>
                  </a:cubicBezTo>
                  <a:cubicBezTo>
                    <a:pt x="22" y="2"/>
                    <a:pt x="14" y="14"/>
                    <a:pt x="9" y="23"/>
                  </a:cubicBezTo>
                  <a:cubicBezTo>
                    <a:pt x="4" y="33"/>
                    <a:pt x="0" y="50"/>
                    <a:pt x="7" y="60"/>
                  </a:cubicBezTo>
                  <a:cubicBezTo>
                    <a:pt x="9" y="63"/>
                    <a:pt x="12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8" y="67"/>
                    <a:pt x="19" y="66"/>
                  </a:cubicBezTo>
                  <a:cubicBezTo>
                    <a:pt x="23" y="63"/>
                    <a:pt x="20" y="57"/>
                    <a:pt x="20" y="53"/>
                  </a:cubicBezTo>
                  <a:cubicBezTo>
                    <a:pt x="19" y="40"/>
                    <a:pt x="23" y="29"/>
                    <a:pt x="32" y="20"/>
                  </a:cubicBezTo>
                  <a:cubicBezTo>
                    <a:pt x="37" y="15"/>
                    <a:pt x="43" y="11"/>
                    <a:pt x="47" y="5"/>
                  </a:cubicBezTo>
                  <a:cubicBezTo>
                    <a:pt x="45" y="1"/>
                    <a:pt x="40" y="0"/>
                    <a:pt x="3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6" name="Freeform 65">
              <a:extLst>
                <a:ext uri="{FF2B5EF4-FFF2-40B4-BE49-F238E27FC236}">
                  <a16:creationId xmlns:a16="http://schemas.microsoft.com/office/drawing/2014/main" id="{913D0EE0-F88E-422D-9B89-6169A07DF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4" y="1579563"/>
              <a:ext cx="198438" cy="149225"/>
            </a:xfrm>
            <a:custGeom>
              <a:avLst/>
              <a:gdLst>
                <a:gd name="T0" fmla="*/ 5 w 47"/>
                <a:gd name="T1" fmla="*/ 0 h 35"/>
                <a:gd name="T2" fmla="*/ 1 w 47"/>
                <a:gd name="T3" fmla="*/ 15 h 35"/>
                <a:gd name="T4" fmla="*/ 19 w 47"/>
                <a:gd name="T5" fmla="*/ 35 h 35"/>
                <a:gd name="T6" fmla="*/ 22 w 47"/>
                <a:gd name="T7" fmla="*/ 34 h 35"/>
                <a:gd name="T8" fmla="*/ 47 w 47"/>
                <a:gd name="T9" fmla="*/ 27 h 35"/>
                <a:gd name="T10" fmla="*/ 21 w 47"/>
                <a:gd name="T11" fmla="*/ 16 h 35"/>
                <a:gd name="T12" fmla="*/ 5 w 47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5">
                  <a:moveTo>
                    <a:pt x="5" y="0"/>
                  </a:moveTo>
                  <a:cubicBezTo>
                    <a:pt x="1" y="4"/>
                    <a:pt x="0" y="10"/>
                    <a:pt x="1" y="15"/>
                  </a:cubicBezTo>
                  <a:cubicBezTo>
                    <a:pt x="3" y="24"/>
                    <a:pt x="11" y="30"/>
                    <a:pt x="19" y="35"/>
                  </a:cubicBezTo>
                  <a:cubicBezTo>
                    <a:pt x="21" y="35"/>
                    <a:pt x="22" y="34"/>
                    <a:pt x="22" y="34"/>
                  </a:cubicBezTo>
                  <a:cubicBezTo>
                    <a:pt x="31" y="32"/>
                    <a:pt x="39" y="29"/>
                    <a:pt x="47" y="27"/>
                  </a:cubicBezTo>
                  <a:cubicBezTo>
                    <a:pt x="37" y="26"/>
                    <a:pt x="28" y="23"/>
                    <a:pt x="21" y="16"/>
                  </a:cubicBezTo>
                  <a:cubicBezTo>
                    <a:pt x="15" y="11"/>
                    <a:pt x="11" y="4"/>
                    <a:pt x="5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7" name="Freeform 66">
              <a:extLst>
                <a:ext uri="{FF2B5EF4-FFF2-40B4-BE49-F238E27FC236}">
                  <a16:creationId xmlns:a16="http://schemas.microsoft.com/office/drawing/2014/main" id="{7A41995D-398A-42B9-AACB-6EF0B6634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389" y="1690688"/>
              <a:ext cx="212725" cy="76200"/>
            </a:xfrm>
            <a:custGeom>
              <a:avLst/>
              <a:gdLst>
                <a:gd name="T0" fmla="*/ 44 w 50"/>
                <a:gd name="T1" fmla="*/ 0 h 18"/>
                <a:gd name="T2" fmla="*/ 35 w 50"/>
                <a:gd name="T3" fmla="*/ 1 h 18"/>
                <a:gd name="T4" fmla="*/ 32 w 50"/>
                <a:gd name="T5" fmla="*/ 1 h 18"/>
                <a:gd name="T6" fmla="*/ 28 w 50"/>
                <a:gd name="T7" fmla="*/ 1 h 18"/>
                <a:gd name="T8" fmla="*/ 3 w 50"/>
                <a:gd name="T9" fmla="*/ 8 h 18"/>
                <a:gd name="T10" fmla="*/ 0 w 50"/>
                <a:gd name="T11" fmla="*/ 9 h 18"/>
                <a:gd name="T12" fmla="*/ 5 w 50"/>
                <a:gd name="T13" fmla="*/ 12 h 18"/>
                <a:gd name="T14" fmla="*/ 28 w 50"/>
                <a:gd name="T15" fmla="*/ 18 h 18"/>
                <a:gd name="T16" fmla="*/ 43 w 50"/>
                <a:gd name="T17" fmla="*/ 14 h 18"/>
                <a:gd name="T18" fmla="*/ 50 w 50"/>
                <a:gd name="T19" fmla="*/ 5 h 18"/>
                <a:gd name="T20" fmla="*/ 48 w 50"/>
                <a:gd name="T21" fmla="*/ 1 h 18"/>
                <a:gd name="T22" fmla="*/ 44 w 5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8">
                  <a:moveTo>
                    <a:pt x="44" y="0"/>
                  </a:moveTo>
                  <a:cubicBezTo>
                    <a:pt x="41" y="0"/>
                    <a:pt x="37" y="1"/>
                    <a:pt x="35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0" y="1"/>
                    <a:pt x="29" y="1"/>
                    <a:pt x="28" y="1"/>
                  </a:cubicBezTo>
                  <a:cubicBezTo>
                    <a:pt x="20" y="3"/>
                    <a:pt x="12" y="6"/>
                    <a:pt x="3" y="8"/>
                  </a:cubicBezTo>
                  <a:cubicBezTo>
                    <a:pt x="3" y="8"/>
                    <a:pt x="2" y="9"/>
                    <a:pt x="0" y="9"/>
                  </a:cubicBezTo>
                  <a:cubicBezTo>
                    <a:pt x="2" y="10"/>
                    <a:pt x="3" y="11"/>
                    <a:pt x="5" y="12"/>
                  </a:cubicBezTo>
                  <a:cubicBezTo>
                    <a:pt x="12" y="15"/>
                    <a:pt x="20" y="18"/>
                    <a:pt x="28" y="18"/>
                  </a:cubicBezTo>
                  <a:cubicBezTo>
                    <a:pt x="34" y="18"/>
                    <a:pt x="39" y="17"/>
                    <a:pt x="43" y="14"/>
                  </a:cubicBezTo>
                  <a:cubicBezTo>
                    <a:pt x="46" y="12"/>
                    <a:pt x="49" y="8"/>
                    <a:pt x="50" y="5"/>
                  </a:cubicBezTo>
                  <a:cubicBezTo>
                    <a:pt x="50" y="3"/>
                    <a:pt x="49" y="2"/>
                    <a:pt x="48" y="1"/>
                  </a:cubicBezTo>
                  <a:cubicBezTo>
                    <a:pt x="47" y="0"/>
                    <a:pt x="45" y="0"/>
                    <a:pt x="44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8" name="Freeform 67">
              <a:extLst>
                <a:ext uri="{FF2B5EF4-FFF2-40B4-BE49-F238E27FC236}">
                  <a16:creationId xmlns:a16="http://schemas.microsoft.com/office/drawing/2014/main" id="{B79E941C-99DA-444B-B6A2-1333DA84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4" y="1655763"/>
              <a:ext cx="309563" cy="141288"/>
            </a:xfrm>
            <a:custGeom>
              <a:avLst/>
              <a:gdLst>
                <a:gd name="T0" fmla="*/ 67 w 73"/>
                <a:gd name="T1" fmla="*/ 0 h 33"/>
                <a:gd name="T2" fmla="*/ 57 w 73"/>
                <a:gd name="T3" fmla="*/ 7 h 33"/>
                <a:gd name="T4" fmla="*/ 30 w 73"/>
                <a:gd name="T5" fmla="*/ 17 h 33"/>
                <a:gd name="T6" fmla="*/ 23 w 73"/>
                <a:gd name="T7" fmla="*/ 16 h 33"/>
                <a:gd name="T8" fmla="*/ 2 w 73"/>
                <a:gd name="T9" fmla="*/ 12 h 33"/>
                <a:gd name="T10" fmla="*/ 7 w 73"/>
                <a:gd name="T11" fmla="*/ 26 h 33"/>
                <a:gd name="T12" fmla="*/ 28 w 73"/>
                <a:gd name="T13" fmla="*/ 33 h 33"/>
                <a:gd name="T14" fmla="*/ 38 w 73"/>
                <a:gd name="T15" fmla="*/ 33 h 33"/>
                <a:gd name="T16" fmla="*/ 71 w 73"/>
                <a:gd name="T17" fmla="*/ 13 h 33"/>
                <a:gd name="T18" fmla="*/ 71 w 73"/>
                <a:gd name="T19" fmla="*/ 2 h 33"/>
                <a:gd name="T20" fmla="*/ 68 w 73"/>
                <a:gd name="T21" fmla="*/ 0 h 33"/>
                <a:gd name="T22" fmla="*/ 67 w 7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33">
                  <a:moveTo>
                    <a:pt x="67" y="0"/>
                  </a:moveTo>
                  <a:cubicBezTo>
                    <a:pt x="63" y="0"/>
                    <a:pt x="60" y="5"/>
                    <a:pt x="57" y="7"/>
                  </a:cubicBezTo>
                  <a:cubicBezTo>
                    <a:pt x="49" y="13"/>
                    <a:pt x="40" y="17"/>
                    <a:pt x="30" y="17"/>
                  </a:cubicBezTo>
                  <a:cubicBezTo>
                    <a:pt x="28" y="17"/>
                    <a:pt x="25" y="16"/>
                    <a:pt x="23" y="16"/>
                  </a:cubicBezTo>
                  <a:cubicBezTo>
                    <a:pt x="16" y="15"/>
                    <a:pt x="9" y="12"/>
                    <a:pt x="2" y="12"/>
                  </a:cubicBezTo>
                  <a:cubicBezTo>
                    <a:pt x="0" y="17"/>
                    <a:pt x="3" y="23"/>
                    <a:pt x="7" y="26"/>
                  </a:cubicBezTo>
                  <a:cubicBezTo>
                    <a:pt x="12" y="32"/>
                    <a:pt x="20" y="33"/>
                    <a:pt x="28" y="33"/>
                  </a:cubicBezTo>
                  <a:cubicBezTo>
                    <a:pt x="32" y="33"/>
                    <a:pt x="35" y="33"/>
                    <a:pt x="38" y="33"/>
                  </a:cubicBezTo>
                  <a:cubicBezTo>
                    <a:pt x="50" y="31"/>
                    <a:pt x="66" y="26"/>
                    <a:pt x="71" y="13"/>
                  </a:cubicBezTo>
                  <a:cubicBezTo>
                    <a:pt x="72" y="10"/>
                    <a:pt x="73" y="5"/>
                    <a:pt x="71" y="2"/>
                  </a:cubicBezTo>
                  <a:cubicBezTo>
                    <a:pt x="71" y="1"/>
                    <a:pt x="70" y="1"/>
                    <a:pt x="68" y="0"/>
                  </a:cubicBezTo>
                  <a:cubicBezTo>
                    <a:pt x="68" y="0"/>
                    <a:pt x="68" y="0"/>
                    <a:pt x="67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19" name="Freeform 68">
              <a:extLst>
                <a:ext uri="{FF2B5EF4-FFF2-40B4-BE49-F238E27FC236}">
                  <a16:creationId xmlns:a16="http://schemas.microsoft.com/office/drawing/2014/main" id="{0D194B8F-44C9-42F9-91DE-349593DE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201" y="1308100"/>
              <a:ext cx="211138" cy="280988"/>
            </a:xfrm>
            <a:custGeom>
              <a:avLst/>
              <a:gdLst>
                <a:gd name="T0" fmla="*/ 34 w 50"/>
                <a:gd name="T1" fmla="*/ 0 h 66"/>
                <a:gd name="T2" fmla="*/ 31 w 50"/>
                <a:gd name="T3" fmla="*/ 1 h 66"/>
                <a:gd name="T4" fmla="*/ 30 w 50"/>
                <a:gd name="T5" fmla="*/ 14 h 66"/>
                <a:gd name="T6" fmla="*/ 17 w 50"/>
                <a:gd name="T7" fmla="*/ 47 h 66"/>
                <a:gd name="T8" fmla="*/ 0 w 50"/>
                <a:gd name="T9" fmla="*/ 61 h 66"/>
                <a:gd name="T10" fmla="*/ 13 w 50"/>
                <a:gd name="T11" fmla="*/ 66 h 66"/>
                <a:gd name="T12" fmla="*/ 15 w 50"/>
                <a:gd name="T13" fmla="*/ 66 h 66"/>
                <a:gd name="T14" fmla="*/ 39 w 50"/>
                <a:gd name="T15" fmla="*/ 45 h 66"/>
                <a:gd name="T16" fmla="*/ 43 w 50"/>
                <a:gd name="T17" fmla="*/ 7 h 66"/>
                <a:gd name="T18" fmla="*/ 34 w 50"/>
                <a:gd name="T19" fmla="*/ 0 h 66"/>
                <a:gd name="T20" fmla="*/ 34 w 5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66">
                  <a:moveTo>
                    <a:pt x="34" y="0"/>
                  </a:moveTo>
                  <a:cubicBezTo>
                    <a:pt x="33" y="0"/>
                    <a:pt x="32" y="0"/>
                    <a:pt x="31" y="1"/>
                  </a:cubicBezTo>
                  <a:cubicBezTo>
                    <a:pt x="27" y="4"/>
                    <a:pt x="30" y="10"/>
                    <a:pt x="30" y="14"/>
                  </a:cubicBezTo>
                  <a:cubicBezTo>
                    <a:pt x="29" y="26"/>
                    <a:pt x="26" y="38"/>
                    <a:pt x="17" y="47"/>
                  </a:cubicBezTo>
                  <a:cubicBezTo>
                    <a:pt x="11" y="52"/>
                    <a:pt x="5" y="55"/>
                    <a:pt x="0" y="61"/>
                  </a:cubicBezTo>
                  <a:cubicBezTo>
                    <a:pt x="3" y="65"/>
                    <a:pt x="8" y="66"/>
                    <a:pt x="13" y="66"/>
                  </a:cubicBezTo>
                  <a:cubicBezTo>
                    <a:pt x="13" y="66"/>
                    <a:pt x="14" y="66"/>
                    <a:pt x="15" y="66"/>
                  </a:cubicBezTo>
                  <a:cubicBezTo>
                    <a:pt x="26" y="65"/>
                    <a:pt x="34" y="53"/>
                    <a:pt x="39" y="45"/>
                  </a:cubicBezTo>
                  <a:cubicBezTo>
                    <a:pt x="45" y="34"/>
                    <a:pt x="50" y="18"/>
                    <a:pt x="43" y="7"/>
                  </a:cubicBezTo>
                  <a:cubicBezTo>
                    <a:pt x="41" y="4"/>
                    <a:pt x="38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FEE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2" name="Freeform 69">
              <a:extLst>
                <a:ext uri="{FF2B5EF4-FFF2-40B4-BE49-F238E27FC236}">
                  <a16:creationId xmlns:a16="http://schemas.microsoft.com/office/drawing/2014/main" id="{E0FE302F-0ED1-4AC6-A2EE-B5766C230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6" y="784225"/>
              <a:ext cx="309563" cy="141288"/>
            </a:xfrm>
            <a:custGeom>
              <a:avLst/>
              <a:gdLst>
                <a:gd name="T0" fmla="*/ 44 w 73"/>
                <a:gd name="T1" fmla="*/ 0 h 33"/>
                <a:gd name="T2" fmla="*/ 36 w 73"/>
                <a:gd name="T3" fmla="*/ 1 h 33"/>
                <a:gd name="T4" fmla="*/ 3 w 73"/>
                <a:gd name="T5" fmla="*/ 19 h 33"/>
                <a:gd name="T6" fmla="*/ 2 w 73"/>
                <a:gd name="T7" fmla="*/ 31 h 33"/>
                <a:gd name="T8" fmla="*/ 5 w 73"/>
                <a:gd name="T9" fmla="*/ 33 h 33"/>
                <a:gd name="T10" fmla="*/ 6 w 73"/>
                <a:gd name="T11" fmla="*/ 33 h 33"/>
                <a:gd name="T12" fmla="*/ 16 w 73"/>
                <a:gd name="T13" fmla="*/ 26 h 33"/>
                <a:gd name="T14" fmla="*/ 43 w 73"/>
                <a:gd name="T15" fmla="*/ 17 h 33"/>
                <a:gd name="T16" fmla="*/ 50 w 73"/>
                <a:gd name="T17" fmla="*/ 18 h 33"/>
                <a:gd name="T18" fmla="*/ 72 w 73"/>
                <a:gd name="T19" fmla="*/ 22 h 33"/>
                <a:gd name="T20" fmla="*/ 67 w 73"/>
                <a:gd name="T21" fmla="*/ 7 h 33"/>
                <a:gd name="T22" fmla="*/ 44 w 73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33">
                  <a:moveTo>
                    <a:pt x="44" y="0"/>
                  </a:moveTo>
                  <a:cubicBezTo>
                    <a:pt x="41" y="0"/>
                    <a:pt x="38" y="0"/>
                    <a:pt x="36" y="1"/>
                  </a:cubicBezTo>
                  <a:cubicBezTo>
                    <a:pt x="24" y="2"/>
                    <a:pt x="8" y="7"/>
                    <a:pt x="3" y="19"/>
                  </a:cubicBezTo>
                  <a:cubicBezTo>
                    <a:pt x="1" y="22"/>
                    <a:pt x="0" y="28"/>
                    <a:pt x="2" y="31"/>
                  </a:cubicBezTo>
                  <a:cubicBezTo>
                    <a:pt x="3" y="32"/>
                    <a:pt x="3" y="32"/>
                    <a:pt x="5" y="33"/>
                  </a:cubicBezTo>
                  <a:cubicBezTo>
                    <a:pt x="5" y="33"/>
                    <a:pt x="6" y="33"/>
                    <a:pt x="6" y="33"/>
                  </a:cubicBezTo>
                  <a:cubicBezTo>
                    <a:pt x="10" y="33"/>
                    <a:pt x="14" y="28"/>
                    <a:pt x="16" y="26"/>
                  </a:cubicBezTo>
                  <a:cubicBezTo>
                    <a:pt x="24" y="20"/>
                    <a:pt x="33" y="17"/>
                    <a:pt x="43" y="17"/>
                  </a:cubicBezTo>
                  <a:cubicBezTo>
                    <a:pt x="45" y="17"/>
                    <a:pt x="48" y="17"/>
                    <a:pt x="50" y="18"/>
                  </a:cubicBezTo>
                  <a:cubicBezTo>
                    <a:pt x="57" y="19"/>
                    <a:pt x="64" y="22"/>
                    <a:pt x="72" y="22"/>
                  </a:cubicBezTo>
                  <a:cubicBezTo>
                    <a:pt x="73" y="17"/>
                    <a:pt x="70" y="11"/>
                    <a:pt x="67" y="7"/>
                  </a:cubicBezTo>
                  <a:cubicBezTo>
                    <a:pt x="61" y="2"/>
                    <a:pt x="53" y="0"/>
                    <a:pt x="44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3" name="Freeform 70">
              <a:extLst>
                <a:ext uri="{FF2B5EF4-FFF2-40B4-BE49-F238E27FC236}">
                  <a16:creationId xmlns:a16="http://schemas.microsoft.com/office/drawing/2014/main" id="{D824D257-2EFB-4E10-B24A-1BB4F1B66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614" y="890588"/>
              <a:ext cx="258763" cy="242888"/>
            </a:xfrm>
            <a:custGeom>
              <a:avLst/>
              <a:gdLst>
                <a:gd name="T0" fmla="*/ 16 w 61"/>
                <a:gd name="T1" fmla="*/ 0 h 57"/>
                <a:gd name="T2" fmla="*/ 10 w 61"/>
                <a:gd name="T3" fmla="*/ 1 h 57"/>
                <a:gd name="T4" fmla="*/ 1 w 61"/>
                <a:gd name="T5" fmla="*/ 7 h 57"/>
                <a:gd name="T6" fmla="*/ 1 w 61"/>
                <a:gd name="T7" fmla="*/ 11 h 57"/>
                <a:gd name="T8" fmla="*/ 13 w 61"/>
                <a:gd name="T9" fmla="*/ 16 h 57"/>
                <a:gd name="T10" fmla="*/ 41 w 61"/>
                <a:gd name="T11" fmla="*/ 37 h 57"/>
                <a:gd name="T12" fmla="*/ 50 w 61"/>
                <a:gd name="T13" fmla="*/ 57 h 57"/>
                <a:gd name="T14" fmla="*/ 59 w 61"/>
                <a:gd name="T15" fmla="*/ 44 h 57"/>
                <a:gd name="T16" fmla="*/ 45 w 61"/>
                <a:gd name="T17" fmla="*/ 15 h 57"/>
                <a:gd name="T18" fmla="*/ 16 w 61"/>
                <a:gd name="T1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57">
                  <a:moveTo>
                    <a:pt x="16" y="0"/>
                  </a:moveTo>
                  <a:cubicBezTo>
                    <a:pt x="14" y="0"/>
                    <a:pt x="12" y="0"/>
                    <a:pt x="10" y="1"/>
                  </a:cubicBezTo>
                  <a:cubicBezTo>
                    <a:pt x="7" y="2"/>
                    <a:pt x="2" y="4"/>
                    <a:pt x="1" y="7"/>
                  </a:cubicBezTo>
                  <a:cubicBezTo>
                    <a:pt x="0" y="8"/>
                    <a:pt x="0" y="9"/>
                    <a:pt x="1" y="11"/>
                  </a:cubicBezTo>
                  <a:cubicBezTo>
                    <a:pt x="2" y="15"/>
                    <a:pt x="9" y="15"/>
                    <a:pt x="13" y="16"/>
                  </a:cubicBezTo>
                  <a:cubicBezTo>
                    <a:pt x="25" y="19"/>
                    <a:pt x="35" y="26"/>
                    <a:pt x="41" y="37"/>
                  </a:cubicBezTo>
                  <a:cubicBezTo>
                    <a:pt x="44" y="44"/>
                    <a:pt x="46" y="51"/>
                    <a:pt x="50" y="57"/>
                  </a:cubicBezTo>
                  <a:cubicBezTo>
                    <a:pt x="55" y="55"/>
                    <a:pt x="58" y="49"/>
                    <a:pt x="59" y="44"/>
                  </a:cubicBezTo>
                  <a:cubicBezTo>
                    <a:pt x="61" y="33"/>
                    <a:pt x="52" y="23"/>
                    <a:pt x="45" y="15"/>
                  </a:cubicBezTo>
                  <a:cubicBezTo>
                    <a:pt x="38" y="8"/>
                    <a:pt x="27" y="0"/>
                    <a:pt x="16" y="0"/>
                  </a:cubicBezTo>
                </a:path>
              </a:pathLst>
            </a:custGeom>
            <a:solidFill>
              <a:srgbClr val="FEE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260" name="文本框 558">
            <a:extLst>
              <a:ext uri="{FF2B5EF4-FFF2-40B4-BE49-F238E27FC236}">
                <a16:creationId xmlns:a16="http://schemas.microsoft.com/office/drawing/2014/main" id="{17974BA2-623D-4CCB-BD2A-D4C805CC6430}"/>
              </a:ext>
            </a:extLst>
          </p:cNvPr>
          <p:cNvSpPr txBox="1"/>
          <p:nvPr/>
        </p:nvSpPr>
        <p:spPr>
          <a:xfrm>
            <a:off x="2816720" y="2624301"/>
            <a:ext cx="79477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indent="-571500" algn="ctr">
              <a:buAutoNum type="romanUcPeriod"/>
            </a:pPr>
            <a:r>
              <a:rPr lang="en-US" altLang="zh-CN" sz="4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QUAN SÁT TRANH</a:t>
            </a:r>
            <a:endParaRPr lang="zh-CN" altLang="en-US" sz="4800" b="1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png images | PNGEgg">
            <a:extLst>
              <a:ext uri="{FF2B5EF4-FFF2-40B4-BE49-F238E27FC236}">
                <a16:creationId xmlns:a16="http://schemas.microsoft.com/office/drawing/2014/main" id="{B596FA8B-97D0-441A-909E-25BEDF22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8" b="95980" l="1186" r="98419">
                        <a14:foregroundMark x1="31225" y1="9045" x2="31225" y2="8040"/>
                        <a14:foregroundMark x1="37154" y1="2010" x2="30830" y2="2010"/>
                        <a14:foregroundMark x1="34387" y1="48744" x2="32016" y2="57286"/>
                        <a14:foregroundMark x1="38340" y1="33166" x2="42688" y2="36683"/>
                        <a14:foregroundMark x1="24111" y1="32663" x2="24111" y2="38693"/>
                        <a14:foregroundMark x1="5534" y1="62814" x2="7510" y2="79397"/>
                        <a14:foregroundMark x1="2767" y1="64824" x2="2372" y2="67337"/>
                        <a14:foregroundMark x1="1581" y1="63819" x2="1581" y2="62312"/>
                        <a14:foregroundMark x1="7905" y1="88442" x2="8300" y2="92965"/>
                        <a14:foregroundMark x1="28458" y1="89447" x2="28458" y2="94975"/>
                        <a14:foregroundMark x1="10277" y1="93970" x2="9486" y2="96482"/>
                        <a14:foregroundMark x1="90909" y1="36181" x2="91219" y2="36181"/>
                        <a14:foregroundMark x1="97056" y1="26489" x2="98419" y2="24623"/>
                        <a14:foregroundMark x1="93281" y1="31658" x2="93579" y2="31250"/>
                        <a14:foregroundMark x1="92490" y1="35176" x2="94862" y2="29648"/>
                        <a14:backgroundMark x1="94862" y1="36181" x2="93676" y2="38191"/>
                        <a14:backgroundMark x1="94071" y1="29146" x2="94071" y2="29648"/>
                        <a14:backgroundMark x1="93676" y1="30653" x2="93281" y2="30653"/>
                        <a14:backgroundMark x1="94071" y1="29648" x2="94202" y2="29425"/>
                        <a14:backgroundMark x1="92885" y1="30653" x2="93281" y2="3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7598"/>
            <a:ext cx="3745108" cy="29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11">
            <a:extLst>
              <a:ext uri="{FF2B5EF4-FFF2-40B4-BE49-F238E27FC236}">
                <a16:creationId xmlns:a16="http://schemas.microsoft.com/office/drawing/2014/main" id="{D66058E1-D706-447C-A34C-3E0E7E8F4E5F}"/>
              </a:ext>
            </a:extLst>
          </p:cNvPr>
          <p:cNvSpPr/>
          <p:nvPr/>
        </p:nvSpPr>
        <p:spPr>
          <a:xfrm>
            <a:off x="1477567" y="507658"/>
            <a:ext cx="8907404" cy="332994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cử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 err="1"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altLang="en-US" sz="36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vi-VN" altLang="en-US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7E90E38E-14B8-4F57-97DF-87BE00C7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3" y="4110624"/>
            <a:ext cx="1799256" cy="2662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35096F-4435-4A20-8D0A-2EAE2E44B5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663" t="8027" r="18496" b="5442"/>
          <a:stretch/>
        </p:blipFill>
        <p:spPr>
          <a:xfrm rot="16200000">
            <a:off x="4392466" y="-1551302"/>
            <a:ext cx="5589041" cy="92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7E90E38E-14B8-4F57-97DF-87BE00C7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3" y="4110624"/>
            <a:ext cx="1799256" cy="2662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C89480-D6CD-4FF3-8F90-D494A7999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51" t="10499" r="21066" b="7732"/>
          <a:stretch/>
        </p:blipFill>
        <p:spPr>
          <a:xfrm rot="16200000">
            <a:off x="4367318" y="-1456172"/>
            <a:ext cx="5701008" cy="92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7E90E38E-14B8-4F57-97DF-87BE00C7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3" y="4110624"/>
            <a:ext cx="1799256" cy="2662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401B95-F733-4582-9B60-B0C0B3ADF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6" t="5464" r="9456" b="9502"/>
          <a:stretch/>
        </p:blipFill>
        <p:spPr>
          <a:xfrm rot="16200000">
            <a:off x="4262182" y="-1360365"/>
            <a:ext cx="5906279" cy="89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">
            <a:extLst>
              <a:ext uri="{FF2B5EF4-FFF2-40B4-BE49-F238E27FC236}">
                <a16:creationId xmlns:a16="http://schemas.microsoft.com/office/drawing/2014/main" id="{7E90E38E-14B8-4F57-97DF-87BE00C7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3" y="4110624"/>
            <a:ext cx="1799256" cy="2662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667DA6-7529-444D-A510-931CED1E9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05" t="13900" r="9456" b="9910"/>
          <a:stretch/>
        </p:blipFill>
        <p:spPr>
          <a:xfrm rot="16200000">
            <a:off x="4054267" y="-1451027"/>
            <a:ext cx="6111319" cy="92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644</TotalTime>
  <Words>467</Words>
  <Application>Microsoft Office PowerPoint</Application>
  <PresentationFormat>Widescreen</PresentationFormat>
  <Paragraphs>56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微软雅黑</vt:lpstr>
      <vt:lpstr>Arial</vt:lpstr>
      <vt:lpstr>Times New Roman</vt:lpstr>
      <vt:lpstr>Wingdings</vt:lpstr>
      <vt:lpstr>字魂36号-正文宋楷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Giang Giang</cp:lastModifiedBy>
  <cp:revision>69</cp:revision>
  <dcterms:created xsi:type="dcterms:W3CDTF">2017-08-18T03:02:00Z</dcterms:created>
  <dcterms:modified xsi:type="dcterms:W3CDTF">2021-11-06T04:40:51Z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