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77" r:id="rId2"/>
    <p:sldId id="260" r:id="rId3"/>
    <p:sldId id="263" r:id="rId4"/>
    <p:sldId id="264" r:id="rId5"/>
    <p:sldId id="279" r:id="rId6"/>
    <p:sldId id="268" r:id="rId7"/>
    <p:sldId id="269" r:id="rId8"/>
    <p:sldId id="284" r:id="rId9"/>
    <p:sldId id="273" r:id="rId10"/>
    <p:sldId id="285" r:id="rId11"/>
    <p:sldId id="288" r:id="rId12"/>
    <p:sldId id="287" r:id="rId13"/>
    <p:sldId id="286" r:id="rId14"/>
    <p:sldId id="274" r:id="rId15"/>
    <p:sldId id="289" r:id="rId16"/>
    <p:sldId id="275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2FF"/>
    <a:srgbClr val="2E719B"/>
    <a:srgbClr val="E08034"/>
    <a:srgbClr val="B66DD6"/>
    <a:srgbClr val="F5F0D0"/>
    <a:srgbClr val="B6C8E4"/>
    <a:srgbClr val="6ACEFF"/>
    <a:srgbClr val="FDCD3F"/>
    <a:srgbClr val="ED8F9B"/>
    <a:srgbClr val="C15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6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9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06EB7-3795-4CE4-83D0-43291E845C62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0FF53-CCBF-43FC-A463-409A9E1FD34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837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97C6E-553A-4EE5-9381-5576B9E69067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5D237-9879-4F55-9491-6E4DA51CB3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r="72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61"/>
          <a:stretch>
            <a:fillRect/>
          </a:stretch>
        </p:blipFill>
        <p:spPr>
          <a:xfrm>
            <a:off x="0" y="3255536"/>
            <a:ext cx="12192000" cy="3602464"/>
          </a:xfrm>
          <a:prstGeom prst="rect">
            <a:avLst/>
          </a:prstGeom>
        </p:spPr>
      </p:pic>
      <p:grpSp>
        <p:nvGrpSpPr>
          <p:cNvPr id="2" name="组合 15"/>
          <p:cNvGrpSpPr/>
          <p:nvPr/>
        </p:nvGrpSpPr>
        <p:grpSpPr>
          <a:xfrm>
            <a:off x="412750" y="455508"/>
            <a:ext cx="805042" cy="460276"/>
            <a:chOff x="2413166" y="426720"/>
            <a:chExt cx="693043" cy="396241"/>
          </a:xfrm>
        </p:grpSpPr>
        <p:sp>
          <p:nvSpPr>
            <p:cNvPr id="17" name="矩形 16"/>
            <p:cNvSpPr/>
            <p:nvPr/>
          </p:nvSpPr>
          <p:spPr>
            <a:xfrm rot="2744590">
              <a:off x="2413166" y="426720"/>
              <a:ext cx="396240" cy="396240"/>
            </a:xfrm>
            <a:prstGeom prst="rect">
              <a:avLst/>
            </a:prstGeom>
            <a:solidFill>
              <a:srgbClr val="90C8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 rot="2744590">
              <a:off x="2709969" y="426721"/>
              <a:ext cx="396240" cy="396240"/>
            </a:xfrm>
            <a:prstGeom prst="rect">
              <a:avLst/>
            </a:prstGeom>
            <a:solidFill>
              <a:srgbClr val="3E3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0" name="标题 3"/>
          <p:cNvSpPr>
            <a:spLocks noGrp="1"/>
          </p:cNvSpPr>
          <p:nvPr/>
        </p:nvSpPr>
        <p:spPr>
          <a:xfrm>
            <a:off x="1779813" y="1755685"/>
            <a:ext cx="9127672" cy="206438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 eaLnBrk="1" fontAlgn="base" hangingPunct="1"/>
            <a:r>
              <a:rPr lang="en-US" altLang="zh-CN" sz="4800" b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叶根友童体简" panose="02010601030101010101" pitchFamily="2" charset="-122"/>
                <a:cs typeface="Times New Roman" panose="02020603050405020304" charset="0"/>
                <a:sym typeface="+mn-lt"/>
              </a:rPr>
              <a:t>HOẠT ĐỘNG </a:t>
            </a:r>
          </a:p>
          <a:p>
            <a:pPr rtl="0" eaLnBrk="1" fontAlgn="base" hangingPunct="1"/>
            <a:r>
              <a:rPr lang="en-US" altLang="zh-CN" sz="4800" b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叶根友童体简" panose="02010601030101010101" pitchFamily="2" charset="-122"/>
                <a:cs typeface="Times New Roman" panose="02020603050405020304" charset="0"/>
                <a:sym typeface="+mn-lt"/>
              </a:rPr>
              <a:t>NGOÀI GIỜ CHÍNH KHÓA</a:t>
            </a:r>
            <a:endParaRPr lang="en-US" altLang="zh-CN" sz="48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叶根友童体简" panose="02010601030101010101" pitchFamily="2" charset="-122"/>
              <a:cs typeface="Times New Roman" panose="02020603050405020304" charset="0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A79BE7-CB6F-4335-862C-86707F6AB194}"/>
              </a:ext>
            </a:extLst>
          </p:cNvPr>
          <p:cNvSpPr txBox="1"/>
          <p:nvPr/>
        </p:nvSpPr>
        <p:spPr>
          <a:xfrm>
            <a:off x="2095018" y="0"/>
            <a:ext cx="816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D996F2AD-779F-4188-A611-9E5720051B02}"/>
              </a:ext>
            </a:extLst>
          </p:cNvPr>
          <p:cNvSpPr txBox="1"/>
          <p:nvPr/>
        </p:nvSpPr>
        <p:spPr>
          <a:xfrm>
            <a:off x="83976" y="365440"/>
            <a:ext cx="118569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ở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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bên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dưới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: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Nguy hiểm khi đi xe đạp dàn hàng ngang">
            <a:extLst>
              <a:ext uri="{FF2B5EF4-FFF2-40B4-BE49-F238E27FC236}">
                <a16:creationId xmlns:a16="http://schemas.microsoft.com/office/drawing/2014/main" id="{E3E56D6E-3BA9-46B4-B130-464B99019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3" y="1429917"/>
            <a:ext cx="4273419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een &amp;#39;bốc đầu&amp;#39; với xe đạp - Ngôi sao">
            <a:extLst>
              <a:ext uri="{FF2B5EF4-FFF2-40B4-BE49-F238E27FC236}">
                <a16:creationId xmlns:a16="http://schemas.microsoft.com/office/drawing/2014/main" id="{9EA0C217-00DA-4322-B842-D22652B0D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423" y="1429917"/>
            <a:ext cx="4487090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1A9081-01F1-40CF-8F97-00B33C0671C4}"/>
              </a:ext>
            </a:extLst>
          </p:cNvPr>
          <p:cNvSpPr txBox="1"/>
          <p:nvPr/>
        </p:nvSpPr>
        <p:spPr>
          <a:xfrm>
            <a:off x="2178697" y="4917232"/>
            <a:ext cx="625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E7AA57-ABE4-4664-8953-276863DF66CC}"/>
              </a:ext>
            </a:extLst>
          </p:cNvPr>
          <p:cNvSpPr txBox="1"/>
          <p:nvPr/>
        </p:nvSpPr>
        <p:spPr>
          <a:xfrm>
            <a:off x="8355562" y="4917232"/>
            <a:ext cx="625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189449-FFCA-4722-8087-AAB2D6C99AE5}"/>
              </a:ext>
            </a:extLst>
          </p:cNvPr>
          <p:cNvSpPr/>
          <p:nvPr/>
        </p:nvSpPr>
        <p:spPr>
          <a:xfrm>
            <a:off x="2642894" y="4838693"/>
            <a:ext cx="447871" cy="4478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0B881E-B809-4E29-AF9A-B86811CEAF0A}"/>
              </a:ext>
            </a:extLst>
          </p:cNvPr>
          <p:cNvSpPr/>
          <p:nvPr/>
        </p:nvSpPr>
        <p:spPr>
          <a:xfrm>
            <a:off x="8756777" y="4819998"/>
            <a:ext cx="447871" cy="4478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2D58A6-E753-4FAC-B5AC-448F6BBE81A1}"/>
              </a:ext>
            </a:extLst>
          </p:cNvPr>
          <p:cNvSpPr txBox="1"/>
          <p:nvPr/>
        </p:nvSpPr>
        <p:spPr>
          <a:xfrm>
            <a:off x="1031032" y="4182839"/>
            <a:ext cx="379755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746B9E-491F-4DEE-8491-09E7B131BFB3}"/>
              </a:ext>
            </a:extLst>
          </p:cNvPr>
          <p:cNvSpPr txBox="1"/>
          <p:nvPr/>
        </p:nvSpPr>
        <p:spPr>
          <a:xfrm>
            <a:off x="7181188" y="4173492"/>
            <a:ext cx="379755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1CAF4E-07F8-4257-A04C-5E3B825446E3}"/>
              </a:ext>
            </a:extLst>
          </p:cNvPr>
          <p:cNvSpPr txBox="1"/>
          <p:nvPr/>
        </p:nvSpPr>
        <p:spPr>
          <a:xfrm>
            <a:off x="2682547" y="4877962"/>
            <a:ext cx="625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1C6829-A9E1-4C9F-AEC9-90EE474138AC}"/>
              </a:ext>
            </a:extLst>
          </p:cNvPr>
          <p:cNvSpPr txBox="1"/>
          <p:nvPr/>
        </p:nvSpPr>
        <p:spPr>
          <a:xfrm>
            <a:off x="8780105" y="4859267"/>
            <a:ext cx="625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</a:p>
        </p:txBody>
      </p:sp>
    </p:spTree>
    <p:extLst>
      <p:ext uri="{BB962C8B-B14F-4D97-AF65-F5344CB8AC3E}">
        <p14:creationId xmlns:p14="http://schemas.microsoft.com/office/powerpoint/2010/main" val="244414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25" y="4228465"/>
            <a:ext cx="12252325" cy="26295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" y="2114550"/>
            <a:ext cx="3540125" cy="4743450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2858610" y="812812"/>
            <a:ext cx="9262905" cy="2117725"/>
          </a:xfrm>
          <a:prstGeom prst="rect">
            <a:avLst/>
          </a:prstGeom>
          <a:solidFill>
            <a:srgbClr val="6AC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NHỮNG ĐIỀU CẤM KHI ĐI XE ĐẠP</a:t>
            </a:r>
            <a:endParaRPr lang="vi-VN" altLang="en-US" sz="4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5953E6-1F99-4912-A7DA-E9EAB5346AB4}"/>
              </a:ext>
            </a:extLst>
          </p:cNvPr>
          <p:cNvSpPr txBox="1"/>
          <p:nvPr/>
        </p:nvSpPr>
        <p:spPr>
          <a:xfrm>
            <a:off x="2095018" y="0"/>
            <a:ext cx="816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</p:spTree>
    <p:extLst>
      <p:ext uri="{BB962C8B-B14F-4D97-AF65-F5344CB8AC3E}">
        <p14:creationId xmlns:p14="http://schemas.microsoft.com/office/powerpoint/2010/main" val="26131705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034c01af2e17dcb4f3cb252b30ead95">
            <a:extLst>
              <a:ext uri="{FF2B5EF4-FFF2-40B4-BE49-F238E27FC236}">
                <a16:creationId xmlns:a16="http://schemas.microsoft.com/office/drawing/2014/main" id="{ADD10D0B-A476-46BB-A8BC-D9ABC3327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26610"/>
            <a:ext cx="2247900" cy="2247900"/>
          </a:xfrm>
          <a:prstGeom prst="rect">
            <a:avLst/>
          </a:prstGeom>
        </p:spPr>
      </p:pic>
      <p:sp>
        <p:nvSpPr>
          <p:cNvPr id="3" name="Cloud Callout 11">
            <a:extLst>
              <a:ext uri="{FF2B5EF4-FFF2-40B4-BE49-F238E27FC236}">
                <a16:creationId xmlns:a16="http://schemas.microsoft.com/office/drawing/2014/main" id="{6E3C66F5-E349-47DE-8136-2E3174B137D9}"/>
              </a:ext>
            </a:extLst>
          </p:cNvPr>
          <p:cNvSpPr/>
          <p:nvPr/>
        </p:nvSpPr>
        <p:spPr>
          <a:xfrm>
            <a:off x="376555" y="1137285"/>
            <a:ext cx="8907404" cy="3329940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kể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điều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nên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khi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vi-VN" altLang="en-US" sz="3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28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E5D153-C910-46EC-967C-3030D6C1B44A}"/>
              </a:ext>
            </a:extLst>
          </p:cNvPr>
          <p:cNvSpPr txBox="1"/>
          <p:nvPr/>
        </p:nvSpPr>
        <p:spPr>
          <a:xfrm>
            <a:off x="2095018" y="0"/>
            <a:ext cx="816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3382B283-6711-4FE9-AD7C-4A283DA5F6A1}"/>
              </a:ext>
            </a:extLst>
          </p:cNvPr>
          <p:cNvSpPr txBox="1"/>
          <p:nvPr/>
        </p:nvSpPr>
        <p:spPr>
          <a:xfrm>
            <a:off x="564099" y="524061"/>
            <a:ext cx="11063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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trước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ý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đúng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)</a:t>
            </a:r>
            <a:endParaRPr lang="vi-VN" alt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0ED170C5-CCFE-4414-A61F-736492F57F05}"/>
              </a:ext>
            </a:extLst>
          </p:cNvPr>
          <p:cNvSpPr txBox="1"/>
          <p:nvPr/>
        </p:nvSpPr>
        <p:spPr>
          <a:xfrm>
            <a:off x="1305481" y="1632897"/>
            <a:ext cx="1185690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2400"/>
              </a:spcBef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2400"/>
              </a:spcBef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2400"/>
              </a:spcBef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2400"/>
              </a:spcBef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2400"/>
              </a:spcBef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2400"/>
              </a:spcBef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AE6BF4-9250-43BD-82E3-F08B3FEEC2F2}"/>
              </a:ext>
            </a:extLst>
          </p:cNvPr>
          <p:cNvSpPr/>
          <p:nvPr/>
        </p:nvSpPr>
        <p:spPr>
          <a:xfrm>
            <a:off x="666333" y="1642267"/>
            <a:ext cx="536913" cy="46649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A8CDB-855F-4E76-ACAC-949602188897}"/>
              </a:ext>
            </a:extLst>
          </p:cNvPr>
          <p:cNvSpPr/>
          <p:nvPr/>
        </p:nvSpPr>
        <p:spPr>
          <a:xfrm>
            <a:off x="666333" y="2379386"/>
            <a:ext cx="536913" cy="46649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C01EBC-AB2A-4361-9B38-05758848EFA9}"/>
              </a:ext>
            </a:extLst>
          </p:cNvPr>
          <p:cNvSpPr/>
          <p:nvPr/>
        </p:nvSpPr>
        <p:spPr>
          <a:xfrm flipV="1">
            <a:off x="666333" y="3116505"/>
            <a:ext cx="536913" cy="46649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C66444-5AC9-45F4-AB5F-7C59A4D75C29}"/>
              </a:ext>
            </a:extLst>
          </p:cNvPr>
          <p:cNvSpPr/>
          <p:nvPr/>
        </p:nvSpPr>
        <p:spPr>
          <a:xfrm flipV="1">
            <a:off x="666333" y="3853625"/>
            <a:ext cx="536913" cy="46649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4547CA-B74A-4B7C-8199-2C678C503FFE}"/>
              </a:ext>
            </a:extLst>
          </p:cNvPr>
          <p:cNvSpPr/>
          <p:nvPr/>
        </p:nvSpPr>
        <p:spPr>
          <a:xfrm flipV="1">
            <a:off x="666333" y="4562835"/>
            <a:ext cx="536913" cy="46649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ACFBE6-B438-46F6-9D58-C02C30E84ECD}"/>
              </a:ext>
            </a:extLst>
          </p:cNvPr>
          <p:cNvSpPr/>
          <p:nvPr/>
        </p:nvSpPr>
        <p:spPr>
          <a:xfrm flipV="1">
            <a:off x="666332" y="5281541"/>
            <a:ext cx="536913" cy="46649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160BDC-8396-492A-805B-3B215F7DA3CE}"/>
              </a:ext>
            </a:extLst>
          </p:cNvPr>
          <p:cNvSpPr/>
          <p:nvPr/>
        </p:nvSpPr>
        <p:spPr>
          <a:xfrm flipV="1">
            <a:off x="666331" y="6103361"/>
            <a:ext cx="536913" cy="46649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F9CD28DA-BCFB-4484-973F-CF47702C34E9}"/>
              </a:ext>
            </a:extLst>
          </p:cNvPr>
          <p:cNvSpPr/>
          <p:nvPr/>
        </p:nvSpPr>
        <p:spPr>
          <a:xfrm>
            <a:off x="666331" y="1614303"/>
            <a:ext cx="507711" cy="50771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7CE7588D-0A44-4450-8C10-20E998EC80B5}"/>
              </a:ext>
            </a:extLst>
          </p:cNvPr>
          <p:cNvSpPr/>
          <p:nvPr/>
        </p:nvSpPr>
        <p:spPr>
          <a:xfrm>
            <a:off x="666331" y="2366076"/>
            <a:ext cx="507711" cy="50771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5A3B7FCC-0317-409E-B3C0-BC3846C92B4C}"/>
              </a:ext>
            </a:extLst>
          </p:cNvPr>
          <p:cNvSpPr/>
          <p:nvPr/>
        </p:nvSpPr>
        <p:spPr>
          <a:xfrm>
            <a:off x="678598" y="3075286"/>
            <a:ext cx="507711" cy="50771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ication Sign 14">
            <a:extLst>
              <a:ext uri="{FF2B5EF4-FFF2-40B4-BE49-F238E27FC236}">
                <a16:creationId xmlns:a16="http://schemas.microsoft.com/office/drawing/2014/main" id="{D9E48333-8BAA-41D6-9C93-CBE40E82A079}"/>
              </a:ext>
            </a:extLst>
          </p:cNvPr>
          <p:cNvSpPr/>
          <p:nvPr/>
        </p:nvSpPr>
        <p:spPr>
          <a:xfrm>
            <a:off x="663137" y="3835211"/>
            <a:ext cx="507711" cy="50771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ultiplication Sign 15">
            <a:extLst>
              <a:ext uri="{FF2B5EF4-FFF2-40B4-BE49-F238E27FC236}">
                <a16:creationId xmlns:a16="http://schemas.microsoft.com/office/drawing/2014/main" id="{D405096B-FF1E-4D5C-9D5C-87127D0B5159}"/>
              </a:ext>
            </a:extLst>
          </p:cNvPr>
          <p:cNvSpPr/>
          <p:nvPr/>
        </p:nvSpPr>
        <p:spPr>
          <a:xfrm>
            <a:off x="675060" y="4558376"/>
            <a:ext cx="507711" cy="50771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5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620cf808f3d9ee99069ccd7afd9b13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9129" y="3917595"/>
            <a:ext cx="4708131" cy="3160323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62004" y="155716"/>
            <a:ext cx="12125269" cy="4571952"/>
          </a:xfrm>
          <a:prstGeom prst="cloud">
            <a:avLst/>
          </a:prstGeom>
          <a:solidFill>
            <a:srgbClr val="2E71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1562582" y="601345"/>
            <a:ext cx="9906788" cy="3031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 b="1" u="sng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Ghi nhớ</a:t>
            </a:r>
            <a:endParaRPr lang="en-US" altLang="en-US" sz="2800" b="1" u="sng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Chọn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đúng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làn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đường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thô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sơ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Khi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rẽ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hoặc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qua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đường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phải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tuân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thủ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theo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báo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hoặc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tín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hiệu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đèn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giao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Ngồi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an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toàn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cười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đùa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khi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vi-VN" altLang="en-US" sz="28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" y="-43"/>
            <a:ext cx="12192000" cy="6920918"/>
          </a:xfrm>
          <a:prstGeom prst="rect">
            <a:avLst/>
          </a:prstGeom>
        </p:spPr>
      </p:pic>
      <p:grpSp>
        <p:nvGrpSpPr>
          <p:cNvPr id="38" name="Group 3"/>
          <p:cNvGrpSpPr/>
          <p:nvPr/>
        </p:nvGrpSpPr>
        <p:grpSpPr bwMode="auto">
          <a:xfrm>
            <a:off x="1458868" y="1574976"/>
            <a:ext cx="9084009" cy="1425363"/>
            <a:chOff x="-174" y="8"/>
            <a:chExt cx="4528" cy="814"/>
          </a:xfrm>
        </p:grpSpPr>
        <p:sp>
          <p:nvSpPr>
            <p:cNvPr id="39" name="Rectangle 5"/>
            <p:cNvSpPr>
              <a:spLocks noChangeArrowheads="1"/>
            </p:cNvSpPr>
            <p:nvPr/>
          </p:nvSpPr>
          <p:spPr bwMode="auto">
            <a:xfrm>
              <a:off x="0" y="54"/>
              <a:ext cx="4354" cy="70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 dirty="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40" name="Rectangle 6"/>
            <p:cNvSpPr>
              <a:spLocks noChangeArrowheads="1"/>
            </p:cNvSpPr>
            <p:nvPr/>
          </p:nvSpPr>
          <p:spPr bwMode="auto">
            <a:xfrm>
              <a:off x="-174" y="8"/>
              <a:ext cx="1205" cy="3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 dirty="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41" name="WordArt 7"/>
            <p:cNvSpPr>
              <a:spLocks noChangeArrowheads="1" noChangeShapeType="1"/>
            </p:cNvSpPr>
            <p:nvPr/>
          </p:nvSpPr>
          <p:spPr bwMode="auto">
            <a:xfrm>
              <a:off x="-38" y="72"/>
              <a:ext cx="1014" cy="23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zh-CN" sz="2400" kern="10" dirty="0">
                  <a:ln w="9525">
                    <a:solidFill>
                      <a:schemeClr val="bg1"/>
                    </a:solidFill>
                    <a:round/>
                  </a:ln>
                  <a:solidFill>
                    <a:schemeClr val="bg1"/>
                  </a:solidFill>
                  <a:latin typeface="+mj-lt"/>
                  <a:ea typeface="隶书" panose="02010509060101010101" pitchFamily="49" charset="-122"/>
                </a:rPr>
                <a:t>T</a:t>
              </a:r>
              <a:r>
                <a:rPr lang="vi-VN" altLang="zh-CN" sz="2400" kern="10" dirty="0">
                  <a:ln w="9525">
                    <a:solidFill>
                      <a:schemeClr val="bg1"/>
                    </a:solidFill>
                    <a:round/>
                  </a:ln>
                  <a:solidFill>
                    <a:schemeClr val="bg1"/>
                  </a:solidFill>
                  <a:latin typeface="+mj-lt"/>
                  <a:ea typeface="隶书" panose="02010509060101010101" pitchFamily="49" charset="-122"/>
                </a:rPr>
                <a:t>hực hiện được</a:t>
              </a:r>
            </a:p>
          </p:txBody>
        </p:sp>
        <p:sp>
          <p:nvSpPr>
            <p:cNvPr id="42" name="Rectangle 8"/>
            <p:cNvSpPr>
              <a:spLocks noChangeArrowheads="1"/>
            </p:cNvSpPr>
            <p:nvPr/>
          </p:nvSpPr>
          <p:spPr bwMode="auto">
            <a:xfrm>
              <a:off x="1046" y="54"/>
              <a:ext cx="3266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Nắm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được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những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quy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tắc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khi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đi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xe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đạp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trên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đường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.</a:t>
              </a:r>
              <a:endParaRPr lang="vi-VN" altLang="zh-CN" sz="2800" b="1" i="0" dirty="0">
                <a:solidFill>
                  <a:srgbClr val="FF0000"/>
                </a:solidFill>
                <a:latin typeface="Times New Roman" panose="02020603050405020304" charset="0"/>
                <a:ea typeface="隶书" panose="02010509060101010101" pitchFamily="49" charset="-122"/>
                <a:cs typeface="Times New Roman" panose="02020603050405020304" charset="0"/>
              </a:endParaRPr>
            </a:p>
          </p:txBody>
        </p:sp>
        <p:sp>
          <p:nvSpPr>
            <p:cNvPr id="44" name="AutoShape 10"/>
            <p:cNvSpPr/>
            <p:nvPr/>
          </p:nvSpPr>
          <p:spPr bwMode="auto">
            <a:xfrm>
              <a:off x="-174" y="329"/>
              <a:ext cx="1220" cy="113"/>
            </a:xfrm>
            <a:custGeom>
              <a:avLst/>
              <a:gdLst>
                <a:gd name="T0" fmla="*/ 0 w 21600"/>
                <a:gd name="T1" fmla="*/ 0 h 21600"/>
                <a:gd name="T2" fmla="*/ 59 w 21600"/>
                <a:gd name="T3" fmla="*/ 134 h 21600"/>
                <a:gd name="T4" fmla="*/ 1137 w 21600"/>
                <a:gd name="T5" fmla="*/ 134 h 21600"/>
                <a:gd name="T6" fmla="*/ 119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30 w 21600"/>
                <a:gd name="T13" fmla="*/ 2418 h 21600"/>
                <a:gd name="T14" fmla="*/ 19270 w 21600"/>
                <a:gd name="T15" fmla="*/ 19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grpSp>
        <p:nvGrpSpPr>
          <p:cNvPr id="45" name="Group 10"/>
          <p:cNvGrpSpPr/>
          <p:nvPr/>
        </p:nvGrpSpPr>
        <p:grpSpPr bwMode="auto">
          <a:xfrm>
            <a:off x="1458226" y="3245045"/>
            <a:ext cx="9084652" cy="1534795"/>
            <a:chOff x="-176" y="11"/>
            <a:chExt cx="4530" cy="677"/>
          </a:xfrm>
        </p:grpSpPr>
        <p:sp>
          <p:nvSpPr>
            <p:cNvPr id="46" name="Rectangle 5"/>
            <p:cNvSpPr>
              <a:spLocks noChangeArrowheads="1"/>
            </p:cNvSpPr>
            <p:nvPr/>
          </p:nvSpPr>
          <p:spPr bwMode="auto">
            <a:xfrm>
              <a:off x="32" y="54"/>
              <a:ext cx="4322" cy="544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 dirty="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47" name="Rectangle 6"/>
            <p:cNvSpPr>
              <a:spLocks noChangeArrowheads="1"/>
            </p:cNvSpPr>
            <p:nvPr/>
          </p:nvSpPr>
          <p:spPr bwMode="auto">
            <a:xfrm>
              <a:off x="-175" y="11"/>
              <a:ext cx="1121" cy="326"/>
            </a:xfrm>
            <a:prstGeom prst="rect">
              <a:avLst/>
            </a:prstGeom>
            <a:solidFill>
              <a:srgbClr val="C15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48" name="WordArt 7"/>
            <p:cNvSpPr>
              <a:spLocks noChangeArrowheads="1" noChangeShapeType="1"/>
            </p:cNvSpPr>
            <p:nvPr/>
          </p:nvSpPr>
          <p:spPr bwMode="auto">
            <a:xfrm>
              <a:off x="-130" y="62"/>
              <a:ext cx="1014" cy="23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zh-CN" sz="2400" kern="10" dirty="0">
                  <a:ln w="9525">
                    <a:solidFill>
                      <a:schemeClr val="bg1"/>
                    </a:solidFill>
                    <a:round/>
                  </a:ln>
                  <a:solidFill>
                    <a:schemeClr val="bg1"/>
                  </a:solidFill>
                  <a:latin typeface="+mj-lt"/>
                  <a:ea typeface="隶书" panose="02010509060101010101" pitchFamily="49" charset="-122"/>
                </a:rPr>
                <a:t>V</a:t>
              </a:r>
              <a:r>
                <a:rPr lang="vi-VN" altLang="zh-CN" sz="2400" kern="10" dirty="0">
                  <a:ln w="9525">
                    <a:solidFill>
                      <a:schemeClr val="bg1"/>
                    </a:solidFill>
                    <a:round/>
                  </a:ln>
                  <a:solidFill>
                    <a:schemeClr val="bg1"/>
                  </a:solidFill>
                  <a:latin typeface="+mj-lt"/>
                  <a:ea typeface="隶书" panose="02010509060101010101" pitchFamily="49" charset="-122"/>
                </a:rPr>
                <a:t>ận dụng được</a:t>
              </a:r>
            </a:p>
          </p:txBody>
        </p:sp>
        <p:sp>
          <p:nvSpPr>
            <p:cNvPr id="49" name="Rectangle 8"/>
            <p:cNvSpPr>
              <a:spLocks noChangeArrowheads="1"/>
            </p:cNvSpPr>
            <p:nvPr/>
          </p:nvSpPr>
          <p:spPr bwMode="auto">
            <a:xfrm>
              <a:off x="824" y="54"/>
              <a:ext cx="3472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vi-VN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Khi đi</a:t>
              </a:r>
              <a:r>
                <a:rPr lang="en-US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400" b="1" i="0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xe</a:t>
              </a:r>
              <a:r>
                <a:rPr lang="en-US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400" b="1" i="0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đạp</a:t>
              </a:r>
              <a:r>
                <a:rPr lang="en-US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400" b="1" i="0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trên</a:t>
              </a:r>
              <a:r>
                <a:rPr lang="en-US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400" b="1" i="0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đường</a:t>
              </a:r>
              <a:r>
                <a:rPr lang="en-US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400" b="1" i="0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phải</a:t>
              </a:r>
              <a:r>
                <a:rPr lang="en-US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400" b="1" i="0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đảm</a:t>
              </a:r>
              <a:r>
                <a:rPr lang="en-US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400" b="1" i="0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bảo</a:t>
              </a:r>
              <a:r>
                <a:rPr lang="en-US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an </a:t>
              </a:r>
              <a:r>
                <a:rPr lang="en-US" altLang="zh-CN" sz="2400" b="1" i="0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toàn</a:t>
              </a:r>
              <a:r>
                <a:rPr lang="en-US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, </a:t>
              </a:r>
              <a:r>
                <a:rPr lang="en-US" altLang="zh-CN" sz="2400" b="1" i="0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tuân</a:t>
              </a:r>
              <a:r>
                <a:rPr lang="en-US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400" b="1" i="0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thủ</a:t>
              </a:r>
              <a:r>
                <a:rPr lang="en-US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400" b="1" i="0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luật</a:t>
              </a:r>
              <a:r>
                <a:rPr lang="en-US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400" b="1" i="0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giao</a:t>
              </a:r>
              <a:r>
                <a:rPr lang="en-US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400" b="1" i="0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thông</a:t>
              </a:r>
              <a:r>
                <a:rPr lang="vi-VN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.</a:t>
              </a:r>
            </a:p>
          </p:txBody>
        </p:sp>
        <p:sp>
          <p:nvSpPr>
            <p:cNvPr id="50" name="AutoShape 9"/>
            <p:cNvSpPr/>
            <p:nvPr/>
          </p:nvSpPr>
          <p:spPr bwMode="auto">
            <a:xfrm>
              <a:off x="0" y="507"/>
              <a:ext cx="4354" cy="181"/>
            </a:xfrm>
            <a:custGeom>
              <a:avLst/>
              <a:gdLst>
                <a:gd name="T0" fmla="*/ 0 w 21600"/>
                <a:gd name="T1" fmla="*/ 0 h 21600"/>
                <a:gd name="T2" fmla="*/ 216 w 21600"/>
                <a:gd name="T3" fmla="*/ 181 h 21600"/>
                <a:gd name="T4" fmla="*/ 4138 w 21600"/>
                <a:gd name="T5" fmla="*/ 181 h 21600"/>
                <a:gd name="T6" fmla="*/ 4354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37 w 21600"/>
                <a:gd name="T13" fmla="*/ 2387 h 21600"/>
                <a:gd name="T14" fmla="*/ 19263 w 21600"/>
                <a:gd name="T15" fmla="*/ 192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51" name="AutoShape 10"/>
            <p:cNvSpPr/>
            <p:nvPr/>
          </p:nvSpPr>
          <p:spPr bwMode="auto">
            <a:xfrm>
              <a:off x="-176" y="331"/>
              <a:ext cx="1122" cy="134"/>
            </a:xfrm>
            <a:custGeom>
              <a:avLst/>
              <a:gdLst>
                <a:gd name="T0" fmla="*/ 0 w 21600"/>
                <a:gd name="T1" fmla="*/ 0 h 21600"/>
                <a:gd name="T2" fmla="*/ 59 w 21600"/>
                <a:gd name="T3" fmla="*/ 134 h 21600"/>
                <a:gd name="T4" fmla="*/ 1137 w 21600"/>
                <a:gd name="T5" fmla="*/ 134 h 21600"/>
                <a:gd name="T6" fmla="*/ 119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30 w 21600"/>
                <a:gd name="T13" fmla="*/ 2418 h 21600"/>
                <a:gd name="T14" fmla="*/ 19270 w 21600"/>
                <a:gd name="T15" fmla="*/ 19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5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grpSp>
        <p:nvGrpSpPr>
          <p:cNvPr id="52" name="Group 17"/>
          <p:cNvGrpSpPr/>
          <p:nvPr/>
        </p:nvGrpSpPr>
        <p:grpSpPr bwMode="auto">
          <a:xfrm>
            <a:off x="1626749" y="5032642"/>
            <a:ext cx="8939058" cy="1140275"/>
            <a:chOff x="-220" y="-10"/>
            <a:chExt cx="4614" cy="718"/>
          </a:xfrm>
        </p:grpSpPr>
        <p:sp>
          <p:nvSpPr>
            <p:cNvPr id="53" name="Rectangle 5"/>
            <p:cNvSpPr>
              <a:spLocks noChangeArrowheads="1"/>
            </p:cNvSpPr>
            <p:nvPr/>
          </p:nvSpPr>
          <p:spPr bwMode="auto">
            <a:xfrm>
              <a:off x="0" y="54"/>
              <a:ext cx="4354" cy="654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 dirty="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54" name="Rectangle 6"/>
            <p:cNvSpPr>
              <a:spLocks noChangeArrowheads="1"/>
            </p:cNvSpPr>
            <p:nvPr/>
          </p:nvSpPr>
          <p:spPr bwMode="auto">
            <a:xfrm>
              <a:off x="-220" y="-10"/>
              <a:ext cx="1205" cy="39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55" name="WordArt 7"/>
            <p:cNvSpPr>
              <a:spLocks noChangeArrowheads="1" noChangeShapeType="1"/>
            </p:cNvSpPr>
            <p:nvPr/>
          </p:nvSpPr>
          <p:spPr bwMode="auto">
            <a:xfrm>
              <a:off x="-180" y="39"/>
              <a:ext cx="1161" cy="3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2"/>
                </a:avLst>
              </a:prstTxWarp>
            </a:bodyPr>
            <a:lstStyle/>
            <a:p>
              <a:pPr algn="ctr"/>
              <a:r>
                <a:rPr lang="vi-VN" altLang="zh-CN" sz="2400" kern="10" dirty="0">
                  <a:ln w="9525">
                    <a:solidFill>
                      <a:schemeClr val="bg1"/>
                    </a:solidFill>
                    <a:round/>
                  </a:ln>
                  <a:solidFill>
                    <a:schemeClr val="bg1"/>
                  </a:solidFill>
                  <a:latin typeface="+mj-lt"/>
                  <a:ea typeface="隶书" panose="02010509060101010101" pitchFamily="49" charset="-122"/>
                </a:rPr>
                <a:t>Hình thành và phát triển</a:t>
              </a:r>
            </a:p>
          </p:txBody>
        </p:sp>
        <p:sp>
          <p:nvSpPr>
            <p:cNvPr id="56" name="Rectangle 8"/>
            <p:cNvSpPr>
              <a:spLocks noChangeArrowheads="1"/>
            </p:cNvSpPr>
            <p:nvPr/>
          </p:nvSpPr>
          <p:spPr bwMode="auto">
            <a:xfrm>
              <a:off x="1056" y="63"/>
              <a:ext cx="3338" cy="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Biết tôn trọng luật ATGT, thực hiện tốt luật an toàn giao thông đường bộ</a:t>
              </a:r>
              <a:r>
                <a:rPr lang="vi-VN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.</a:t>
              </a:r>
            </a:p>
          </p:txBody>
        </p:sp>
        <p:sp>
          <p:nvSpPr>
            <p:cNvPr id="58" name="AutoShape 10"/>
            <p:cNvSpPr/>
            <p:nvPr/>
          </p:nvSpPr>
          <p:spPr bwMode="auto">
            <a:xfrm>
              <a:off x="-215" y="341"/>
              <a:ext cx="1196" cy="134"/>
            </a:xfrm>
            <a:custGeom>
              <a:avLst/>
              <a:gdLst>
                <a:gd name="T0" fmla="*/ 0 w 21600"/>
                <a:gd name="T1" fmla="*/ 0 h 21600"/>
                <a:gd name="T2" fmla="*/ 59 w 21600"/>
                <a:gd name="T3" fmla="*/ 134 h 21600"/>
                <a:gd name="T4" fmla="*/ 1137 w 21600"/>
                <a:gd name="T5" fmla="*/ 134 h 21600"/>
                <a:gd name="T6" fmla="*/ 119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30 w 21600"/>
                <a:gd name="T13" fmla="*/ 2418 h 21600"/>
                <a:gd name="T14" fmla="*/ 19270 w 21600"/>
                <a:gd name="T15" fmla="*/ 19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660CC88-E8B0-4706-9D3E-77AB113BA10D}"/>
              </a:ext>
            </a:extLst>
          </p:cNvPr>
          <p:cNvSpPr txBox="1"/>
          <p:nvPr/>
        </p:nvSpPr>
        <p:spPr>
          <a:xfrm>
            <a:off x="2095018" y="0"/>
            <a:ext cx="816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  <p:pic>
        <p:nvPicPr>
          <p:cNvPr id="26" name="Picture 25" descr="A picture containing toy, doll, vector graphics, colorful&#10;&#10;Description automatically generated">
            <a:extLst>
              <a:ext uri="{FF2B5EF4-FFF2-40B4-BE49-F238E27FC236}">
                <a16:creationId xmlns:a16="http://schemas.microsoft.com/office/drawing/2014/main" id="{377E6227-12FF-46DB-9FCC-708A99ED35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7879" flipH="1">
            <a:off x="-79048" y="5136634"/>
            <a:ext cx="2211321" cy="1719550"/>
          </a:xfrm>
          <a:prstGeom prst="rect">
            <a:avLst/>
          </a:prstGeom>
        </p:spPr>
      </p:pic>
      <p:sp>
        <p:nvSpPr>
          <p:cNvPr id="27" name="Text Box 3">
            <a:extLst>
              <a:ext uri="{FF2B5EF4-FFF2-40B4-BE49-F238E27FC236}">
                <a16:creationId xmlns:a16="http://schemas.microsoft.com/office/drawing/2014/main" id="{066E6790-051D-402F-A461-879F75142AB8}"/>
              </a:ext>
            </a:extLst>
          </p:cNvPr>
          <p:cNvSpPr txBox="1"/>
          <p:nvPr/>
        </p:nvSpPr>
        <p:spPr>
          <a:xfrm>
            <a:off x="3699788" y="711001"/>
            <a:ext cx="6050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dirty="0" err="1">
                <a:latin typeface="Times New Roman" panose="02020603050405020304" charset="0"/>
                <a:cs typeface="Times New Roman" panose="02020603050405020304" charset="0"/>
              </a:rPr>
              <a:t>Mục</a:t>
            </a:r>
            <a:r>
              <a:rPr lang="en-US" alt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dirty="0" err="1">
                <a:latin typeface="Times New Roman" panose="02020603050405020304" charset="0"/>
                <a:cs typeface="Times New Roman" panose="02020603050405020304" charset="0"/>
              </a:rPr>
              <a:t>tiêu</a:t>
            </a:r>
            <a:r>
              <a:rPr lang="en-US" alt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dirty="0" err="1">
                <a:latin typeface="Times New Roman" panose="02020603050405020304" charset="0"/>
                <a:cs typeface="Times New Roman" panose="02020603050405020304" charset="0"/>
              </a:rPr>
              <a:t>đã</a:t>
            </a:r>
            <a:r>
              <a:rPr lang="vi-VN" altLang="en-US" sz="4000" dirty="0">
                <a:latin typeface="Times New Roman" panose="02020603050405020304" charset="0"/>
                <a:cs typeface="Times New Roman" panose="02020603050405020304" charset="0"/>
              </a:rPr>
              <a:t> đạt</a:t>
            </a:r>
            <a:r>
              <a:rPr lang="en-US" alt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dirty="0" err="1"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vi-VN" altLang="en-US" sz="4000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196192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r="72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61"/>
          <a:stretch>
            <a:fillRect/>
          </a:stretch>
        </p:blipFill>
        <p:spPr>
          <a:xfrm>
            <a:off x="0" y="3255536"/>
            <a:ext cx="12192000" cy="360246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412750" y="455508"/>
            <a:ext cx="805042" cy="460276"/>
            <a:chOff x="2413166" y="426720"/>
            <a:chExt cx="693043" cy="396241"/>
          </a:xfrm>
        </p:grpSpPr>
        <p:sp>
          <p:nvSpPr>
            <p:cNvPr id="17" name="矩形 16"/>
            <p:cNvSpPr/>
            <p:nvPr/>
          </p:nvSpPr>
          <p:spPr>
            <a:xfrm rot="2744590">
              <a:off x="2413166" y="426720"/>
              <a:ext cx="396240" cy="396240"/>
            </a:xfrm>
            <a:prstGeom prst="rect">
              <a:avLst/>
            </a:prstGeom>
            <a:solidFill>
              <a:srgbClr val="90C8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 rot="2744590">
              <a:off x="2709969" y="426721"/>
              <a:ext cx="396240" cy="396240"/>
            </a:xfrm>
            <a:prstGeom prst="rect">
              <a:avLst/>
            </a:prstGeom>
            <a:solidFill>
              <a:srgbClr val="3E3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0" name="标题 3"/>
          <p:cNvSpPr>
            <a:spLocks noGrp="1"/>
          </p:cNvSpPr>
          <p:nvPr/>
        </p:nvSpPr>
        <p:spPr>
          <a:xfrm>
            <a:off x="2537460" y="1690370"/>
            <a:ext cx="7736840" cy="206438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 eaLnBrk="1" fontAlgn="base" hangingPunct="1"/>
            <a:r>
              <a:rPr lang="en-US" altLang="zh-CN" sz="48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叶根友童体简" panose="02010601030101010101" pitchFamily="2" charset="-122"/>
                <a:cs typeface="Times New Roman" panose="02020603050405020304" charset="0"/>
                <a:sym typeface="+mn-lt"/>
              </a:rPr>
              <a:t>CH</a:t>
            </a:r>
            <a:r>
              <a:rPr lang="vi-VN" altLang="en-US" sz="48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叶根友童体简" panose="02010601030101010101" pitchFamily="2" charset="-122"/>
                <a:cs typeface="Times New Roman" panose="02020603050405020304" charset="0"/>
                <a:sym typeface="+mn-lt"/>
              </a:rPr>
              <a:t>ÚC CÁC EM CHĂM NGOAN, HỌC GIỎI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叶根友童体简" panose="02010601030101010101" pitchFamily="2" charset="-122"/>
                <a:cs typeface="Times New Roman" panose="02020603050405020304" charset="0"/>
                <a:sym typeface="+mn-lt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661829-3865-450E-8D9E-E276E87AAFE3}"/>
              </a:ext>
            </a:extLst>
          </p:cNvPr>
          <p:cNvSpPr txBox="1"/>
          <p:nvPr/>
        </p:nvSpPr>
        <p:spPr>
          <a:xfrm>
            <a:off x="2095018" y="0"/>
            <a:ext cx="816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6362"/>
            <a:ext cx="12180814" cy="4391637"/>
          </a:xfrm>
          <a:prstGeom prst="rect">
            <a:avLst/>
          </a:prstGeom>
        </p:spPr>
      </p:pic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8715"/>
            <a:ext cx="12192000" cy="5709285"/>
          </a:xfr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3578" y="3074563"/>
            <a:ext cx="1831551" cy="31752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013" y="4338665"/>
            <a:ext cx="3237936" cy="2283412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1994520" y="574675"/>
            <a:ext cx="8191773" cy="26517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sáu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ngày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24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9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năm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2021</a:t>
            </a:r>
          </a:p>
          <a:p>
            <a:pPr algn="ctr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HĐNGCK</a:t>
            </a:r>
          </a:p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dục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an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toàn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giao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an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toàn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đường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B3CF6F-2A24-4F5D-A1F0-8A71B767CAE8}"/>
              </a:ext>
            </a:extLst>
          </p:cNvPr>
          <p:cNvSpPr txBox="1"/>
          <p:nvPr/>
        </p:nvSpPr>
        <p:spPr>
          <a:xfrm>
            <a:off x="2095018" y="0"/>
            <a:ext cx="816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  <p:pic>
        <p:nvPicPr>
          <p:cNvPr id="3" name="Picture 2" descr="A picture containing toy, doll, vector graphics, colorful&#10;&#10;Description automatically generated">
            <a:extLst>
              <a:ext uri="{FF2B5EF4-FFF2-40B4-BE49-F238E27FC236}">
                <a16:creationId xmlns:a16="http://schemas.microsoft.com/office/drawing/2014/main" id="{2DB56253-B7EB-445A-BF34-9B8FF219E6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7879" flipH="1">
            <a:off x="-249582" y="3685401"/>
            <a:ext cx="4166908" cy="3240237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" y="-43"/>
            <a:ext cx="12192000" cy="692091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" y="-759199"/>
            <a:ext cx="12158443" cy="2329729"/>
          </a:xfrm>
          <a:prstGeom prst="rect">
            <a:avLst/>
          </a:prstGeom>
        </p:spPr>
      </p:pic>
      <p:grpSp>
        <p:nvGrpSpPr>
          <p:cNvPr id="38" name="Group 3"/>
          <p:cNvGrpSpPr/>
          <p:nvPr/>
        </p:nvGrpSpPr>
        <p:grpSpPr bwMode="auto">
          <a:xfrm>
            <a:off x="3026418" y="2041506"/>
            <a:ext cx="8856972" cy="1425363"/>
            <a:chOff x="-174" y="8"/>
            <a:chExt cx="4528" cy="814"/>
          </a:xfrm>
        </p:grpSpPr>
        <p:sp>
          <p:nvSpPr>
            <p:cNvPr id="39" name="Rectangle 5"/>
            <p:cNvSpPr>
              <a:spLocks noChangeArrowheads="1"/>
            </p:cNvSpPr>
            <p:nvPr/>
          </p:nvSpPr>
          <p:spPr bwMode="auto">
            <a:xfrm>
              <a:off x="0" y="54"/>
              <a:ext cx="4354" cy="70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 dirty="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40" name="Rectangle 6"/>
            <p:cNvSpPr>
              <a:spLocks noChangeArrowheads="1"/>
            </p:cNvSpPr>
            <p:nvPr/>
          </p:nvSpPr>
          <p:spPr bwMode="auto">
            <a:xfrm>
              <a:off x="-174" y="8"/>
              <a:ext cx="1205" cy="3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 dirty="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41" name="WordArt 7"/>
            <p:cNvSpPr>
              <a:spLocks noChangeArrowheads="1" noChangeShapeType="1"/>
            </p:cNvSpPr>
            <p:nvPr/>
          </p:nvSpPr>
          <p:spPr bwMode="auto">
            <a:xfrm>
              <a:off x="-38" y="72"/>
              <a:ext cx="1014" cy="23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altLang="zh-CN" sz="2400" kern="10" dirty="0">
                  <a:ln w="9525">
                    <a:solidFill>
                      <a:schemeClr val="bg1"/>
                    </a:solidFill>
                    <a:round/>
                  </a:ln>
                  <a:solidFill>
                    <a:schemeClr val="bg1"/>
                  </a:solidFill>
                  <a:latin typeface="+mj-lt"/>
                  <a:ea typeface="隶书" panose="02010509060101010101" pitchFamily="49" charset="-122"/>
                </a:rPr>
                <a:t>HS thực hiện được</a:t>
              </a:r>
            </a:p>
          </p:txBody>
        </p:sp>
        <p:sp>
          <p:nvSpPr>
            <p:cNvPr id="42" name="Rectangle 8"/>
            <p:cNvSpPr>
              <a:spLocks noChangeArrowheads="1"/>
            </p:cNvSpPr>
            <p:nvPr/>
          </p:nvSpPr>
          <p:spPr bwMode="auto">
            <a:xfrm>
              <a:off x="1046" y="54"/>
              <a:ext cx="3266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Nắm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được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những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quy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tắc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khi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đi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xe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đạp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trên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đường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.</a:t>
              </a:r>
              <a:endParaRPr lang="vi-VN" altLang="zh-CN" sz="2800" b="1" i="0" dirty="0">
                <a:solidFill>
                  <a:srgbClr val="FF0000"/>
                </a:solidFill>
                <a:latin typeface="Times New Roman" panose="02020603050405020304" charset="0"/>
                <a:ea typeface="隶书" panose="02010509060101010101" pitchFamily="49" charset="-122"/>
                <a:cs typeface="Times New Roman" panose="02020603050405020304" charset="0"/>
              </a:endParaRPr>
            </a:p>
          </p:txBody>
        </p:sp>
        <p:sp>
          <p:nvSpPr>
            <p:cNvPr id="44" name="AutoShape 10"/>
            <p:cNvSpPr/>
            <p:nvPr/>
          </p:nvSpPr>
          <p:spPr bwMode="auto">
            <a:xfrm>
              <a:off x="-174" y="329"/>
              <a:ext cx="1220" cy="113"/>
            </a:xfrm>
            <a:custGeom>
              <a:avLst/>
              <a:gdLst>
                <a:gd name="T0" fmla="*/ 0 w 21600"/>
                <a:gd name="T1" fmla="*/ 0 h 21600"/>
                <a:gd name="T2" fmla="*/ 59 w 21600"/>
                <a:gd name="T3" fmla="*/ 134 h 21600"/>
                <a:gd name="T4" fmla="*/ 1137 w 21600"/>
                <a:gd name="T5" fmla="*/ 134 h 21600"/>
                <a:gd name="T6" fmla="*/ 119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30 w 21600"/>
                <a:gd name="T13" fmla="*/ 2418 h 21600"/>
                <a:gd name="T14" fmla="*/ 19270 w 21600"/>
                <a:gd name="T15" fmla="*/ 19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grpSp>
        <p:nvGrpSpPr>
          <p:cNvPr id="45" name="Group 10"/>
          <p:cNvGrpSpPr/>
          <p:nvPr/>
        </p:nvGrpSpPr>
        <p:grpSpPr bwMode="auto">
          <a:xfrm>
            <a:off x="3025775" y="3711575"/>
            <a:ext cx="9084652" cy="1534795"/>
            <a:chOff x="-176" y="11"/>
            <a:chExt cx="4530" cy="677"/>
          </a:xfrm>
        </p:grpSpPr>
        <p:sp>
          <p:nvSpPr>
            <p:cNvPr id="46" name="Rectangle 5"/>
            <p:cNvSpPr>
              <a:spLocks noChangeArrowheads="1"/>
            </p:cNvSpPr>
            <p:nvPr/>
          </p:nvSpPr>
          <p:spPr bwMode="auto">
            <a:xfrm>
              <a:off x="32" y="54"/>
              <a:ext cx="4322" cy="544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 dirty="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47" name="Rectangle 6"/>
            <p:cNvSpPr>
              <a:spLocks noChangeArrowheads="1"/>
            </p:cNvSpPr>
            <p:nvPr/>
          </p:nvSpPr>
          <p:spPr bwMode="auto">
            <a:xfrm>
              <a:off x="-175" y="11"/>
              <a:ext cx="1121" cy="326"/>
            </a:xfrm>
            <a:prstGeom prst="rect">
              <a:avLst/>
            </a:prstGeom>
            <a:solidFill>
              <a:srgbClr val="C15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48" name="WordArt 7"/>
            <p:cNvSpPr>
              <a:spLocks noChangeArrowheads="1" noChangeShapeType="1"/>
            </p:cNvSpPr>
            <p:nvPr/>
          </p:nvSpPr>
          <p:spPr bwMode="auto">
            <a:xfrm>
              <a:off x="-130" y="62"/>
              <a:ext cx="1014" cy="23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altLang="zh-CN" sz="2400" kern="10" dirty="0">
                  <a:ln w="9525">
                    <a:solidFill>
                      <a:schemeClr val="bg1"/>
                    </a:solidFill>
                    <a:round/>
                  </a:ln>
                  <a:solidFill>
                    <a:schemeClr val="bg1"/>
                  </a:solidFill>
                  <a:latin typeface="+mj-lt"/>
                  <a:ea typeface="隶书" panose="02010509060101010101" pitchFamily="49" charset="-122"/>
                </a:rPr>
                <a:t>HS vận dụng được</a:t>
              </a:r>
            </a:p>
          </p:txBody>
        </p:sp>
        <p:sp>
          <p:nvSpPr>
            <p:cNvPr id="49" name="Rectangle 8"/>
            <p:cNvSpPr>
              <a:spLocks noChangeArrowheads="1"/>
            </p:cNvSpPr>
            <p:nvPr/>
          </p:nvSpPr>
          <p:spPr bwMode="auto">
            <a:xfrm>
              <a:off x="824" y="54"/>
              <a:ext cx="3472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vi-VN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Khi đi</a:t>
              </a:r>
              <a:r>
                <a:rPr lang="en-US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400" b="1" i="0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xe</a:t>
              </a:r>
              <a:r>
                <a:rPr lang="en-US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400" b="1" i="0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đạp</a:t>
              </a:r>
              <a:r>
                <a:rPr lang="en-US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400" b="1" i="0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trên</a:t>
              </a:r>
              <a:r>
                <a:rPr lang="en-US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400" b="1" i="0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đường</a:t>
              </a:r>
              <a:r>
                <a:rPr lang="en-US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400" b="1" i="0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phải</a:t>
              </a:r>
              <a:r>
                <a:rPr lang="en-US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400" b="1" i="0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đảm</a:t>
              </a:r>
              <a:r>
                <a:rPr lang="en-US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400" b="1" i="0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bảo</a:t>
              </a:r>
              <a:r>
                <a:rPr lang="en-US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an </a:t>
              </a:r>
              <a:r>
                <a:rPr lang="en-US" altLang="zh-CN" sz="2400" b="1" i="0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toàn</a:t>
              </a:r>
              <a:r>
                <a:rPr lang="en-US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, </a:t>
              </a:r>
              <a:r>
                <a:rPr lang="en-US" altLang="zh-CN" sz="2400" b="1" i="0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tuân</a:t>
              </a:r>
              <a:r>
                <a:rPr lang="en-US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400" b="1" i="0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thủ</a:t>
              </a:r>
              <a:r>
                <a:rPr lang="en-US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400" b="1" i="0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luật</a:t>
              </a:r>
              <a:r>
                <a:rPr lang="en-US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400" b="1" i="0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giao</a:t>
              </a:r>
              <a:r>
                <a:rPr lang="en-US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400" b="1" i="0" dirty="0" err="1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thông</a:t>
              </a:r>
              <a:r>
                <a:rPr lang="vi-VN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.</a:t>
              </a:r>
            </a:p>
          </p:txBody>
        </p:sp>
        <p:sp>
          <p:nvSpPr>
            <p:cNvPr id="50" name="AutoShape 9"/>
            <p:cNvSpPr/>
            <p:nvPr/>
          </p:nvSpPr>
          <p:spPr bwMode="auto">
            <a:xfrm>
              <a:off x="0" y="507"/>
              <a:ext cx="4354" cy="181"/>
            </a:xfrm>
            <a:custGeom>
              <a:avLst/>
              <a:gdLst>
                <a:gd name="T0" fmla="*/ 0 w 21600"/>
                <a:gd name="T1" fmla="*/ 0 h 21600"/>
                <a:gd name="T2" fmla="*/ 216 w 21600"/>
                <a:gd name="T3" fmla="*/ 181 h 21600"/>
                <a:gd name="T4" fmla="*/ 4138 w 21600"/>
                <a:gd name="T5" fmla="*/ 181 h 21600"/>
                <a:gd name="T6" fmla="*/ 4354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37 w 21600"/>
                <a:gd name="T13" fmla="*/ 2387 h 21600"/>
                <a:gd name="T14" fmla="*/ 19263 w 21600"/>
                <a:gd name="T15" fmla="*/ 192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51" name="AutoShape 10"/>
            <p:cNvSpPr/>
            <p:nvPr/>
          </p:nvSpPr>
          <p:spPr bwMode="auto">
            <a:xfrm>
              <a:off x="-176" y="331"/>
              <a:ext cx="1122" cy="134"/>
            </a:xfrm>
            <a:custGeom>
              <a:avLst/>
              <a:gdLst>
                <a:gd name="T0" fmla="*/ 0 w 21600"/>
                <a:gd name="T1" fmla="*/ 0 h 21600"/>
                <a:gd name="T2" fmla="*/ 59 w 21600"/>
                <a:gd name="T3" fmla="*/ 134 h 21600"/>
                <a:gd name="T4" fmla="*/ 1137 w 21600"/>
                <a:gd name="T5" fmla="*/ 134 h 21600"/>
                <a:gd name="T6" fmla="*/ 119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30 w 21600"/>
                <a:gd name="T13" fmla="*/ 2418 h 21600"/>
                <a:gd name="T14" fmla="*/ 19270 w 21600"/>
                <a:gd name="T15" fmla="*/ 19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5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grpSp>
        <p:nvGrpSpPr>
          <p:cNvPr id="52" name="Group 17"/>
          <p:cNvGrpSpPr/>
          <p:nvPr/>
        </p:nvGrpSpPr>
        <p:grpSpPr bwMode="auto">
          <a:xfrm>
            <a:off x="2940547" y="5492744"/>
            <a:ext cx="8861563" cy="1140275"/>
            <a:chOff x="-220" y="-10"/>
            <a:chExt cx="4574" cy="718"/>
          </a:xfrm>
        </p:grpSpPr>
        <p:sp>
          <p:nvSpPr>
            <p:cNvPr id="53" name="Rectangle 5"/>
            <p:cNvSpPr>
              <a:spLocks noChangeArrowheads="1"/>
            </p:cNvSpPr>
            <p:nvPr/>
          </p:nvSpPr>
          <p:spPr bwMode="auto">
            <a:xfrm>
              <a:off x="0" y="54"/>
              <a:ext cx="4354" cy="654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 dirty="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54" name="Rectangle 6"/>
            <p:cNvSpPr>
              <a:spLocks noChangeArrowheads="1"/>
            </p:cNvSpPr>
            <p:nvPr/>
          </p:nvSpPr>
          <p:spPr bwMode="auto">
            <a:xfrm>
              <a:off x="-220" y="-10"/>
              <a:ext cx="1205" cy="39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55" name="WordArt 7"/>
            <p:cNvSpPr>
              <a:spLocks noChangeArrowheads="1" noChangeShapeType="1"/>
            </p:cNvSpPr>
            <p:nvPr/>
          </p:nvSpPr>
          <p:spPr bwMode="auto">
            <a:xfrm>
              <a:off x="-180" y="39"/>
              <a:ext cx="1161" cy="3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2"/>
                </a:avLst>
              </a:prstTxWarp>
            </a:bodyPr>
            <a:lstStyle/>
            <a:p>
              <a:pPr algn="ctr"/>
              <a:r>
                <a:rPr lang="vi-VN" altLang="zh-CN" sz="2400" kern="10" dirty="0">
                  <a:ln w="9525">
                    <a:solidFill>
                      <a:schemeClr val="bg1"/>
                    </a:solidFill>
                    <a:round/>
                  </a:ln>
                  <a:solidFill>
                    <a:schemeClr val="bg1"/>
                  </a:solidFill>
                  <a:latin typeface="+mj-lt"/>
                  <a:ea typeface="隶书" panose="02010509060101010101" pitchFamily="49" charset="-122"/>
                </a:rPr>
                <a:t>HS có cơ hội hình thành và phát triển</a:t>
              </a:r>
            </a:p>
          </p:txBody>
        </p:sp>
        <p:sp>
          <p:nvSpPr>
            <p:cNvPr id="56" name="Rectangle 8"/>
            <p:cNvSpPr>
              <a:spLocks noChangeArrowheads="1"/>
            </p:cNvSpPr>
            <p:nvPr/>
          </p:nvSpPr>
          <p:spPr bwMode="auto">
            <a:xfrm>
              <a:off x="1056" y="63"/>
              <a:ext cx="3298" cy="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Biết tôn trọng luật ATGT, thực hiện tốt luật an toàn giao thông đường bộ</a:t>
              </a:r>
              <a:r>
                <a:rPr lang="vi-VN" altLang="zh-CN" sz="2400" b="1" i="0" dirty="0">
                  <a:solidFill>
                    <a:srgbClr val="FF0000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.</a:t>
              </a:r>
            </a:p>
          </p:txBody>
        </p:sp>
        <p:sp>
          <p:nvSpPr>
            <p:cNvPr id="58" name="AutoShape 10"/>
            <p:cNvSpPr/>
            <p:nvPr/>
          </p:nvSpPr>
          <p:spPr bwMode="auto">
            <a:xfrm>
              <a:off x="-215" y="341"/>
              <a:ext cx="1196" cy="134"/>
            </a:xfrm>
            <a:custGeom>
              <a:avLst/>
              <a:gdLst>
                <a:gd name="T0" fmla="*/ 0 w 21600"/>
                <a:gd name="T1" fmla="*/ 0 h 21600"/>
                <a:gd name="T2" fmla="*/ 59 w 21600"/>
                <a:gd name="T3" fmla="*/ 134 h 21600"/>
                <a:gd name="T4" fmla="*/ 1137 w 21600"/>
                <a:gd name="T5" fmla="*/ 134 h 21600"/>
                <a:gd name="T6" fmla="*/ 119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30 w 21600"/>
                <a:gd name="T13" fmla="*/ 2418 h 21600"/>
                <a:gd name="T14" fmla="*/ 19270 w 21600"/>
                <a:gd name="T15" fmla="*/ 19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sp>
        <p:nvSpPr>
          <p:cNvPr id="4" name="Text Box 3"/>
          <p:cNvSpPr txBox="1"/>
          <p:nvPr/>
        </p:nvSpPr>
        <p:spPr>
          <a:xfrm>
            <a:off x="5091430" y="1062355"/>
            <a:ext cx="6050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latin typeface="Times New Roman" panose="02020603050405020304" charset="0"/>
                <a:cs typeface="Times New Roman" panose="02020603050405020304" charset="0"/>
              </a:rPr>
              <a:t>Yêu cầu cần đạt: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60CC88-E8B0-4706-9D3E-77AB113BA10D}"/>
              </a:ext>
            </a:extLst>
          </p:cNvPr>
          <p:cNvSpPr txBox="1"/>
          <p:nvPr/>
        </p:nvSpPr>
        <p:spPr>
          <a:xfrm>
            <a:off x="2095018" y="0"/>
            <a:ext cx="816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  <p:pic>
        <p:nvPicPr>
          <p:cNvPr id="26" name="Picture 25" descr="A picture containing toy, doll, vector graphics, colorful&#10;&#10;Description automatically generated">
            <a:extLst>
              <a:ext uri="{FF2B5EF4-FFF2-40B4-BE49-F238E27FC236}">
                <a16:creationId xmlns:a16="http://schemas.microsoft.com/office/drawing/2014/main" id="{377E6227-12FF-46DB-9FCC-708A99ED3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7879" flipH="1">
            <a:off x="-1625" y="4395892"/>
            <a:ext cx="2936763" cy="228366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25" y="4228465"/>
            <a:ext cx="12252325" cy="26295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" y="2114550"/>
            <a:ext cx="3540125" cy="4743450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2858610" y="812812"/>
            <a:ext cx="9262905" cy="2117725"/>
          </a:xfrm>
          <a:prstGeom prst="rect">
            <a:avLst/>
          </a:prstGeom>
          <a:solidFill>
            <a:srgbClr val="6AC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NHỮNG ĐIỀU CẦN BIẾT KHI ĐI XE ĐẠP TRÊN ĐƯỜNG</a:t>
            </a:r>
            <a:endParaRPr lang="vi-VN" altLang="en-US" sz="4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5953E6-1F99-4912-A7DA-E9EAB5346AB4}"/>
              </a:ext>
            </a:extLst>
          </p:cNvPr>
          <p:cNvSpPr txBox="1"/>
          <p:nvPr/>
        </p:nvSpPr>
        <p:spPr>
          <a:xfrm>
            <a:off x="2095018" y="0"/>
            <a:ext cx="816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02C053D7-6191-41B9-998C-E919612DF16D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448"/>
            <a:ext cx="12252325" cy="26295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402756-1959-4800-AAF6-623CB9B62A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4946" t="19068" r="14301" b="15269"/>
          <a:stretch/>
        </p:blipFill>
        <p:spPr>
          <a:xfrm>
            <a:off x="538101" y="231869"/>
            <a:ext cx="5258825" cy="344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9A2BE2-338B-49A0-8F1E-26C6BDCB71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44" t="28997" r="5696" b="13398"/>
          <a:stretch/>
        </p:blipFill>
        <p:spPr>
          <a:xfrm>
            <a:off x="5891814" y="3340214"/>
            <a:ext cx="5557899" cy="32162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388BCB-6AE9-42DD-BF19-AC7C0D828A30}"/>
              </a:ext>
            </a:extLst>
          </p:cNvPr>
          <p:cNvSpPr txBox="1"/>
          <p:nvPr/>
        </p:nvSpPr>
        <p:spPr>
          <a:xfrm>
            <a:off x="6831319" y="1061578"/>
            <a:ext cx="40527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000683-5ADB-4DC9-A9D4-36E8A6BD4EAF}"/>
              </a:ext>
            </a:extLst>
          </p:cNvPr>
          <p:cNvSpPr txBox="1"/>
          <p:nvPr/>
        </p:nvSpPr>
        <p:spPr>
          <a:xfrm>
            <a:off x="1744223" y="4348823"/>
            <a:ext cx="40527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9F0000FA-987B-4D22-923F-CB2A3180F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620" y="3689980"/>
            <a:ext cx="2574382" cy="34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8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9875"/>
            <a:ext cx="12295505" cy="5318125"/>
          </a:xfrm>
          <a:prstGeom prst="rect">
            <a:avLst/>
          </a:prstGeom>
        </p:spPr>
      </p:pic>
      <p:pic>
        <p:nvPicPr>
          <p:cNvPr id="4" name="Content Placeholder 3" descr="Ảnh chụp màn hình (125)"/>
          <p:cNvPicPr>
            <a:picLocks noGrp="1"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8" b="89725" l="9934" r="90287">
                        <a14:foregroundMark x1="31567" y1="7890" x2="31567" y2="7890"/>
                        <a14:foregroundMark x1="30684" y1="5505" x2="30684" y2="5505"/>
                        <a14:foregroundMark x1="35099" y1="5138" x2="35099" y2="5138"/>
                        <a14:foregroundMark x1="23620" y1="5505" x2="23620" y2="5505"/>
                        <a14:foregroundMark x1="23620" y1="7706" x2="23620" y2="7706"/>
                        <a14:foregroundMark x1="32230" y1="51927" x2="32230" y2="51927"/>
                        <a14:foregroundMark x1="60486" y1="50275" x2="60486" y2="50275"/>
                        <a14:foregroundMark x1="54967" y1="30275" x2="54967" y2="30275"/>
                        <a14:foregroundMark x1="51656" y1="28440" x2="51656" y2="28440"/>
                        <a14:foregroundMark x1="58057" y1="32844" x2="58057" y2="32844"/>
                        <a14:foregroundMark x1="70861" y1="30642" x2="70861" y2="30642"/>
                        <a14:foregroundMark x1="66225" y1="31927" x2="66225" y2="31927"/>
                        <a14:foregroundMark x1="87196" y1="30826" x2="87196" y2="30826"/>
                        <a14:foregroundMark x1="59161" y1="11927" x2="59161" y2="11927"/>
                        <a14:foregroundMark x1="56512" y1="47706" x2="56512" y2="47706"/>
                        <a14:foregroundMark x1="52539" y1="69725" x2="52539" y2="69725"/>
                        <a14:foregroundMark x1="58720" y1="69541" x2="58720" y2="69541"/>
                        <a14:foregroundMark x1="57837" y1="78532" x2="57837" y2="78532"/>
                        <a14:foregroundMark x1="56954" y1="82752" x2="56954" y2="82752"/>
                        <a14:foregroundMark x1="50110" y1="79817" x2="49890" y2="89358"/>
                        <a14:foregroundMark x1="22296" y1="80000" x2="30243" y2="85872"/>
                        <a14:foregroundMark x1="30243" y1="85872" x2="49669" y2="88991"/>
                        <a14:foregroundMark x1="49669" y1="88991" x2="76600" y2="83303"/>
                        <a14:foregroundMark x1="76600" y1="83303" x2="82561" y2="78165"/>
                        <a14:foregroundMark x1="20309" y1="77064" x2="49448" y2="82569"/>
                        <a14:foregroundMark x1="49448" y1="82569" x2="84547" y2="80550"/>
                        <a14:foregroundMark x1="84547" y1="80550" x2="84106" y2="75596"/>
                        <a14:foregroundMark x1="20530" y1="76881" x2="32892" y2="82752"/>
                        <a14:foregroundMark x1="26269" y1="78532" x2="24062" y2="85688"/>
                        <a14:foregroundMark x1="42605" y1="54862" x2="57616" y2="54312"/>
                        <a14:foregroundMark x1="57616" y1="54312" x2="58720" y2="55596"/>
                        <a14:foregroundMark x1="65784" y1="55046" x2="73289" y2="64220"/>
                        <a14:foregroundMark x1="77704" y1="57615" x2="79470" y2="68440"/>
                        <a14:foregroundMark x1="79470" y1="68440" x2="77263" y2="70092"/>
                        <a14:foregroundMark x1="90287" y1="31193" x2="89404" y2="32844"/>
                        <a14:foregroundMark x1="48565" y1="9725" x2="59823" y2="9908"/>
                        <a14:foregroundMark x1="59823" y1="9908" x2="51656" y2="9725"/>
                        <a14:foregroundMark x1="56512" y1="5505" x2="54084" y2="100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5941" y="2838896"/>
            <a:ext cx="3164551" cy="44264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s 1"/>
          <p:cNvSpPr/>
          <p:nvPr/>
        </p:nvSpPr>
        <p:spPr>
          <a:xfrm>
            <a:off x="3849370" y="1539875"/>
            <a:ext cx="7445375" cy="1790065"/>
          </a:xfrm>
          <a:prstGeom prst="rect">
            <a:avLst/>
          </a:prstGeom>
          <a:solidFill>
            <a:srgbClr val="B6C8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CẦN BIẾT TRƯỚC KHI THAM GIA GIAO THÔNG BẰNG XE ĐẠP</a:t>
            </a:r>
            <a:endParaRPr lang="vi-VN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E02E96-CECD-43BD-9E61-555F47599B1A}"/>
              </a:ext>
            </a:extLst>
          </p:cNvPr>
          <p:cNvSpPr txBox="1"/>
          <p:nvPr/>
        </p:nvSpPr>
        <p:spPr>
          <a:xfrm>
            <a:off x="2095018" y="0"/>
            <a:ext cx="816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4718"/>
            <a:ext cx="12275185" cy="2676642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83976" y="365440"/>
            <a:ext cx="11856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solidFill>
                  <a:srgbClr val="FF0000"/>
                </a:solidFill>
                <a:latin typeface="+mj-lt"/>
              </a:rPr>
              <a:t>1.</a:t>
            </a:r>
            <a:r>
              <a:rPr lang="en-US" alt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8BDF67-DB81-4809-9999-B9FC4F44A9A7}"/>
              </a:ext>
            </a:extLst>
          </p:cNvPr>
          <p:cNvSpPr txBox="1"/>
          <p:nvPr/>
        </p:nvSpPr>
        <p:spPr>
          <a:xfrm>
            <a:off x="2057516" y="0"/>
            <a:ext cx="816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  <p:pic>
        <p:nvPicPr>
          <p:cNvPr id="4" name="Picture 4" descr="Xe Đạp Phổ Thông 24 Inch HMT Viêt Nam Màu Hồng">
            <a:extLst>
              <a:ext uri="{FF2B5EF4-FFF2-40B4-BE49-F238E27FC236}">
                <a16:creationId xmlns:a16="http://schemas.microsoft.com/office/drawing/2014/main" id="{0148CD19-A756-4B8D-B41D-EB5835D93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490" y="1200321"/>
            <a:ext cx="3470761" cy="240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6D81EC-D2DA-4272-AF59-384F4ED16C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00" t="18287" r="31046" b="20408"/>
          <a:stretch/>
        </p:blipFill>
        <p:spPr>
          <a:xfrm>
            <a:off x="4403822" y="1193897"/>
            <a:ext cx="3601843" cy="2414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88512C-5CE8-45BB-B36B-43826E2662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21" t="14897" r="11566" b="19797"/>
          <a:stretch/>
        </p:blipFill>
        <p:spPr>
          <a:xfrm>
            <a:off x="8323037" y="1200321"/>
            <a:ext cx="3617842" cy="24424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0F7CE9-7485-4585-B7D7-5A3A076940D9}"/>
              </a:ext>
            </a:extLst>
          </p:cNvPr>
          <p:cNvSpPr txBox="1"/>
          <p:nvPr/>
        </p:nvSpPr>
        <p:spPr>
          <a:xfrm>
            <a:off x="5909723" y="4422709"/>
            <a:ext cx="5846847" cy="11339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2EB608-E513-42F2-B255-9E2D33411818}"/>
              </a:ext>
            </a:extLst>
          </p:cNvPr>
          <p:cNvSpPr txBox="1"/>
          <p:nvPr/>
        </p:nvSpPr>
        <p:spPr>
          <a:xfrm>
            <a:off x="1399365" y="4397466"/>
            <a:ext cx="3554963" cy="11339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,................................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451CD9-15E3-4128-9273-01C6FA7BA6FF}"/>
              </a:ext>
            </a:extLst>
          </p:cNvPr>
          <p:cNvSpPr txBox="1"/>
          <p:nvPr/>
        </p:nvSpPr>
        <p:spPr>
          <a:xfrm>
            <a:off x="2474336" y="5015003"/>
            <a:ext cx="63074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C752C7-69B3-4868-A9E0-CFF76044F192}"/>
              </a:ext>
            </a:extLst>
          </p:cNvPr>
          <p:cNvSpPr txBox="1"/>
          <p:nvPr/>
        </p:nvSpPr>
        <p:spPr>
          <a:xfrm>
            <a:off x="7315200" y="4474028"/>
            <a:ext cx="63074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6E64CD-34D0-4CB4-A1A7-4810A1F19C4B}"/>
              </a:ext>
            </a:extLst>
          </p:cNvPr>
          <p:cNvSpPr txBox="1"/>
          <p:nvPr/>
        </p:nvSpPr>
        <p:spPr>
          <a:xfrm>
            <a:off x="3368351" y="3792742"/>
            <a:ext cx="536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034c01af2e17dcb4f3cb252b30ead95">
            <a:extLst>
              <a:ext uri="{FF2B5EF4-FFF2-40B4-BE49-F238E27FC236}">
                <a16:creationId xmlns:a16="http://schemas.microsoft.com/office/drawing/2014/main" id="{ADD10D0B-A476-46BB-A8BC-D9ABC3327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26610"/>
            <a:ext cx="2247900" cy="2247900"/>
          </a:xfrm>
          <a:prstGeom prst="rect">
            <a:avLst/>
          </a:prstGeom>
        </p:spPr>
      </p:pic>
      <p:sp>
        <p:nvSpPr>
          <p:cNvPr id="3" name="Cloud Callout 11">
            <a:extLst>
              <a:ext uri="{FF2B5EF4-FFF2-40B4-BE49-F238E27FC236}">
                <a16:creationId xmlns:a16="http://schemas.microsoft.com/office/drawing/2014/main" id="{6E3C66F5-E349-47DE-8136-2E3174B137D9}"/>
              </a:ext>
            </a:extLst>
          </p:cNvPr>
          <p:cNvSpPr/>
          <p:nvPr/>
        </p:nvSpPr>
        <p:spPr>
          <a:xfrm>
            <a:off x="376555" y="1137285"/>
            <a:ext cx="8907404" cy="3329940"/>
          </a:xfrm>
          <a:prstGeom prst="cloudCallout">
            <a:avLst/>
          </a:prstGeom>
          <a:solidFill>
            <a:srgbClr val="B66D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Theo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gọi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an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toàn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đường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vi-VN" altLang="en-US" sz="3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83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">
            <a:extLst>
              <a:ext uri="{FF2B5EF4-FFF2-40B4-BE49-F238E27FC236}">
                <a16:creationId xmlns:a16="http://schemas.microsoft.com/office/drawing/2014/main" id="{D25C1B86-BD82-413E-963C-46D4B4CC442D}"/>
              </a:ext>
            </a:extLst>
          </p:cNvPr>
          <p:cNvSpPr txBox="1"/>
          <p:nvPr/>
        </p:nvSpPr>
        <p:spPr>
          <a:xfrm>
            <a:off x="83976" y="983360"/>
            <a:ext cx="1185690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2400"/>
              </a:spcBef>
              <a:buAutoNum type="alphaUcPeriod"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spcBef>
                <a:spcPts val="2400"/>
              </a:spcBef>
              <a:buAutoNum type="alphaUcPeriod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spcBef>
                <a:spcPts val="2400"/>
              </a:spcBef>
              <a:buAutoNum type="alphaUcPeriod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spcBef>
                <a:spcPts val="2400"/>
              </a:spcBef>
              <a:buAutoNum type="alphaUcPeriod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spcBef>
                <a:spcPts val="2400"/>
              </a:spcBef>
              <a:buAutoNum type="alphaUcPeriod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spcBef>
                <a:spcPts val="2400"/>
              </a:spcBef>
              <a:buAutoNum type="alphaUcPeriod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D18329-8B6B-467B-96E3-853215FED000}"/>
              </a:ext>
            </a:extLst>
          </p:cNvPr>
          <p:cNvSpPr txBox="1"/>
          <p:nvPr/>
        </p:nvSpPr>
        <p:spPr>
          <a:xfrm>
            <a:off x="2095018" y="0"/>
            <a:ext cx="816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1EA1F915-6662-45A2-870E-BD184808C384}"/>
              </a:ext>
            </a:extLst>
          </p:cNvPr>
          <p:cNvSpPr txBox="1"/>
          <p:nvPr/>
        </p:nvSpPr>
        <p:spPr>
          <a:xfrm>
            <a:off x="83976" y="365440"/>
            <a:ext cx="11856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3E483676-AC57-4677-B6C0-824D6D452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8" b="97264" l="3056" r="95278">
                        <a14:foregroundMark x1="49722" y1="6468" x2="33889" y2="6468"/>
                        <a14:foregroundMark x1="46389" y1="2488" x2="55556" y2="2736"/>
                        <a14:foregroundMark x1="26111" y1="18905" x2="28611" y2="15672"/>
                        <a14:foregroundMark x1="35556" y1="27363" x2="38056" y2="30597"/>
                        <a14:foregroundMark x1="10000" y1="75124" x2="3611" y2="85821"/>
                        <a14:foregroundMark x1="11667" y1="95771" x2="25833" y2="95771"/>
                        <a14:foregroundMark x1="25833" y1="95771" x2="26944" y2="93532"/>
                        <a14:foregroundMark x1="20833" y1="86567" x2="20278" y2="86567"/>
                        <a14:foregroundMark x1="82778" y1="75373" x2="93889" y2="85323"/>
                        <a14:foregroundMark x1="93889" y1="85323" x2="85556" y2="97512"/>
                        <a14:foregroundMark x1="85556" y1="97512" x2="74444" y2="93035"/>
                        <a14:foregroundMark x1="15833" y1="82836" x2="13611" y2="80348"/>
                        <a14:foregroundMark x1="13611" y1="78856" x2="14167" y2="93284"/>
                        <a14:foregroundMark x1="14167" y1="93284" x2="18056" y2="91045"/>
                        <a14:foregroundMark x1="21111" y1="85323" x2="11667" y2="81841"/>
                        <a14:foregroundMark x1="18889" y1="79851" x2="21389" y2="84080"/>
                        <a14:foregroundMark x1="23611" y1="81095" x2="25278" y2="84826"/>
                        <a14:foregroundMark x1="24167" y1="86816" x2="20000" y2="91791"/>
                        <a14:foregroundMark x1="10000" y1="80597" x2="9167" y2="93781"/>
                        <a14:foregroundMark x1="9167" y1="93781" x2="11111" y2="90299"/>
                        <a14:foregroundMark x1="86389" y1="80846" x2="91111" y2="90796"/>
                        <a14:foregroundMark x1="83611" y1="78856" x2="80833" y2="79353"/>
                        <a14:foregroundMark x1="82222" y1="88557" x2="85278" y2="93284"/>
                        <a14:foregroundMark x1="86667" y1="91791" x2="88333" y2="94279"/>
                        <a14:foregroundMark x1="95278" y1="81343" x2="95278" y2="88308"/>
                        <a14:foregroundMark x1="43611" y1="38060" x2="41389" y2="38308"/>
                        <a14:foregroundMark x1="37778" y1="38060" x2="40000" y2="39055"/>
                        <a14:foregroundMark x1="42222" y1="38557" x2="53333" y2="41791"/>
                        <a14:foregroundMark x1="46389" y1="73881" x2="45833" y2="77114"/>
                        <a14:foregroundMark x1="33611" y1="15920" x2="35556" y2="19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170" y="4655975"/>
            <a:ext cx="1913472" cy="213671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B0CB8AB-E413-4886-BD52-A70A11161552}"/>
              </a:ext>
            </a:extLst>
          </p:cNvPr>
          <p:cNvSpPr/>
          <p:nvPr/>
        </p:nvSpPr>
        <p:spPr>
          <a:xfrm>
            <a:off x="0" y="992490"/>
            <a:ext cx="569167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A11F53E-8047-43B2-898B-7020180E942F}"/>
              </a:ext>
            </a:extLst>
          </p:cNvPr>
          <p:cNvSpPr/>
          <p:nvPr/>
        </p:nvSpPr>
        <p:spPr>
          <a:xfrm>
            <a:off x="0" y="2158816"/>
            <a:ext cx="569167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9314B03-4EFE-469F-8A7C-C1CEF4EF9DD5}"/>
              </a:ext>
            </a:extLst>
          </p:cNvPr>
          <p:cNvSpPr/>
          <p:nvPr/>
        </p:nvSpPr>
        <p:spPr>
          <a:xfrm>
            <a:off x="0" y="4064078"/>
            <a:ext cx="569167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3FA7818-7E1F-47AF-AFD1-0B7849CB3BA7}"/>
              </a:ext>
            </a:extLst>
          </p:cNvPr>
          <p:cNvSpPr/>
          <p:nvPr/>
        </p:nvSpPr>
        <p:spPr>
          <a:xfrm>
            <a:off x="0" y="3325142"/>
            <a:ext cx="569167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6" grpId="0" animBg="1"/>
      <p:bldP spid="19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彩色卡通幼儿园安全知识教育PPT模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783</Words>
  <Application>Microsoft Office PowerPoint</Application>
  <PresentationFormat>Widescreen</PresentationFormat>
  <Paragraphs>76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等线</vt:lpstr>
      <vt:lpstr>等线 Light</vt:lpstr>
      <vt:lpstr>Arial</vt:lpstr>
      <vt:lpstr>隶书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彩色卡通幼儿园安全知识教育PPT模板</dc:title>
  <dc:creator>Administrator</dc:creator>
  <cp:lastModifiedBy>Giang Giang</cp:lastModifiedBy>
  <cp:revision>70</cp:revision>
  <dcterms:created xsi:type="dcterms:W3CDTF">2017-10-01T14:22:00Z</dcterms:created>
  <dcterms:modified xsi:type="dcterms:W3CDTF">2021-09-20T10:42:45Z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8D145F4D703B4C56AA0BBF2F07307624</vt:lpwstr>
  </property>
  <property fmtid="{D5CDD505-2E9C-101B-9397-08002B2CF9AE}" pid="3" name="KSOProductBuildVer">
    <vt:lpwstr>1033-11.2.0.10265</vt:lpwstr>
  </property>
</Properties>
</file>