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6"/>
  </p:notesMasterIdLst>
  <p:sldIdLst>
    <p:sldId id="314" r:id="rId3"/>
    <p:sldId id="297" r:id="rId4"/>
    <p:sldId id="281" r:id="rId5"/>
    <p:sldId id="282" r:id="rId6"/>
    <p:sldId id="280" r:id="rId7"/>
    <p:sldId id="283" r:id="rId8"/>
    <p:sldId id="286" r:id="rId9"/>
    <p:sldId id="315" r:id="rId10"/>
    <p:sldId id="288" r:id="rId11"/>
    <p:sldId id="293" r:id="rId12"/>
    <p:sldId id="294" r:id="rId13"/>
    <p:sldId id="320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20/09/2022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9/20/2022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20/09/2022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20/09/2022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20/09/2022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9/20/2022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20/09/2022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25321" y="1326524"/>
            <a:ext cx="7095186" cy="5190186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6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081826" y="1588583"/>
            <a:ext cx="6654493" cy="12987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410662" y="3737343"/>
            <a:ext cx="5708814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Nguyễn Kiều An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" y="861297"/>
            <a:ext cx="4193623" cy="5050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7" y="861297"/>
            <a:ext cx="6085329" cy="51531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012" y="407820"/>
            <a:ext cx="7277988" cy="6083132"/>
          </a:xfrm>
          <a:prstGeom prst="rect">
            <a:avLst/>
          </a:prstGeom>
        </p:spPr>
      </p:pic>
      <p:pic>
        <p:nvPicPr>
          <p:cNvPr id="3" name="viet chu 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668" y="407820"/>
            <a:ext cx="5194047" cy="608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  <p:extLst>
      <p:ext uri="{BB962C8B-B14F-4D97-AF65-F5344CB8AC3E}">
        <p14:creationId xmlns:p14="http://schemas.microsoft.com/office/powerpoint/2010/main" val="412666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5200" y="381000"/>
            <a:ext cx="8331200" cy="1447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00" y="2514601"/>
            <a:ext cx="87767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học sau. </a:t>
            </a:r>
          </a:p>
        </p:txBody>
      </p:sp>
    </p:spTree>
    <p:extLst>
      <p:ext uri="{BB962C8B-B14F-4D97-AF65-F5344CB8AC3E}">
        <p14:creationId xmlns:p14="http://schemas.microsoft.com/office/powerpoint/2010/main" val="31141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672" y="295"/>
            <a:ext cx="12457672" cy="587247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79359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4246" y="690528"/>
            <a:ext cx="835939" cy="7927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26536" y="5760085"/>
            <a:ext cx="606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-SGK-TV" pitchFamily="2" charset="0"/>
                <a:cs typeface="Arial-SGK-TV" pitchFamily="2" charset="0"/>
              </a:rPr>
              <a:t>Bà cho bé búp bê.</a:t>
            </a:r>
          </a:p>
        </p:txBody>
      </p:sp>
      <p:sp>
        <p:nvSpPr>
          <p:cNvPr id="6" name="Text Box 1"/>
          <p:cNvSpPr txBox="1"/>
          <p:nvPr/>
        </p:nvSpPr>
        <p:spPr>
          <a:xfrm>
            <a:off x="3030528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5133305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3" name="Text Box 1"/>
          <p:cNvSpPr txBox="1"/>
          <p:nvPr/>
        </p:nvSpPr>
        <p:spPr>
          <a:xfrm>
            <a:off x="5994046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4" name="Text Box 1"/>
          <p:cNvSpPr txBox="1"/>
          <p:nvPr/>
        </p:nvSpPr>
        <p:spPr>
          <a:xfrm>
            <a:off x="7215389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3545146" y="5760085"/>
            <a:ext cx="494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`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3442" y="0"/>
            <a:ext cx="1595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" y="132522"/>
            <a:ext cx="2849217" cy="879205"/>
            <a:chOff x="613008" y="596624"/>
            <a:chExt cx="1778696" cy="584415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596624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charset="0"/>
                  <a:cs typeface="Times New Roman" panose="0202060305040502030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34202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431235" y="4711790"/>
            <a:ext cx="3306416" cy="92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8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757" y="4658780"/>
            <a:ext cx="3591342" cy="92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8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6679" y="4395696"/>
            <a:ext cx="516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`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1235" y="3416320"/>
            <a:ext cx="1630017" cy="1001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07634" y="3416320"/>
            <a:ext cx="1630017" cy="1001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97757" y="3422944"/>
            <a:ext cx="1630017" cy="1001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13916" y="3422943"/>
            <a:ext cx="1630017" cy="1001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/>
      <p:bldP spid="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9554" y="4992919"/>
            <a:ext cx="1239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2" y="1268175"/>
            <a:ext cx="3360311" cy="3903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966" r="889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916" y="573006"/>
            <a:ext cx="3433631" cy="441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68" y="4999551"/>
            <a:ext cx="1579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-SGK-TV" pitchFamily="2" charset="0"/>
                <a:cs typeface="Arial-SGK-TV" pitchFamily="2" charset="0"/>
              </a:rPr>
              <a:t>bà</a:t>
            </a:r>
          </a:p>
        </p:txBody>
      </p:sp>
      <p:pic>
        <p:nvPicPr>
          <p:cNvPr id="7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66" y="1033670"/>
            <a:ext cx="5236187" cy="3800783"/>
          </a:xfrm>
        </p:spPr>
      </p:pic>
      <p:sp>
        <p:nvSpPr>
          <p:cNvPr id="8" name="TextBox 7"/>
          <p:cNvSpPr txBox="1"/>
          <p:nvPr/>
        </p:nvSpPr>
        <p:spPr>
          <a:xfrm>
            <a:off x="7934957" y="4990957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Quảng Cáo Cô Gái Màu Hồng Dễ Thương, Nền Quảng Cáo, Hồng, Tươi Hình nền 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028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4779" y="2991656"/>
            <a:ext cx="8776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NGHỈ GIẢI LAO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hòng Dịch Corona - Thể Dục Aerobic - Bé Khai Xuân - Nhạc Thiếu Nhi Sôi Động [MV]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1541" y="5562600"/>
            <a:ext cx="609600" cy="609600"/>
          </a:xfrm>
          <a:prstGeom prst="rect">
            <a:avLst/>
          </a:prstGeom>
        </p:spPr>
      </p:pic>
      <p:pic>
        <p:nvPicPr>
          <p:cNvPr id="2" name="phong dich corona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511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 bảng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102</Words>
  <Application>Microsoft Office PowerPoint</Application>
  <PresentationFormat>Màn hình rộng</PresentationFormat>
  <Paragraphs>53</Paragraphs>
  <Slides>13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4" baseType="lpstr">
      <vt:lpstr>.VnAvant</vt:lpstr>
      <vt:lpstr>Arial</vt:lpstr>
      <vt:lpstr>Arial-SGK-TV</vt:lpstr>
      <vt:lpstr>Calibri</vt:lpstr>
      <vt:lpstr>Calibri Light</vt:lpstr>
      <vt:lpstr>Chivo Light</vt:lpstr>
      <vt:lpstr>Segoe UI</vt:lpstr>
      <vt:lpstr>Tahoma</vt:lpstr>
      <vt:lpstr>Times New Roman</vt:lpstr>
      <vt:lpstr>Office Theme</vt:lpstr>
      <vt:lpstr>Bạn nhỏ 16x9</vt:lpstr>
      <vt:lpstr>    CHÀO MỪNG CÁC EM ĐẾN VỚI TIẾT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10</cp:lastModifiedBy>
  <cp:revision>31</cp:revision>
  <dcterms:created xsi:type="dcterms:W3CDTF">2020-08-13T04:37:00Z</dcterms:created>
  <dcterms:modified xsi:type="dcterms:W3CDTF">2022-09-20T03:02:04Z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