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  <p:sldMasterId id="2147483686" r:id="rId2"/>
  </p:sldMasterIdLst>
  <p:notesMasterIdLst>
    <p:notesMasterId r:id="rId13"/>
  </p:notesMasterIdLst>
  <p:sldIdLst>
    <p:sldId id="269" r:id="rId3"/>
    <p:sldId id="256" r:id="rId4"/>
    <p:sldId id="257" r:id="rId5"/>
    <p:sldId id="258" r:id="rId6"/>
    <p:sldId id="262" r:id="rId7"/>
    <p:sldId id="264" r:id="rId8"/>
    <p:sldId id="265" r:id="rId9"/>
    <p:sldId id="266" r:id="rId10"/>
    <p:sldId id="268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98" y="12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74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2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48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63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64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18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44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9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58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31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0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95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06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30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95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39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36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14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5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55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21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64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97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0C0AC-49F3-4F65-8D0D-C72ADA6EE096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0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0C0AC-49F3-4F65-8D0D-C72ADA6EE096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74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19"/>
            <a:ext cx="12238836" cy="685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400" y="-440047"/>
            <a:ext cx="12848399" cy="738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2" y="3974930"/>
            <a:ext cx="12177976" cy="292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91" y="4426561"/>
            <a:ext cx="7459474" cy="259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903094" y="1296975"/>
            <a:ext cx="6107452" cy="15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88" y="2067176"/>
            <a:ext cx="4262608" cy="571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105777" y="-15972"/>
            <a:ext cx="2136953" cy="218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5183" y="-301759"/>
            <a:ext cx="2536637" cy="280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36914" y="1225909"/>
            <a:ext cx="9970605" cy="4210484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350001" y="2506758"/>
            <a:ext cx="7219385" cy="141715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"/>
            <a:ext cx="12192000" cy="663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47" y="340440"/>
            <a:ext cx="7339968" cy="5133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693" y="665287"/>
            <a:ext cx="7619864" cy="355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025691"/>
            <a:ext cx="12191998" cy="283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452" y="1639797"/>
            <a:ext cx="3036736" cy="545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49727" y="-174239"/>
            <a:ext cx="2679152" cy="302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921866"/>
            <a:ext cx="3038603" cy="204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908522" y="2122596"/>
            <a:ext cx="4235435" cy="57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776701" y="2754407"/>
            <a:ext cx="4986660" cy="105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hung\Desktop\CD8 BAI 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799" y="-20782"/>
            <a:ext cx="11626113" cy="68787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hung\Desktop\CD8 BAI 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hung\Desktop\CD8 BAI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7709"/>
            <a:ext cx="11912916" cy="5174673"/>
          </a:xfrm>
          <a:prstGeom prst="rect">
            <a:avLst/>
          </a:prstGeom>
          <a:noFill/>
        </p:spPr>
      </p:pic>
      <p:pic>
        <p:nvPicPr>
          <p:cNvPr id="3075" name="Picture 3" descr="C:\Users\Nhung\Desktop\CD8 BAI 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633" y="5133109"/>
            <a:ext cx="11377249" cy="1724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hung\Desktop\CD8 BAI 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1000"/>
            <a:ext cx="11658600" cy="2476055"/>
          </a:xfrm>
          <a:prstGeom prst="rect">
            <a:avLst/>
          </a:prstGeom>
          <a:noFill/>
        </p:spPr>
      </p:pic>
      <p:pic>
        <p:nvPicPr>
          <p:cNvPr id="6147" name="Picture 3" descr="C:\Users\Nhung\Desktop\CD8 BAI 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6718" y="3214255"/>
            <a:ext cx="12248718" cy="15240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9601200" y="3214255"/>
            <a:ext cx="2743200" cy="609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đèn báo hiệu</a:t>
            </a:r>
            <a:r>
              <a:rPr lang="en-US" sz="320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838700" y="4035425"/>
            <a:ext cx="4953000" cy="612775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36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tài 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sản 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của </a:t>
            </a:r>
            <a:r>
              <a:rPr lang="en-US" sz="3600" smtClean="0">
                <a:latin typeface="Arial-SGK-TV" pitchFamily="2" charset="0"/>
                <a:cs typeface="Arial-SGK-TV" pitchFamily="2" charset="0"/>
              </a:rPr>
              <a:t>nhà </a:t>
            </a:r>
            <a:r>
              <a:rPr lang="en-US" sz="3600" smtClean="0">
                <a:latin typeface="Arial-SGK-TV" pitchFamily="2" charset="0"/>
                <a:cs typeface="Arial-SGK-TV" pitchFamily="2" charset="0"/>
              </a:rPr>
              <a:t>trường.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hung\Desktop\CD8 BAI 1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3337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hung\Desktop\CD8 BAI 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6" y="-14288"/>
            <a:ext cx="11744326" cy="67914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hung\Desktop\CD8 BAI 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533400"/>
            <a:ext cx="12530418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Nhung\Desktop\CD8 BAI 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399" y="0"/>
            <a:ext cx="10803099" cy="678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35</Words>
  <Application>Microsoft Office PowerPoint</Application>
  <PresentationFormat>Widescreen</PresentationFormat>
  <Paragraphs>9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宋体</vt:lpstr>
      <vt:lpstr>Arial</vt:lpstr>
      <vt:lpstr>Arial-SGK-TV</vt:lpstr>
      <vt:lpstr>Calibri</vt:lpstr>
      <vt:lpstr>Calibri Light</vt:lpstr>
      <vt:lpstr>等线</vt:lpstr>
      <vt:lpstr>Times New Roman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Oprekin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Hong Nhung</dc:creator>
  <cp:lastModifiedBy>Windows User</cp:lastModifiedBy>
  <cp:revision>6</cp:revision>
  <dcterms:created xsi:type="dcterms:W3CDTF">2020-08-20T00:00:00Z</dcterms:created>
  <dcterms:modified xsi:type="dcterms:W3CDTF">2022-05-15T03:05:46Z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