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8" r:id="rId4"/>
    <p:sldId id="264" r:id="rId5"/>
    <p:sldId id="265" r:id="rId6"/>
    <p:sldId id="266" r:id="rId7"/>
    <p:sldId id="267" r:id="rId8"/>
    <p:sldId id="258" r:id="rId9"/>
    <p:sldId id="269" r:id="rId10"/>
    <p:sldId id="259" r:id="rId11"/>
    <p:sldId id="262" r:id="rId12"/>
    <p:sldId id="272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1.png"/><Relationship Id="rId7" Type="http://schemas.openxmlformats.org/officeDocument/2006/relationships/image" Target="../media/image18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16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12.png"/><Relationship Id="rId5" Type="http://schemas.openxmlformats.org/officeDocument/2006/relationships/image" Target="../media/image18.emf"/><Relationship Id="rId10" Type="http://schemas.openxmlformats.org/officeDocument/2006/relationships/image" Target="../media/image11.png"/><Relationship Id="rId4" Type="http://schemas.openxmlformats.org/officeDocument/2006/relationships/image" Target="../media/image17.emf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18.em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9.emf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069DF7-3FD6-40F6-88CB-392BBF5D6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6251" r="11826" b="80605"/>
          <a:stretch/>
        </p:blipFill>
        <p:spPr>
          <a:xfrm>
            <a:off x="2443075" y="1143538"/>
            <a:ext cx="8210550" cy="17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5006289" y="1827568"/>
            <a:ext cx="3025130" cy="1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76" y="2256502"/>
            <a:ext cx="4895850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r="10340" b="55886"/>
          <a:stretch/>
        </p:blipFill>
        <p:spPr>
          <a:xfrm>
            <a:off x="565494" y="856648"/>
            <a:ext cx="10481048" cy="50958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3038167" y="3025909"/>
            <a:ext cx="582007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982652" y="2901836"/>
            <a:ext cx="596363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5964994" y="5376626"/>
            <a:ext cx="598037" cy="57591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8142" y="5321848"/>
            <a:ext cx="630696" cy="630696"/>
          </a:xfrm>
          <a:prstGeom prst="rect">
            <a:avLst/>
          </a:prstGeom>
        </p:spPr>
      </p:pic>
      <p:grpSp>
        <p:nvGrpSpPr>
          <p:cNvPr id="1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-44244" y="-131676"/>
            <a:ext cx="11946194" cy="1503280"/>
            <a:chOff x="1039587" y="171050"/>
            <a:chExt cx="7064827" cy="4541177"/>
          </a:xfrm>
        </p:grpSpPr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09717" y="182590"/>
            <a:ext cx="1075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506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BC32FC-22E1-4909-93CC-E3B1810C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0290" r="9071" b="9895"/>
          <a:stretch/>
        </p:blipFill>
        <p:spPr>
          <a:xfrm>
            <a:off x="2373330" y="279400"/>
            <a:ext cx="9560442" cy="6324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9456677" y="1739900"/>
            <a:ext cx="1652742" cy="3274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454182" y="3097363"/>
            <a:ext cx="1303435" cy="5786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10815375" y="4752562"/>
            <a:ext cx="1351219" cy="556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8518" y="1436643"/>
            <a:ext cx="630696" cy="6306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414CF3-20B0-4014-B224-EDAFCAE4FABE}"/>
              </a:ext>
            </a:extLst>
          </p:cNvPr>
          <p:cNvCxnSpPr/>
          <p:nvPr/>
        </p:nvCxnSpPr>
        <p:spPr>
          <a:xfrm>
            <a:off x="3316514" y="918704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16A688-A743-4962-8D89-2A48524B0AA4}"/>
              </a:ext>
            </a:extLst>
          </p:cNvPr>
          <p:cNvCxnSpPr/>
          <p:nvPr/>
        </p:nvCxnSpPr>
        <p:spPr>
          <a:xfrm>
            <a:off x="9120414" y="859402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F85BCC-F828-4A3E-B71A-D756AF7D8EA6}"/>
              </a:ext>
            </a:extLst>
          </p:cNvPr>
          <p:cNvCxnSpPr>
            <a:cxnSpLocks/>
          </p:cNvCxnSpPr>
          <p:nvPr/>
        </p:nvCxnSpPr>
        <p:spPr>
          <a:xfrm>
            <a:off x="7977414" y="2590800"/>
            <a:ext cx="0" cy="33061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A21285-1848-4689-99D3-B70950DB728D}"/>
              </a:ext>
            </a:extLst>
          </p:cNvPr>
          <p:cNvCxnSpPr>
            <a:cxnSpLocks/>
          </p:cNvCxnSpPr>
          <p:nvPr/>
        </p:nvCxnSpPr>
        <p:spPr>
          <a:xfrm>
            <a:off x="10297562" y="4368800"/>
            <a:ext cx="0" cy="15408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8E218695-2793-4C18-897B-A0AE9D434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8518" y="4752562"/>
            <a:ext cx="630696" cy="6306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61133" y="202947"/>
            <a:ext cx="594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8cm</a:t>
            </a:r>
          </a:p>
        </p:txBody>
      </p:sp>
    </p:spTree>
    <p:extLst>
      <p:ext uri="{BB962C8B-B14F-4D97-AF65-F5344CB8AC3E}">
        <p14:creationId xmlns:p14="http://schemas.microsoft.com/office/powerpoint/2010/main" val="28522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20" y="103341"/>
            <a:ext cx="8192643" cy="3428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0966" y="4518784"/>
            <a:ext cx="711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…………….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28942" y="5270204"/>
            <a:ext cx="701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……………………………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73763" y="3795977"/>
            <a:ext cx="507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……………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8943" y="5852789"/>
            <a:ext cx="581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……………………………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7709" y="4464582"/>
            <a:ext cx="16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7709" y="3773516"/>
            <a:ext cx="1271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4957" y="5185786"/>
            <a:ext cx="165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96336" y="5793424"/>
            <a:ext cx="157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414CF3-20B0-4014-B224-EDAFCAE4FABE}"/>
              </a:ext>
            </a:extLst>
          </p:cNvPr>
          <p:cNvCxnSpPr/>
          <p:nvPr/>
        </p:nvCxnSpPr>
        <p:spPr>
          <a:xfrm>
            <a:off x="2763061" y="334208"/>
            <a:ext cx="40297" cy="3197269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6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longviet\Desktop\anh nen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252"/>
          <p:cNvSpPr txBox="1">
            <a:spLocks noChangeArrowheads="1"/>
          </p:cNvSpPr>
          <p:nvPr/>
        </p:nvSpPr>
        <p:spPr bwMode="auto">
          <a:xfrm>
            <a:off x="647700" y="1905001"/>
            <a:ext cx="1107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26778063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9737" b="5120"/>
          <a:stretch/>
        </p:blipFill>
        <p:spPr>
          <a:xfrm>
            <a:off x="2470388" y="219347"/>
            <a:ext cx="6642081" cy="649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900" r="62444" b="90263"/>
          <a:stretch/>
        </p:blipFill>
        <p:spPr>
          <a:xfrm>
            <a:off x="0" y="112644"/>
            <a:ext cx="2077278" cy="66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11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36098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82101"/>
              </p:ext>
            </p:extLst>
          </p:nvPr>
        </p:nvGraphicFramePr>
        <p:xfrm>
          <a:off x="7499351" y="473549"/>
          <a:ext cx="3657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339018" y="172278"/>
            <a:ext cx="9772391" cy="1767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10325" b="4873"/>
          <a:stretch/>
        </p:blipFill>
        <p:spPr>
          <a:xfrm>
            <a:off x="557988" y="3901145"/>
            <a:ext cx="10031356" cy="894351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16200000">
            <a:off x="1185247" y="3442056"/>
            <a:ext cx="344556" cy="69871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7295" y="2921676"/>
            <a:ext cx="1007167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 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0140" y="3294743"/>
            <a:ext cx="2054089" cy="7830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23407" y="1283110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43292" y="12831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6574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38915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357809" y="1683695"/>
            <a:ext cx="5035826" cy="1671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732398" y="1638719"/>
            <a:ext cx="5009028" cy="17295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10745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08284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23405" y="249848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32549" y="249848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540319" y="256079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383393" y="25963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0235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44542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7139313" y="1046921"/>
            <a:ext cx="4588861" cy="2430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936763" y="1524000"/>
            <a:ext cx="5263563" cy="18503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8284" y="4807975"/>
            <a:ext cx="2054089" cy="7030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3355" y="4807975"/>
            <a:ext cx="2054089" cy="6386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023405" y="2141129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52843" y="2350587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70212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4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9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35480"/>
              </p:ext>
            </p:extLst>
          </p:nvPr>
        </p:nvGraphicFramePr>
        <p:xfrm>
          <a:off x="7448550" y="473549"/>
          <a:ext cx="363855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2981326" y="497059"/>
            <a:ext cx="4829174" cy="3544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398" y="5287597"/>
            <a:ext cx="2054089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63915" y="3273949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60357" y="3167873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4023" y="1721190"/>
            <a:ext cx="542689" cy="542689"/>
          </a:xfrm>
          <a:prstGeom prst="rect">
            <a:avLst/>
          </a:prstGeom>
        </p:spPr>
      </p:pic>
      <p:grpSp>
        <p:nvGrpSpPr>
          <p:cNvPr id="16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352574" y="76460"/>
            <a:ext cx="7711913" cy="1235505"/>
            <a:chOff x="1039587" y="171050"/>
            <a:chExt cx="7064827" cy="4541177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9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21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22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375229" y="1789043"/>
            <a:ext cx="1262776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662609" y="76460"/>
            <a:ext cx="9210261" cy="1235505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khách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pic>
        <p:nvPicPr>
          <p:cNvPr id="11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5712" y="2930052"/>
            <a:ext cx="542689" cy="542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38593" y="1789043"/>
            <a:ext cx="1282039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cm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</a:p>
        </p:txBody>
      </p:sp>
      <p:pic>
        <p:nvPicPr>
          <p:cNvPr id="30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7431" y="2983477"/>
            <a:ext cx="542689" cy="542689"/>
          </a:xfrm>
          <a:prstGeom prst="rect">
            <a:avLst/>
          </a:prstGeom>
        </p:spPr>
      </p:pic>
      <p:pic>
        <p:nvPicPr>
          <p:cNvPr id="31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198" y="5709729"/>
            <a:ext cx="542689" cy="542689"/>
          </a:xfrm>
          <a:prstGeom prst="rect">
            <a:avLst/>
          </a:prstGeom>
        </p:spPr>
      </p:pic>
      <p:pic>
        <p:nvPicPr>
          <p:cNvPr id="32" name="Graphic 16" descr="Checkmark">
            <a:extLst>
              <a:ext uri="{FF2B5EF4-FFF2-40B4-BE49-F238E27FC236}">
                <a16:creationId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4023" y="4142270"/>
            <a:ext cx="542689" cy="5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5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59&quot;/&gt;&lt;/object&gt;&lt;object type=&quot;3&quot; unique_id=&quot;10018&quot;&gt;&lt;property id=&quot;20148&quot; value=&quot;5&quot;/&gt;&lt;property id=&quot;20300&quot; value=&quot;Slide 15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108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48</cp:revision>
  <dcterms:created xsi:type="dcterms:W3CDTF">2020-08-07T08:50:12Z</dcterms:created>
  <dcterms:modified xsi:type="dcterms:W3CDTF">2022-03-05T08:18:08Z</dcterms:modified>
</cp:coreProperties>
</file>