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8"/>
  </p:notesMasterIdLst>
  <p:sldIdLst>
    <p:sldId id="268" r:id="rId3"/>
    <p:sldId id="275" r:id="rId4"/>
    <p:sldId id="264" r:id="rId5"/>
    <p:sldId id="299" r:id="rId6"/>
    <p:sldId id="307" r:id="rId7"/>
    <p:sldId id="312" r:id="rId8"/>
    <p:sldId id="290" r:id="rId9"/>
    <p:sldId id="309" r:id="rId10"/>
    <p:sldId id="310" r:id="rId11"/>
    <p:sldId id="308" r:id="rId12"/>
    <p:sldId id="313" r:id="rId13"/>
    <p:sldId id="314" r:id="rId14"/>
    <p:sldId id="311" r:id="rId15"/>
    <p:sldId id="31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D339-C21B-4479-9BF4-EF5C7B81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02" y="1066800"/>
            <a:ext cx="7267731" cy="5279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FEC58-8A78-4212-ADDA-5AF35097CBFE}"/>
              </a:ext>
            </a:extLst>
          </p:cNvPr>
          <p:cNvSpPr txBox="1"/>
          <p:nvPr/>
        </p:nvSpPr>
        <p:spPr>
          <a:xfrm>
            <a:off x="914400" y="35999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2024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356A2-2779-4C63-8A32-5C57856851F0}"/>
              </a:ext>
            </a:extLst>
          </p:cNvPr>
          <p:cNvSpPr txBox="1"/>
          <p:nvPr/>
        </p:nvSpPr>
        <p:spPr>
          <a:xfrm>
            <a:off x="1295400" y="457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2DBEB-1CED-4EF5-845B-73AEE4699181}"/>
              </a:ext>
            </a:extLst>
          </p:cNvPr>
          <p:cNvSpPr txBox="1"/>
          <p:nvPr/>
        </p:nvSpPr>
        <p:spPr>
          <a:xfrm>
            <a:off x="609600" y="472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1-Rửa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thương,3 -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47479-FA2B-496C-BE91-0CBEDDC2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848504"/>
            <a:ext cx="7086600" cy="2597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27978-CE66-4581-91E7-46A95FAD5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33"/>
          <a:stretch/>
        </p:blipFill>
        <p:spPr>
          <a:xfrm>
            <a:off x="466859" y="347197"/>
            <a:ext cx="838200" cy="1223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E5191-D18A-4AA8-BA3B-EFB5DAD790D5}"/>
              </a:ext>
            </a:extLst>
          </p:cNvPr>
          <p:cNvSpPr txBox="1"/>
          <p:nvPr/>
        </p:nvSpPr>
        <p:spPr>
          <a:xfrm>
            <a:off x="866640" y="5678507"/>
            <a:ext cx="766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60AD07-7128-4550-88AB-721F83156EEF}"/>
              </a:ext>
            </a:extLst>
          </p:cNvPr>
          <p:cNvSpPr txBox="1"/>
          <p:nvPr/>
        </p:nvSpPr>
        <p:spPr>
          <a:xfrm>
            <a:off x="609600" y="316739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93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4B42F-6F96-40D4-9679-86797E82F33D}"/>
              </a:ext>
            </a:extLst>
          </p:cNvPr>
          <p:cNvSpPr txBox="1"/>
          <p:nvPr/>
        </p:nvSpPr>
        <p:spPr>
          <a:xfrm>
            <a:off x="10668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3B53C-DAB3-4D5C-BC40-5902A8B8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6750607" cy="40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C7E32-6D3A-4179-B187-F9BD7F3FCB68}"/>
              </a:ext>
            </a:extLst>
          </p:cNvPr>
          <p:cNvSpPr txBox="1"/>
          <p:nvPr/>
        </p:nvSpPr>
        <p:spPr>
          <a:xfrm>
            <a:off x="762000" y="914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221F3-6CE5-489A-AA3B-53ADA41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25631"/>
            <a:ext cx="3733800" cy="3069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87573-E4FA-4447-83DE-F9CC6162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72000"/>
            <a:ext cx="4724400" cy="17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76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7BF0-5D6C-4B3F-9CE0-F8119D8F01AD}"/>
              </a:ext>
            </a:extLst>
          </p:cNvPr>
          <p:cNvSpPr txBox="1"/>
          <p:nvPr/>
        </p:nvSpPr>
        <p:spPr>
          <a:xfrm>
            <a:off x="587062" y="493938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EBBA-E156-440A-BBAA-7DED513BFB1D}"/>
              </a:ext>
            </a:extLst>
          </p:cNvPr>
          <p:cNvSpPr txBox="1"/>
          <p:nvPr/>
        </p:nvSpPr>
        <p:spPr>
          <a:xfrm>
            <a:off x="1202156" y="555522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F07E-29A8-4227-9AC2-A669A7DE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1946"/>
            <a:ext cx="7637300" cy="3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685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085A3-7266-45EA-8A9D-18F7E706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7900"/>
            <a:ext cx="2978996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0CC63-0520-4C93-9E72-B3D77E63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96" y="2645550"/>
            <a:ext cx="2623885" cy="196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B8889-D841-43BD-9606-103BCC38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43" y="2645550"/>
            <a:ext cx="2587850" cy="1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8B635-3AA5-4F49-BC77-DDF88C9C6017}"/>
              </a:ext>
            </a:extLst>
          </p:cNvPr>
          <p:cNvSpPr txBox="1"/>
          <p:nvPr/>
        </p:nvSpPr>
        <p:spPr>
          <a:xfrm>
            <a:off x="304800" y="1511873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33E95-0CD2-4BA4-80D5-BD9C1B22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20626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1676400" y="2133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1085</TotalTime>
  <Words>244</Words>
  <Application>Microsoft Office PowerPoint</Application>
  <PresentationFormat>On-screen Show (4:3)</PresentationFormat>
  <Paragraphs>27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106</cp:revision>
  <dcterms:created xsi:type="dcterms:W3CDTF">2020-08-08T13:30:12Z</dcterms:created>
  <dcterms:modified xsi:type="dcterms:W3CDTF">2022-02-07T07:42:51Z</dcterms:modified>
</cp:coreProperties>
</file>