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5" r:id="rId2"/>
  </p:sldMasterIdLst>
  <p:notesMasterIdLst>
    <p:notesMasterId r:id="rId22"/>
  </p:notesMasterIdLst>
  <p:sldIdLst>
    <p:sldId id="296" r:id="rId3"/>
    <p:sldId id="315" r:id="rId4"/>
    <p:sldId id="316" r:id="rId5"/>
    <p:sldId id="317" r:id="rId6"/>
    <p:sldId id="318" r:id="rId7"/>
    <p:sldId id="319" r:id="rId8"/>
    <p:sldId id="320" r:id="rId9"/>
    <p:sldId id="297" r:id="rId10"/>
    <p:sldId id="293" r:id="rId11"/>
    <p:sldId id="294" r:id="rId12"/>
    <p:sldId id="321" r:id="rId13"/>
    <p:sldId id="322" r:id="rId14"/>
    <p:sldId id="323" r:id="rId15"/>
    <p:sldId id="298" r:id="rId16"/>
    <p:sldId id="257" r:id="rId17"/>
    <p:sldId id="325" r:id="rId18"/>
    <p:sldId id="327" r:id="rId19"/>
    <p:sldId id="331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7DDE-870D-4822-9047-7B201A2AC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10/01/2022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38CD-B09C-4F14-9E5E-D032E7CB2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5F2CB-ACB1-4E8A-8DEA-17D8CD71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3B05-D1F4-44E1-A978-CACC14BF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26F1-5234-4B83-A7D2-A0270FBC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4CDF-7E15-4C8F-BBBD-90786912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ED7E-8232-4160-AE91-9F3E503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82AF-1BA2-4102-BC00-A9205D52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D174-748C-437C-88B7-942DF033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C812B-73C8-4C21-B238-25D1318D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E98B7-A62F-413B-955D-7097769D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6301-1A7C-4C70-8951-6B9A6237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CDD8D-2CB3-47AE-BBF5-B0914271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1916-C0D9-4E3E-997F-243E0F8A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0FF9-E3C8-4199-8A14-8CC1A66C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C932-C30D-4C25-8B86-7BBB6B05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3299-E0DF-495E-B54C-21429B68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C953-C87E-4858-99D6-A2BFBCEAA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476F8-3B88-4233-B2A2-0908CD44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29CDD-8162-418B-8B3D-7B2DA789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82D16-2093-4351-9A4F-0917C7F2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343AC-1049-4684-AE59-5533B41E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EC9E-1B99-439E-B4FD-1EBE046B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A4186-1C79-4AB7-9F2C-B21F6438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30C23-CBE7-49A6-828B-08D6ED57E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38B41-B722-4FA1-843D-F362FD360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E52E8-556A-45A2-BF5B-6C59B5806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B00C4-BDAD-4680-937F-C812B009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8AC0A-D90F-4037-B9DF-EF1C4BD8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9FC7A-0B7E-40B6-91F2-3B55799A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F74E-9BB0-4FD0-89DA-134D8E08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815E2-0D89-409A-9B5A-7ED3FD6C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145AD-2D9D-40AD-A2A2-86295B16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C189B-8CF0-486D-B05B-276850FF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2628D-C41C-477D-A55F-5622DAB6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E0BEA-51B9-4F9D-93A0-BAAC8586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F24C-17C5-4298-B979-7A15314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7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8251-CD6F-46C1-B49C-2EE8606D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08FA-B188-4DE3-BA92-DD3AF97B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204C2-DA1C-4283-BB8B-94A22FDD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90930-9E94-4AB4-9841-D78D2F06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6FD6A-02F9-43EB-B9D2-3807D6AD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371F-77E3-4814-B3CA-017497E8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630A-B5E8-4C37-92A7-4F0FFB63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9B832-1C46-4B46-82DD-D10A9BD4B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104A5-7232-40AE-A903-194FC6ACE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0AD71-D536-4E2B-83CD-E27A88F2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76373-B057-4D31-845A-09B1AF18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AB973-9315-4A89-918B-A68012E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1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8B20-CD0E-4CE3-B638-9DE7558E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06A6C-A72A-46AE-8C0A-53AA8D7BF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1A825-272F-476C-8AE0-5BF5C3B4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B95C6-65E5-4EE6-999D-F9CC8005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17D9F-7C2D-41D3-9954-20052CC9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0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B3D42-86DB-4840-9945-E4EFD36C1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3BFA6-6600-41D7-A07F-290843E4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96FD8-FD79-4F06-BCA9-19733F2F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574D-554D-4F48-8B59-9CD8D7A3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70BF-0A55-41A3-BEF9-B870AC58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10/01/2022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10/01/2022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4A800-29D4-42EA-AF7E-DCC05ABF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49B5-FA20-4DEF-8E95-5AA518CB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433B6-ED7D-4689-839F-998C2369A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AD41-B602-457C-94EF-FBD1C4089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4323-64A3-4237-847B-6483B0A36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18" Type="http://schemas.microsoft.com/office/2007/relationships/hdphoto" Target="../media/hdphoto7.wdp"/><Relationship Id="rId3" Type="http://schemas.openxmlformats.org/officeDocument/2006/relationships/image" Target="../media/image13.jpg"/><Relationship Id="rId21" Type="http://schemas.openxmlformats.org/officeDocument/2006/relationships/slide" Target="slide6.xml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11" Type="http://schemas.openxmlformats.org/officeDocument/2006/relationships/image" Target="../media/image18.png"/><Relationship Id="rId24" Type="http://schemas.openxmlformats.org/officeDocument/2006/relationships/slide" Target="slide7.xml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23" Type="http://schemas.openxmlformats.org/officeDocument/2006/relationships/slide" Target="slide4.xml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microsoft.com/office/2007/relationships/hdphoto" Target="../media/hdphoto5.wdp"/><Relationship Id="rId2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111094" y="2601836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TIẾNG VIỆT LỚP 1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180830" y="951845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6D8F7D-98C2-4199-B8B5-E53FBBDBF96E}"/>
              </a:ext>
            </a:extLst>
          </p:cNvPr>
          <p:cNvSpPr/>
          <p:nvPr/>
        </p:nvSpPr>
        <p:spPr>
          <a:xfrm>
            <a:off x="2076072" y="4537563"/>
            <a:ext cx="7491758" cy="42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Giáo</a:t>
            </a:r>
            <a:r>
              <a:rPr lang="en-US" sz="4000" b="1" i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viên</a:t>
            </a:r>
            <a:r>
              <a:rPr lang="en-US" sz="4000" b="1" i="1" dirty="0">
                <a:solidFill>
                  <a:schemeClr val="tx1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i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Nguyễn</a:t>
            </a:r>
            <a:r>
              <a:rPr lang="en-US" sz="4000" b="1" i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Kiều</a:t>
            </a:r>
            <a:r>
              <a:rPr lang="en-US" sz="4000" b="1" i="1" dirty="0">
                <a:solidFill>
                  <a:schemeClr val="tx1"/>
                </a:solidFill>
                <a:latin typeface="HP001 4 hàng" panose="020B0603050302020204" pitchFamily="34" charset="0"/>
              </a:rPr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91445" y="4287828"/>
            <a:ext cx="7152069" cy="2112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5649" y="4208104"/>
            <a:ext cx="53162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Arial-SGK-TV" pitchFamily="2" charset="0"/>
                <a:cs typeface="Arial-SGK-TV" pitchFamily="2" charset="0"/>
              </a:rPr>
              <a:t>lượn</a:t>
            </a:r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844" y="341821"/>
            <a:ext cx="36107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874" y="-11000"/>
            <a:ext cx="2351314" cy="686550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11138"/>
              <a:ext cx="1024826" cy="994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04864"/>
              </p:ext>
            </p:extLst>
          </p:nvPr>
        </p:nvGraphicFramePr>
        <p:xfrm>
          <a:off x="2820135" y="2550450"/>
          <a:ext cx="7123380" cy="1654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4433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5097" y="4200837"/>
            <a:ext cx="3843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087" y="2314825"/>
            <a:ext cx="20904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8999" y="2269670"/>
            <a:ext cx="3751625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7919" y="332275"/>
            <a:ext cx="4872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 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3115" y="1504663"/>
            <a:ext cx="2363243" cy="734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lươn</a:t>
            </a:r>
            <a:r>
              <a:rPr lang="en-US" sz="7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82552" y="1460656"/>
            <a:ext cx="2363243" cy="89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rướn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83488" y="1471592"/>
            <a:ext cx="2496450" cy="89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sườn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40348" y="1485571"/>
            <a:ext cx="2496450" cy="85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vượn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72015" y="3561806"/>
            <a:ext cx="3298309" cy="89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hướng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935" y="3635761"/>
            <a:ext cx="3548744" cy="72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5547" y="5418011"/>
            <a:ext cx="3400732" cy="886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4935" y="4722873"/>
            <a:ext cx="4298456" cy="2099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endParaRPr lang="en-US" sz="7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7741" y="2337019"/>
            <a:ext cx="1568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7379575" y="2381136"/>
            <a:ext cx="1525274" cy="5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4009329" y="2381136"/>
            <a:ext cx="1519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0303750" y="2381136"/>
            <a:ext cx="1888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2462788" y="4538030"/>
            <a:ext cx="2039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8281851" y="4538030"/>
            <a:ext cx="2029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2418472" y="6296286"/>
            <a:ext cx="1914882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217116-9F70-4813-9EDF-7AE057426FB0}"/>
              </a:ext>
            </a:extLst>
          </p:cNvPr>
          <p:cNvCxnSpPr>
            <a:cxnSpLocks/>
          </p:cNvCxnSpPr>
          <p:nvPr/>
        </p:nvCxnSpPr>
        <p:spPr>
          <a:xfrm>
            <a:off x="7379575" y="6234954"/>
            <a:ext cx="2087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6831" y="4499811"/>
            <a:ext cx="4447674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590" y="4379685"/>
            <a:ext cx="3741248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2557" y="4379685"/>
            <a:ext cx="3914274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 descr="lam-sao-de-co-khu-vuon-dep-e15247364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3156857" cy="2933700"/>
          </a:xfrm>
          <a:prstGeom prst="rect">
            <a:avLst/>
          </a:prstGeom>
        </p:spPr>
      </p:pic>
      <p:pic>
        <p:nvPicPr>
          <p:cNvPr id="8" name="Picture 7" descr="tải xuống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158" y="1066800"/>
            <a:ext cx="3114747" cy="2933700"/>
          </a:xfrm>
          <a:prstGeom prst="rect">
            <a:avLst/>
          </a:prstGeom>
        </p:spPr>
      </p:pic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0971" y="1066800"/>
            <a:ext cx="311474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7" y="1470020"/>
            <a:ext cx="11618153" cy="2894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7962" y="-2727963"/>
            <a:ext cx="6736079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93127" y="969499"/>
            <a:ext cx="10226455" cy="2793906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vi-VN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vi-VN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trải</a:t>
            </a:r>
            <a:r>
              <a:rPr lang="en-US" alt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b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0510"/>
            <a:ext cx="8534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4038601" y="5213131"/>
            <a:ext cx="2459421" cy="167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5247" y="5484060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23914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64"/>
            <a:ext cx="12192000" cy="353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47">
                        <a14:foregroundMark x1="42059" y1="33108" x2="46176" y2="32432"/>
                        <a14:foregroundMark x1="42647" y1="45946" x2="50882" y2="45946"/>
                        <a14:foregroundMark x1="42353" y1="56081" x2="49118" y2="54730"/>
                        <a14:foregroundMark x1="41471" y1="67568" x2="47941" y2="67568"/>
                        <a14:foregroundMark x1="40294" y1="77703" x2="46765" y2="78378"/>
                        <a14:foregroundMark x1="39706" y1="91216" x2="48235" y2="9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6" t="16707" r="34974"/>
          <a:stretch/>
        </p:blipFill>
        <p:spPr>
          <a:xfrm>
            <a:off x="2197819" y="3318164"/>
            <a:ext cx="1939393" cy="369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/>
        </p:blipFill>
        <p:spPr>
          <a:xfrm>
            <a:off x="0" y="0"/>
            <a:ext cx="12192000" cy="3318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2058021" y="1485155"/>
            <a:ext cx="799253" cy="164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5479674" y="1496569"/>
            <a:ext cx="914400" cy="1648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3231369" y="1485156"/>
            <a:ext cx="945163" cy="1689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4184276" y="1265778"/>
            <a:ext cx="1295399" cy="190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6225" r="21001"/>
          <a:stretch/>
        </p:blipFill>
        <p:spPr>
          <a:xfrm>
            <a:off x="12018081" y="3496235"/>
            <a:ext cx="2743200" cy="2341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62" b="94928" l="2573" r="97427">
                        <a14:foregroundMark x1="15437" y1="57488" x2="31904" y2="87923"/>
                        <a14:foregroundMark x1="70326" y1="67150" x2="77873" y2="89855"/>
                        <a14:foregroundMark x1="63979" y1="75604" x2="70840" y2="80676"/>
                        <a14:foregroundMark x1="20240" y1="71498" x2="21441" y2="79952"/>
                        <a14:foregroundMark x1="47170" y1="12802" x2="49743" y2="18599"/>
                        <a14:foregroundMark x1="11492" y1="57488" x2="12178" y2="6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81" y="4806223"/>
            <a:ext cx="3233737" cy="2296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94" b="90000" l="9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3447"/>
          <a:stretch/>
        </p:blipFill>
        <p:spPr bwMode="auto">
          <a:xfrm>
            <a:off x="26813" y="3553564"/>
            <a:ext cx="1333273" cy="368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>
            <a:hlinkClick r:id="rId21" action="ppaction://hlinksldjump"/>
          </p:cNvPr>
          <p:cNvSpPr/>
          <p:nvPr/>
        </p:nvSpPr>
        <p:spPr>
          <a:xfrm>
            <a:off x="455684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Flowchart: Connector 20">
            <a:hlinkClick r:id="rId22" action="ppaction://hlinksldjump"/>
          </p:cNvPr>
          <p:cNvSpPr/>
          <p:nvPr/>
        </p:nvSpPr>
        <p:spPr>
          <a:xfrm>
            <a:off x="350520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Flowchart: Connector 21">
            <a:hlinkClick r:id="rId23" action="ppaction://hlinksldjump"/>
          </p:cNvPr>
          <p:cNvSpPr/>
          <p:nvPr/>
        </p:nvSpPr>
        <p:spPr>
          <a:xfrm>
            <a:off x="2217392" y="3343835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Flowchart: Connector 22">
            <a:hlinkClick r:id="rId24" action="ppaction://hlinksldjump"/>
          </p:cNvPr>
          <p:cNvSpPr/>
          <p:nvPr/>
        </p:nvSpPr>
        <p:spPr>
          <a:xfrm>
            <a:off x="5893843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ight Arrow 17">
            <a:hlinkClick r:id="rId25" action="ppaction://hlinksldjump"/>
          </p:cNvPr>
          <p:cNvSpPr/>
          <p:nvPr/>
        </p:nvSpPr>
        <p:spPr>
          <a:xfrm>
            <a:off x="10974730" y="0"/>
            <a:ext cx="121727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63477 -0.0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45" y="-8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487 -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6089E-6 L -0.00504 1.17995 " pathEditMode="relative" rAng="0" ptsTypes="AA">
                                      <p:cBhvr>
                                        <p:cTn id="36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8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579 L 0.01979 0.00579 C 0.04336 0.00579 0.07292 0.35116 0.07292 0.63056 L 0.07292 1.25556 " pathEditMode="relative" rAng="0" ptsTypes="AAAA">
                                      <p:cBhvr>
                                        <p:cTn id="41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971 L -0.10591 0.00971 C -0.14237 0.00971 -0.18681 0.36201 -0.18681 0.64746 L -0.18681 1.28498 " pathEditMode="relative" rAng="0" ptsTypes="FfFF">
                                      <p:cBhvr>
                                        <p:cTn id="4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0.00601 L -0.10703 0.00601 C -0.1724 0.00601 -0.2526 0.35671 -0.2526 0.64143 L -0.2526 1.27662 " pathEditMode="relative" rAng="0" ptsTypes="AAAA">
                                      <p:cBhvr>
                                        <p:cTn id="51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6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229049" y="-574081"/>
            <a:ext cx="12281596" cy="7109621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95341" y="592546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202" y="2097856"/>
            <a:ext cx="763959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chườm</a:t>
            </a:r>
            <a:r>
              <a:rPr lang="en-US" sz="8000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đượm     </a:t>
            </a:r>
            <a:r>
              <a:rPr lang="en-US" sz="8000" b="1" kern="0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8000" b="1" kern="0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8000" b="1" kern="0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0"/>
            <a:ext cx="12257591" cy="6934200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62254" y="5944765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234" y="2156296"/>
            <a:ext cx="68253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88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bướm</a:t>
            </a:r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8800" b="1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nườm</a:t>
            </a:r>
            <a:r>
              <a:rPr lang="en-US" sz="88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nượp</a:t>
            </a:r>
            <a:endParaRPr lang="en-US" sz="8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"/>
            <a:ext cx="12192000" cy="6727691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34278" y="586957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110" y="1929089"/>
            <a:ext cx="6825342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giàn mướp</a:t>
            </a:r>
          </a:p>
          <a:p>
            <a:pPr>
              <a:lnSpc>
                <a:spcPct val="150000"/>
              </a:lnSpc>
            </a:pPr>
            <a:r>
              <a:rPr lang="en-US" sz="96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chườm đá</a:t>
            </a:r>
            <a:endParaRPr lang="en-US" sz="9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308225" y="-202243"/>
            <a:ext cx="12384807" cy="6893154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033231" y="591312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329" y="1419638"/>
            <a:ext cx="6825342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 lượm</a:t>
            </a:r>
          </a:p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hồ Gươm</a:t>
            </a:r>
            <a:endParaRPr lang="en-US" sz="115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102511" y="1464374"/>
            <a:ext cx="9990118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15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5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ker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73: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1500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13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115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879" y="111105"/>
            <a:ext cx="2547073" cy="724918"/>
            <a:chOff x="1060549" y="587625"/>
            <a:chExt cx="2736751" cy="82207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NhËn</a:t>
              </a:r>
              <a:r>
                <a:rPr lang="en-US" sz="2800" b="1" dirty="0">
                  <a:latin typeface=".VnAvant" panose="020B7200000000000000" pitchFamily="34" charset="0"/>
                </a:rPr>
                <a:t> </a:t>
              </a:r>
              <a:r>
                <a:rPr lang="en-US" sz="2800" b="1" dirty="0" err="1">
                  <a:latin typeface=".VnAvant" panose="020B7200000000000000" pitchFamily="34" charset="0"/>
                </a:rPr>
                <a:t>biÕt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9173" y="5816606"/>
            <a:ext cx="11214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lượn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sườn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đồi</a:t>
            </a:r>
            <a:endParaRPr lang="vi-VN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0913" y="5927304"/>
            <a:ext cx="180229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SGK-TV"/>
              </a:rPr>
              <a:t>ương</a:t>
            </a:r>
            <a:endParaRPr lang="en-US" sz="4800" b="1" dirty="0">
              <a:solidFill>
                <a:srgbClr val="FF0000"/>
              </a:solidFill>
              <a:latin typeface="Arial-SGK-TV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7938" y="5927304"/>
            <a:ext cx="180229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SGK-TV"/>
              </a:rPr>
              <a:t>ượn</a:t>
            </a:r>
            <a:endParaRPr lang="en-US" sz="4800" b="1" dirty="0">
              <a:solidFill>
                <a:srgbClr val="FF0000"/>
              </a:solidFill>
              <a:latin typeface="Arial-SGK-TV"/>
            </a:endParaRPr>
          </a:p>
        </p:txBody>
      </p:sp>
      <p:pic>
        <p:nvPicPr>
          <p:cNvPr id="17" name="Picture 2" descr="C:\Users\nga\Desktop\Tiếng Việt\bài 73  ươn - ương\z2032732672140_5a6952c8bc0a7464d5385232d2312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80" y="0"/>
            <a:ext cx="12204880" cy="56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109</Words>
  <Application>Microsoft Office PowerPoint</Application>
  <PresentationFormat>Widescreen</PresentationFormat>
  <Paragraphs>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.VnAvant</vt:lpstr>
      <vt:lpstr>Arial</vt:lpstr>
      <vt:lpstr>Arial-SGK-TV</vt:lpstr>
      <vt:lpstr>Calibri</vt:lpstr>
      <vt:lpstr>Calibri Light</vt:lpstr>
      <vt:lpstr>Chivo Light</vt:lpstr>
      <vt:lpstr>Euphemia</vt:lpstr>
      <vt:lpstr>HP001 4 hàng</vt:lpstr>
      <vt:lpstr>Tahoma</vt:lpstr>
      <vt:lpstr>Times New Roman</vt:lpstr>
      <vt:lpstr>Wingdings</vt:lpstr>
      <vt:lpstr>Trẻ em Vui vẻ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dụng- trải nghiệm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73</cp:revision>
  <dcterms:created xsi:type="dcterms:W3CDTF">2020-08-13T09:32:00Z</dcterms:created>
  <dcterms:modified xsi:type="dcterms:W3CDTF">2022-01-10T16:07:04Z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