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8" r:id="rId2"/>
    <p:sldMasterId id="2147483693" r:id="rId3"/>
  </p:sldMasterIdLst>
  <p:notesMasterIdLst>
    <p:notesMasterId r:id="rId14"/>
  </p:notesMasterIdLst>
  <p:sldIdLst>
    <p:sldId id="296" r:id="rId4"/>
    <p:sldId id="297" r:id="rId5"/>
    <p:sldId id="319" r:id="rId6"/>
    <p:sldId id="299" r:id="rId7"/>
    <p:sldId id="258" r:id="rId8"/>
    <p:sldId id="321" r:id="rId9"/>
    <p:sldId id="322" r:id="rId10"/>
    <p:sldId id="323" r:id="rId11"/>
    <p:sldId id="259" r:id="rId12"/>
    <p:sldId id="3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t>1/10/2022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t>1/10/2022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t>1/10/2022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t>‹#›</a:t>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D1223-53C8-4F6E-A0EE-C7ADC22EE3B7}"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6D1223-53C8-4F6E-A0EE-C7ADC22EE3B7}"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D1223-53C8-4F6E-A0EE-C7ADC22EE3B7}"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D1223-53C8-4F6E-A0EE-C7ADC22EE3B7}"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D1223-53C8-4F6E-A0EE-C7ADC22EE3B7}"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t>1/10/2022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D1223-53C8-4F6E-A0EE-C7ADC22EE3B7}" type="datetimeFigureOut">
              <a:rPr lang="en-US" smtClean="0"/>
              <a:t>1/10/2022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7F815-C9D9-4C47-BF81-5524DE2DFF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394006" y="6105544"/>
            <a:ext cx="5708814"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dirty="0" err="1">
                <a:solidFill>
                  <a:srgbClr val="C00000"/>
                </a:solidFill>
                <a:latin typeface="Tahoma" panose="020B0604030504040204" pitchFamily="34" charset="0"/>
                <a:cs typeface="Tahoma" panose="020B0604030504040204" pitchFamily="34" charset="0"/>
                <a:sym typeface="+mn-lt"/>
              </a:rPr>
              <a:t>Giáo</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dirty="0" err="1">
                <a:solidFill>
                  <a:srgbClr val="C00000"/>
                </a:solidFill>
                <a:latin typeface="Tahoma" panose="020B0604030504040204" pitchFamily="34" charset="0"/>
                <a:cs typeface="Tahoma" panose="020B0604030504040204" pitchFamily="34" charset="0"/>
                <a:sym typeface="+mn-lt"/>
              </a:rPr>
              <a:t>viên</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dirty="0" err="1">
                <a:solidFill>
                  <a:srgbClr val="C00000"/>
                </a:solidFill>
                <a:latin typeface="Tahoma" panose="020B0604030504040204" pitchFamily="34" charset="0"/>
                <a:cs typeface="Tahoma" panose="020B0604030504040204" pitchFamily="34" charset="0"/>
                <a:sym typeface="+mn-lt"/>
              </a:rPr>
              <a:t>Nguyễn</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dirty="0" err="1">
                <a:solidFill>
                  <a:srgbClr val="C00000"/>
                </a:solidFill>
                <a:latin typeface="Tahoma" panose="020B0604030504040204" pitchFamily="34" charset="0"/>
                <a:cs typeface="Tahoma" panose="020B0604030504040204" pitchFamily="34" charset="0"/>
                <a:sym typeface="+mn-lt"/>
              </a:rPr>
              <a:t>Kiều</a:t>
            </a:r>
            <a:r>
              <a:rPr lang="en-US" altLang="zh-CN" sz="3200" b="1" dirty="0">
                <a:solidFill>
                  <a:srgbClr val="C00000"/>
                </a:solidFill>
                <a:latin typeface="Tahoma" panose="020B0604030504040204" pitchFamily="34" charset="0"/>
                <a:cs typeface="Tahoma" panose="020B0604030504040204" pitchFamily="34" charset="0"/>
                <a:sym typeface="+mn-lt"/>
              </a:rPr>
              <a:t> An</a:t>
            </a:r>
            <a:endParaRPr lang="zh-CN" altLang="en-US" sz="3200" b="1" dirty="0">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2973318" y="217184"/>
            <a:ext cx="6739091"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ĐỨC GIANG</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75A5289-29C1-4688-82AD-864EE19EC6CC}"/>
              </a:ext>
            </a:extLst>
          </p:cNvPr>
          <p:cNvSpPr/>
          <p:nvPr/>
        </p:nvSpPr>
        <p:spPr>
          <a:xfrm>
            <a:off x="2419644" y="1420837"/>
            <a:ext cx="7512148" cy="347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rgbClr val="FF0000"/>
                </a:solidFill>
              </a:rPr>
              <a:t>Vận</a:t>
            </a:r>
            <a:r>
              <a:rPr lang="en-US" sz="6000" b="1" dirty="0">
                <a:solidFill>
                  <a:srgbClr val="FF0000"/>
                </a:solidFill>
              </a:rPr>
              <a:t> </a:t>
            </a:r>
            <a:r>
              <a:rPr lang="en-US" sz="6000" b="1" dirty="0" err="1">
                <a:solidFill>
                  <a:srgbClr val="FF0000"/>
                </a:solidFill>
              </a:rPr>
              <a:t>dụng</a:t>
            </a:r>
            <a:r>
              <a:rPr lang="en-US" sz="6000" b="1" dirty="0">
                <a:solidFill>
                  <a:srgbClr val="FF0000"/>
                </a:solidFill>
              </a:rPr>
              <a:t>- </a:t>
            </a:r>
            <a:r>
              <a:rPr lang="en-US" sz="6000" b="1" dirty="0" err="1">
                <a:solidFill>
                  <a:srgbClr val="FF0000"/>
                </a:solidFill>
              </a:rPr>
              <a:t>Trải</a:t>
            </a:r>
            <a:r>
              <a:rPr lang="en-US" sz="6000" b="1" dirty="0">
                <a:solidFill>
                  <a:srgbClr val="FF0000"/>
                </a:solidFill>
              </a:rPr>
              <a:t> </a:t>
            </a:r>
            <a:r>
              <a:rPr lang="en-US" sz="6000" b="1" dirty="0" err="1">
                <a:solidFill>
                  <a:srgbClr val="FF0000"/>
                </a:solidFill>
              </a:rPr>
              <a:t>nghiệm</a:t>
            </a:r>
            <a:endParaRPr lang="en-US" sz="60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5" name="图片 1"/>
          <p:cNvPicPr>
            <a:picLocks noChangeAspect="1"/>
          </p:cNvPicPr>
          <p:nvPr/>
        </p:nvPicPr>
        <p:blipFill>
          <a:blip r:embed="rId3"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8964506"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a:solidFill>
                  <a:schemeClr val="bg2">
                    <a:lumMod val="10000"/>
                  </a:schemeClr>
                </a:solidFill>
                <a:latin typeface="Times New Roman" panose="02020603050405020304" pitchFamily="18" charset="0"/>
                <a:cs typeface="Times New Roman" panose="02020603050405020304" pitchFamily="18" charset="0"/>
              </a:rPr>
              <a:t> 71:</a:t>
            </a:r>
            <a:r>
              <a:rPr lang="en-US" sz="8800" b="1" kern="0" dirty="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a:solidFill>
                  <a:srgbClr val="FF0000"/>
                </a:solidFill>
                <a:latin typeface="Times New Roman" panose="02020603050405020304" pitchFamily="18" charset="0"/>
                <a:cs typeface="Times New Roman" panose="02020603050405020304" pitchFamily="18" charset="0"/>
              </a:rPr>
              <a:t>ươc</a:t>
            </a:r>
            <a:r>
              <a:rPr lang="en-US" sz="8800" b="1" kern="0" dirty="0">
                <a:solidFill>
                  <a:srgbClr val="FF0000"/>
                </a:solidFill>
                <a:latin typeface="Times New Roman" panose="02020603050405020304" pitchFamily="18" charset="0"/>
                <a:cs typeface="Times New Roman" panose="02020603050405020304" pitchFamily="18" charset="0"/>
              </a:rPr>
              <a:t>   </a:t>
            </a:r>
            <a:r>
              <a:rPr lang="en-US" sz="8800" b="1" kern="0" dirty="0" err="1">
                <a:solidFill>
                  <a:srgbClr val="FF0000"/>
                </a:solidFill>
                <a:latin typeface="Times New Roman" panose="02020603050405020304" pitchFamily="18" charset="0"/>
                <a:cs typeface="Times New Roman" panose="02020603050405020304" pitchFamily="18" charset="0"/>
              </a:rPr>
              <a:t>ươt</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9B3FF2-A3D3-4222-94FD-B8C88962723D}"/>
              </a:ext>
            </a:extLst>
          </p:cNvPr>
          <p:cNvPicPr>
            <a:picLocks noChangeAspect="1"/>
          </p:cNvPicPr>
          <p:nvPr/>
        </p:nvPicPr>
        <p:blipFill rotWithShape="1">
          <a:blip r:embed="rId2"/>
          <a:srcRect l="4239" t="6138" r="16102" b="50000"/>
          <a:stretch/>
        </p:blipFill>
        <p:spPr>
          <a:xfrm>
            <a:off x="1640114" y="0"/>
            <a:ext cx="9331510" cy="6858000"/>
          </a:xfrm>
          <a:prstGeom prst="rect">
            <a:avLst/>
          </a:prstGeom>
        </p:spPr>
      </p:pic>
    </p:spTree>
    <p:extLst>
      <p:ext uri="{BB962C8B-B14F-4D97-AF65-F5344CB8AC3E}">
        <p14:creationId xmlns:p14="http://schemas.microsoft.com/office/powerpoint/2010/main" val="197465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a:solidFill>
                  <a:srgbClr val="333399"/>
                </a:solidFill>
                <a:latin typeface="Times New Roman" panose="02020603050405020304" pitchFamily="18" charset="0"/>
                <a:cs typeface="Times New Roman" panose="02020603050405020304" pitchFamily="18" charset="0"/>
              </a:rPr>
              <a:t>Giải</a:t>
            </a:r>
            <a:r>
              <a:rPr lang="en-US" sz="8000" b="1" dirty="0">
                <a:solidFill>
                  <a:srgbClr val="333399"/>
                </a:solidFill>
                <a:latin typeface="Times New Roman" panose="02020603050405020304" pitchFamily="18" charset="0"/>
                <a:cs typeface="Times New Roman" panose="02020603050405020304" pitchFamily="18" charset="0"/>
              </a:rPr>
              <a:t> </a:t>
            </a:r>
            <a:r>
              <a:rPr lang="en-US" sz="8000" b="1" dirty="0" err="1">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53690" y="0"/>
            <a:ext cx="8881806" cy="4539169"/>
          </a:xfrm>
          <a:prstGeom prst="rect">
            <a:avLst/>
          </a:prstGeom>
        </p:spPr>
      </p:pic>
      <p:sp>
        <p:nvSpPr>
          <p:cNvPr id="6" name="TextBox 5"/>
          <p:cNvSpPr txBox="1"/>
          <p:nvPr/>
        </p:nvSpPr>
        <p:spPr>
          <a:xfrm>
            <a:off x="197476" y="4149566"/>
            <a:ext cx="11797048" cy="2708434"/>
          </a:xfrm>
          <a:prstGeom prst="rect">
            <a:avLst/>
          </a:prstGeom>
          <a:noFill/>
        </p:spPr>
        <p:txBody>
          <a:bodyPr wrap="square" rtlCol="0">
            <a:spAutoFit/>
          </a:bodyPr>
          <a:lstStyle/>
          <a:p>
            <a:pPr algn="just"/>
            <a:r>
              <a:rPr lang="vi-VN" sz="3400" dirty="0">
                <a:latin typeface="Arial-SGK-TV" pitchFamily="2" charset="0"/>
                <a:cs typeface="Arial-SGK-TV" pitchFamily="2" charset="0"/>
              </a:rPr>
              <a:t>      </a:t>
            </a:r>
            <a:r>
              <a:rPr lang="en-US" sz="3400" dirty="0" err="1">
                <a:latin typeface="Arial-SGK-TV" pitchFamily="2" charset="0"/>
                <a:cs typeface="Arial-SGK-TV" pitchFamily="2" charset="0"/>
              </a:rPr>
              <a:t>Lúc</a:t>
            </a:r>
            <a:r>
              <a:rPr lang="en-US" sz="3400" dirty="0">
                <a:latin typeface="Arial-SGK-TV" pitchFamily="2" charset="0"/>
                <a:cs typeface="Arial-SGK-TV" pitchFamily="2" charset="0"/>
              </a:rPr>
              <a:t> </a:t>
            </a:r>
            <a:r>
              <a:rPr lang="en-US" sz="3400" dirty="0" err="1">
                <a:latin typeface="Arial-SGK-TV" pitchFamily="2" charset="0"/>
                <a:cs typeface="Arial-SGK-TV" pitchFamily="2" charset="0"/>
              </a:rPr>
              <a:t>học</a:t>
            </a:r>
            <a:r>
              <a:rPr lang="en-US" sz="3400" dirty="0">
                <a:latin typeface="Arial-SGK-TV" pitchFamily="2" charset="0"/>
                <a:cs typeface="Arial-SGK-TV" pitchFamily="2" charset="0"/>
              </a:rPr>
              <a:t> </a:t>
            </a:r>
            <a:r>
              <a:rPr lang="en-US" sz="3400" dirty="0" err="1">
                <a:latin typeface="Arial-SGK-TV" pitchFamily="2" charset="0"/>
                <a:cs typeface="Arial-SGK-TV" pitchFamily="2" charset="0"/>
              </a:rPr>
              <a:t>hát</a:t>
            </a:r>
            <a:r>
              <a:rPr lang="en-US" sz="3400" dirty="0">
                <a:latin typeface="Arial-SGK-TV" pitchFamily="2" charset="0"/>
                <a:cs typeface="Arial-SGK-TV" pitchFamily="2" charset="0"/>
              </a:rPr>
              <a:t>,</a:t>
            </a:r>
            <a:r>
              <a:rPr lang="vi-VN" sz="3400" dirty="0">
                <a:latin typeface="Arial-SGK-TV" pitchFamily="2" charset="0"/>
                <a:cs typeface="Arial-SGK-TV" pitchFamily="2" charset="0"/>
              </a:rPr>
              <a:t> Nam ước làm ca sĩ. Lúc nghe mẹ đọc thơ, Nam lại ước trở thành nhà thơ. Khi ra biển, Nam ước là người lái tàu, vượt qua những con sóng lớn. Nhìn lên bầu trời, Nam lại ước làm phi công. Nam tự hỏi: </a:t>
            </a:r>
            <a:r>
              <a:rPr lang="en-US" sz="3400" dirty="0">
                <a:latin typeface="Arial-SGK-TV" pitchFamily="2" charset="0"/>
                <a:cs typeface="Arial-SGK-TV" pitchFamily="2" charset="0"/>
              </a:rPr>
              <a:t>“</a:t>
            </a:r>
            <a:r>
              <a:rPr lang="vi-VN" sz="3400" dirty="0">
                <a:latin typeface="Arial-SGK-TV" pitchFamily="2" charset="0"/>
                <a:cs typeface="Arial-SGK-TV" pitchFamily="2" charset="0"/>
              </a:rPr>
              <a:t>Bao giờ mình mới </a:t>
            </a:r>
            <a:r>
              <a:rPr lang="vi-VN" sz="3400" dirty="0" err="1">
                <a:latin typeface="Arial-SGK-TV" pitchFamily="2" charset="0"/>
                <a:cs typeface="Arial-SGK-TV" pitchFamily="2" charset="0"/>
              </a:rPr>
              <a:t>lớn</a:t>
            </a:r>
            <a:r>
              <a:rPr lang="vi-VN" sz="3400" dirty="0">
                <a:latin typeface="Arial-SGK-TV" pitchFamily="2" charset="0"/>
                <a:cs typeface="Arial-SGK-TV" pitchFamily="2" charset="0"/>
              </a:rPr>
              <a:t> </a:t>
            </a:r>
            <a:r>
              <a:rPr lang="vi-VN" sz="3400" dirty="0" err="1">
                <a:latin typeface="Arial-SGK-TV" pitchFamily="2" charset="0"/>
                <a:cs typeface="Arial-SGK-TV" pitchFamily="2" charset="0"/>
              </a:rPr>
              <a:t>nhỉ</a:t>
            </a:r>
            <a:r>
              <a:rPr lang="en-US" sz="3400" dirty="0">
                <a:latin typeface="Arial-SGK-TV" pitchFamily="2" charset="0"/>
                <a:cs typeface="Arial-SGK-TV"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7476" y="238747"/>
            <a:ext cx="11797048" cy="6196440"/>
          </a:xfrm>
          <a:prstGeom prst="rect">
            <a:avLst/>
          </a:prstGeom>
          <a:noFill/>
        </p:spPr>
        <p:txBody>
          <a:bodyPr wrap="square" rtlCol="0">
            <a:spAutoFit/>
          </a:bodyPr>
          <a:lstStyle/>
          <a:p>
            <a:pPr algn="just">
              <a:lnSpc>
                <a:spcPct val="150000"/>
              </a:lnSpc>
            </a:pPr>
            <a:r>
              <a:rPr lang="vi-VN" sz="4500" dirty="0">
                <a:latin typeface="Arial-SGK-TV" pitchFamily="2" charset="0"/>
                <a:cs typeface="Arial-SGK-TV" pitchFamily="2" charset="0"/>
              </a:rPr>
              <a:t>      </a:t>
            </a:r>
            <a:r>
              <a:rPr lang="en-US" sz="4500" dirty="0" err="1">
                <a:latin typeface="Arial-SGK-TV" pitchFamily="2" charset="0"/>
                <a:cs typeface="Arial-SGK-TV" pitchFamily="2" charset="0"/>
              </a:rPr>
              <a:t>Lúc</a:t>
            </a:r>
            <a:r>
              <a:rPr lang="en-US" sz="4500" dirty="0">
                <a:latin typeface="Arial-SGK-TV" pitchFamily="2" charset="0"/>
                <a:cs typeface="Arial-SGK-TV" pitchFamily="2" charset="0"/>
              </a:rPr>
              <a:t> </a:t>
            </a:r>
            <a:r>
              <a:rPr lang="en-US" sz="4500" dirty="0" err="1">
                <a:latin typeface="Arial-SGK-TV" pitchFamily="2" charset="0"/>
                <a:cs typeface="Arial-SGK-TV" pitchFamily="2" charset="0"/>
              </a:rPr>
              <a:t>học</a:t>
            </a:r>
            <a:r>
              <a:rPr lang="en-US" sz="4500" dirty="0">
                <a:latin typeface="Arial-SGK-TV" pitchFamily="2" charset="0"/>
                <a:cs typeface="Arial-SGK-TV" pitchFamily="2" charset="0"/>
              </a:rPr>
              <a:t> </a:t>
            </a:r>
            <a:r>
              <a:rPr lang="en-US" sz="4500" dirty="0" err="1">
                <a:latin typeface="Arial-SGK-TV" pitchFamily="2" charset="0"/>
                <a:cs typeface="Arial-SGK-TV" pitchFamily="2" charset="0"/>
              </a:rPr>
              <a:t>hát</a:t>
            </a:r>
            <a:r>
              <a:rPr lang="en-US" sz="4500" dirty="0">
                <a:latin typeface="Arial-SGK-TV" pitchFamily="2" charset="0"/>
                <a:cs typeface="Arial-SGK-TV" pitchFamily="2" charset="0"/>
              </a:rPr>
              <a:t>,</a:t>
            </a:r>
            <a:r>
              <a:rPr lang="vi-VN" sz="4500" dirty="0">
                <a:latin typeface="Arial-SGK-TV" pitchFamily="2" charset="0"/>
                <a:cs typeface="Arial-SGK-TV" pitchFamily="2" charset="0"/>
              </a:rPr>
              <a:t> Nam ước làm ca sĩ. Lúc nghe mẹ đọc thơ, Nam lại ước trở thành nhà thơ. Khi ra biển, Nam ước là người lái tàu, vượt qua những con sóng lớn. Nhìn lên bầu trời, Nam lại ước làm phi công. Nam tự hỏi: </a:t>
            </a:r>
            <a:r>
              <a:rPr lang="en-US" sz="4500" dirty="0">
                <a:latin typeface="Arial-SGK-TV" pitchFamily="2" charset="0"/>
                <a:cs typeface="Arial-SGK-TV" pitchFamily="2" charset="0"/>
              </a:rPr>
              <a:t>“</a:t>
            </a:r>
            <a:r>
              <a:rPr lang="vi-VN" sz="4500" dirty="0">
                <a:latin typeface="Arial-SGK-TV" pitchFamily="2" charset="0"/>
                <a:cs typeface="Arial-SGK-TV" pitchFamily="2" charset="0"/>
              </a:rPr>
              <a:t>Bao giờ mình mới </a:t>
            </a:r>
            <a:r>
              <a:rPr lang="vi-VN" sz="4500" dirty="0" err="1">
                <a:latin typeface="Arial-SGK-TV" pitchFamily="2" charset="0"/>
                <a:cs typeface="Arial-SGK-TV" pitchFamily="2" charset="0"/>
              </a:rPr>
              <a:t>lớn</a:t>
            </a:r>
            <a:r>
              <a:rPr lang="vi-VN" sz="4500" dirty="0">
                <a:latin typeface="Arial-SGK-TV" pitchFamily="2" charset="0"/>
                <a:cs typeface="Arial-SGK-TV" pitchFamily="2" charset="0"/>
              </a:rPr>
              <a:t> </a:t>
            </a:r>
            <a:r>
              <a:rPr lang="vi-VN" sz="4500" dirty="0" err="1">
                <a:latin typeface="Arial-SGK-TV" pitchFamily="2" charset="0"/>
                <a:cs typeface="Arial-SGK-TV" pitchFamily="2" charset="0"/>
              </a:rPr>
              <a:t>nhỉ</a:t>
            </a:r>
            <a:r>
              <a:rPr lang="en-US" sz="4500" dirty="0">
                <a:latin typeface="Arial-SGK-TV" pitchFamily="2" charset="0"/>
                <a:cs typeface="Arial-SGK-TV" pitchFamily="2" charset="0"/>
              </a:rPr>
              <a:t>?” .</a:t>
            </a:r>
          </a:p>
        </p:txBody>
      </p:sp>
      <p:sp>
        <p:nvSpPr>
          <p:cNvPr id="2" name="Oval 1">
            <a:extLst>
              <a:ext uri="{FF2B5EF4-FFF2-40B4-BE49-F238E27FC236}">
                <a16:creationId xmlns:a16="http://schemas.microsoft.com/office/drawing/2014/main" id="{72360BD7-79E2-440D-8721-AAFA42A82709}"/>
              </a:ext>
            </a:extLst>
          </p:cNvPr>
          <p:cNvSpPr/>
          <p:nvPr/>
        </p:nvSpPr>
        <p:spPr>
          <a:xfrm>
            <a:off x="773723" y="253218"/>
            <a:ext cx="520505" cy="4642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a:t>
            </a:r>
          </a:p>
        </p:txBody>
      </p:sp>
      <p:sp>
        <p:nvSpPr>
          <p:cNvPr id="5" name="Oval 4">
            <a:extLst>
              <a:ext uri="{FF2B5EF4-FFF2-40B4-BE49-F238E27FC236}">
                <a16:creationId xmlns:a16="http://schemas.microsoft.com/office/drawing/2014/main" id="{56EFF63E-13AE-4B05-97BA-347766E05B6F}"/>
              </a:ext>
            </a:extLst>
          </p:cNvPr>
          <p:cNvSpPr/>
          <p:nvPr/>
        </p:nvSpPr>
        <p:spPr>
          <a:xfrm>
            <a:off x="10590627" y="159836"/>
            <a:ext cx="520505" cy="4642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p>
        </p:txBody>
      </p:sp>
      <p:sp>
        <p:nvSpPr>
          <p:cNvPr id="8" name="Oval 7">
            <a:extLst>
              <a:ext uri="{FF2B5EF4-FFF2-40B4-BE49-F238E27FC236}">
                <a16:creationId xmlns:a16="http://schemas.microsoft.com/office/drawing/2014/main" id="{DE2419D5-250D-436B-814B-F8843EA3FA78}"/>
              </a:ext>
            </a:extLst>
          </p:cNvPr>
          <p:cNvSpPr/>
          <p:nvPr/>
        </p:nvSpPr>
        <p:spPr>
          <a:xfrm>
            <a:off x="1165274" y="2164080"/>
            <a:ext cx="520505" cy="4642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a:t>
            </a:r>
          </a:p>
        </p:txBody>
      </p:sp>
      <p:sp>
        <p:nvSpPr>
          <p:cNvPr id="9" name="Oval 8">
            <a:extLst>
              <a:ext uri="{FF2B5EF4-FFF2-40B4-BE49-F238E27FC236}">
                <a16:creationId xmlns:a16="http://schemas.microsoft.com/office/drawing/2014/main" id="{B89F1B31-9C96-4BF9-8FC3-006CAABB4D51}"/>
              </a:ext>
            </a:extLst>
          </p:cNvPr>
          <p:cNvSpPr/>
          <p:nvPr/>
        </p:nvSpPr>
        <p:spPr>
          <a:xfrm>
            <a:off x="8114714" y="3196883"/>
            <a:ext cx="520505" cy="4642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p>
        </p:txBody>
      </p:sp>
      <p:sp>
        <p:nvSpPr>
          <p:cNvPr id="10" name="Oval 9">
            <a:extLst>
              <a:ext uri="{FF2B5EF4-FFF2-40B4-BE49-F238E27FC236}">
                <a16:creationId xmlns:a16="http://schemas.microsoft.com/office/drawing/2014/main" id="{1762A3E5-D3D9-4BAB-8A78-6449F74A44F4}"/>
              </a:ext>
            </a:extLst>
          </p:cNvPr>
          <p:cNvSpPr/>
          <p:nvPr/>
        </p:nvSpPr>
        <p:spPr>
          <a:xfrm>
            <a:off x="8374966" y="4351801"/>
            <a:ext cx="520505" cy="4642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p>
        </p:txBody>
      </p:sp>
      <p:cxnSp>
        <p:nvCxnSpPr>
          <p:cNvPr id="4" name="Straight Connector 3">
            <a:extLst>
              <a:ext uri="{FF2B5EF4-FFF2-40B4-BE49-F238E27FC236}">
                <a16:creationId xmlns:a16="http://schemas.microsoft.com/office/drawing/2014/main" id="{E893C8FF-A37E-4B87-BAE4-51FDA2D0096D}"/>
              </a:ext>
            </a:extLst>
          </p:cNvPr>
          <p:cNvCxnSpPr>
            <a:cxnSpLocks/>
          </p:cNvCxnSpPr>
          <p:nvPr/>
        </p:nvCxnSpPr>
        <p:spPr>
          <a:xfrm>
            <a:off x="6583680" y="1111347"/>
            <a:ext cx="914400" cy="0"/>
          </a:xfrm>
          <a:prstGeom prst="line">
            <a:avLst/>
          </a:prstGeom>
          <a:ln w="57150">
            <a:solidFill>
              <a:srgbClr val="3E13B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749672F-8FE2-4537-AF47-232D948BB23C}"/>
              </a:ext>
            </a:extLst>
          </p:cNvPr>
          <p:cNvCxnSpPr>
            <a:cxnSpLocks/>
          </p:cNvCxnSpPr>
          <p:nvPr/>
        </p:nvCxnSpPr>
        <p:spPr>
          <a:xfrm>
            <a:off x="7200314" y="2189871"/>
            <a:ext cx="914400" cy="0"/>
          </a:xfrm>
          <a:prstGeom prst="line">
            <a:avLst/>
          </a:prstGeom>
          <a:ln w="57150">
            <a:solidFill>
              <a:srgbClr val="3E13B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D7AA206-E7E8-45FC-8A94-4B5BDAE52A0F}"/>
              </a:ext>
            </a:extLst>
          </p:cNvPr>
          <p:cNvCxnSpPr>
            <a:cxnSpLocks/>
          </p:cNvCxnSpPr>
          <p:nvPr/>
        </p:nvCxnSpPr>
        <p:spPr>
          <a:xfrm>
            <a:off x="6447692" y="3196883"/>
            <a:ext cx="914400" cy="0"/>
          </a:xfrm>
          <a:prstGeom prst="line">
            <a:avLst/>
          </a:prstGeom>
          <a:ln w="57150">
            <a:solidFill>
              <a:srgbClr val="3E13B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027C46-7931-4196-A974-690FF3B976FF}"/>
              </a:ext>
            </a:extLst>
          </p:cNvPr>
          <p:cNvCxnSpPr>
            <a:cxnSpLocks/>
          </p:cNvCxnSpPr>
          <p:nvPr/>
        </p:nvCxnSpPr>
        <p:spPr>
          <a:xfrm>
            <a:off x="511126" y="4246098"/>
            <a:ext cx="914400" cy="0"/>
          </a:xfrm>
          <a:prstGeom prst="line">
            <a:avLst/>
          </a:prstGeom>
          <a:ln w="57150">
            <a:solidFill>
              <a:srgbClr val="3E13B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4AB9558-2B7A-4B3C-879B-B38306F861D8}"/>
              </a:ext>
            </a:extLst>
          </p:cNvPr>
          <p:cNvCxnSpPr>
            <a:cxnSpLocks/>
          </p:cNvCxnSpPr>
          <p:nvPr/>
        </p:nvCxnSpPr>
        <p:spPr>
          <a:xfrm>
            <a:off x="3767797" y="5273039"/>
            <a:ext cx="914400" cy="0"/>
          </a:xfrm>
          <a:prstGeom prst="line">
            <a:avLst/>
          </a:prstGeom>
          <a:ln w="57150">
            <a:solidFill>
              <a:srgbClr val="3E13B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D79087-7FB3-46B7-933F-C46BFEFDD1CE}"/>
              </a:ext>
            </a:extLst>
          </p:cNvPr>
          <p:cNvCxnSpPr>
            <a:cxnSpLocks/>
          </p:cNvCxnSpPr>
          <p:nvPr/>
        </p:nvCxnSpPr>
        <p:spPr>
          <a:xfrm flipH="1">
            <a:off x="11901268" y="4684542"/>
            <a:ext cx="93256" cy="5884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6ECDEA-9A6D-40E2-92D0-438CC78CCFBF}"/>
              </a:ext>
            </a:extLst>
          </p:cNvPr>
          <p:cNvCxnSpPr>
            <a:cxnSpLocks/>
          </p:cNvCxnSpPr>
          <p:nvPr/>
        </p:nvCxnSpPr>
        <p:spPr>
          <a:xfrm flipH="1">
            <a:off x="11994524" y="4684541"/>
            <a:ext cx="93256" cy="5884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1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par>
                                <p:cTn id="50" presetID="14" presetClass="entr" presetSubtype="1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C8842-8F43-42C3-ABD3-8B584B2173D3}"/>
              </a:ext>
            </a:extLst>
          </p:cNvPr>
          <p:cNvPicPr>
            <a:picLocks noChangeAspect="1"/>
          </p:cNvPicPr>
          <p:nvPr/>
        </p:nvPicPr>
        <p:blipFill rotWithShape="1">
          <a:blip r:embed="rId2"/>
          <a:srcRect t="27090" b="24233"/>
          <a:stretch/>
        </p:blipFill>
        <p:spPr>
          <a:xfrm>
            <a:off x="101600" y="0"/>
            <a:ext cx="10508343" cy="6827365"/>
          </a:xfrm>
          <a:prstGeom prst="rect">
            <a:avLst/>
          </a:prstGeom>
        </p:spPr>
      </p:pic>
    </p:spTree>
    <p:extLst>
      <p:ext uri="{BB962C8B-B14F-4D97-AF65-F5344CB8AC3E}">
        <p14:creationId xmlns:p14="http://schemas.microsoft.com/office/powerpoint/2010/main" val="278007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53690" y="0"/>
            <a:ext cx="8881806" cy="4539169"/>
          </a:xfrm>
          <a:prstGeom prst="rect">
            <a:avLst/>
          </a:prstGeom>
        </p:spPr>
      </p:pic>
      <p:sp>
        <p:nvSpPr>
          <p:cNvPr id="6" name="TextBox 5"/>
          <p:cNvSpPr txBox="1"/>
          <p:nvPr/>
        </p:nvSpPr>
        <p:spPr>
          <a:xfrm>
            <a:off x="197476" y="4149566"/>
            <a:ext cx="11797048" cy="2708434"/>
          </a:xfrm>
          <a:prstGeom prst="rect">
            <a:avLst/>
          </a:prstGeom>
          <a:noFill/>
        </p:spPr>
        <p:txBody>
          <a:bodyPr wrap="square" rtlCol="0">
            <a:spAutoFit/>
          </a:bodyPr>
          <a:lstStyle/>
          <a:p>
            <a:pPr algn="just"/>
            <a:r>
              <a:rPr lang="vi-VN" sz="3400" dirty="0">
                <a:latin typeface="Arial-SGK-TV" pitchFamily="2" charset="0"/>
                <a:cs typeface="Arial-SGK-TV" pitchFamily="2" charset="0"/>
              </a:rPr>
              <a:t>      </a:t>
            </a:r>
            <a:r>
              <a:rPr lang="en-US" sz="3400" dirty="0" err="1">
                <a:latin typeface="Arial-SGK-TV" pitchFamily="2" charset="0"/>
                <a:cs typeface="Arial-SGK-TV" pitchFamily="2" charset="0"/>
              </a:rPr>
              <a:t>Lúc</a:t>
            </a:r>
            <a:r>
              <a:rPr lang="en-US" sz="3400" dirty="0">
                <a:latin typeface="Arial-SGK-TV" pitchFamily="2" charset="0"/>
                <a:cs typeface="Arial-SGK-TV" pitchFamily="2" charset="0"/>
              </a:rPr>
              <a:t> </a:t>
            </a:r>
            <a:r>
              <a:rPr lang="en-US" sz="3400" dirty="0" err="1">
                <a:latin typeface="Arial-SGK-TV" pitchFamily="2" charset="0"/>
                <a:cs typeface="Arial-SGK-TV" pitchFamily="2" charset="0"/>
              </a:rPr>
              <a:t>học</a:t>
            </a:r>
            <a:r>
              <a:rPr lang="en-US" sz="3400" dirty="0">
                <a:latin typeface="Arial-SGK-TV" pitchFamily="2" charset="0"/>
                <a:cs typeface="Arial-SGK-TV" pitchFamily="2" charset="0"/>
              </a:rPr>
              <a:t> </a:t>
            </a:r>
            <a:r>
              <a:rPr lang="en-US" sz="3400" dirty="0" err="1">
                <a:latin typeface="Arial-SGK-TV" pitchFamily="2" charset="0"/>
                <a:cs typeface="Arial-SGK-TV" pitchFamily="2" charset="0"/>
              </a:rPr>
              <a:t>hát</a:t>
            </a:r>
            <a:r>
              <a:rPr lang="en-US" sz="3400" dirty="0">
                <a:latin typeface="Arial-SGK-TV" pitchFamily="2" charset="0"/>
                <a:cs typeface="Arial-SGK-TV" pitchFamily="2" charset="0"/>
              </a:rPr>
              <a:t>,</a:t>
            </a:r>
            <a:r>
              <a:rPr lang="vi-VN" sz="3400" dirty="0">
                <a:latin typeface="Arial-SGK-TV" pitchFamily="2" charset="0"/>
                <a:cs typeface="Arial-SGK-TV" pitchFamily="2" charset="0"/>
              </a:rPr>
              <a:t> Nam ước làm ca sĩ. Lúc nghe mẹ đọc thơ, Nam lại ước trở thành nhà thơ. Khi ra biển, Nam ước là người lái tàu, vượt qua những con sóng lớn. Nhìn lên bầu trời, Nam lại ước làm phi công. Nam tự hỏi: </a:t>
            </a:r>
            <a:r>
              <a:rPr lang="en-US" sz="3400" dirty="0">
                <a:latin typeface="Arial-SGK-TV" pitchFamily="2" charset="0"/>
                <a:cs typeface="Arial-SGK-TV" pitchFamily="2" charset="0"/>
              </a:rPr>
              <a:t>“</a:t>
            </a:r>
            <a:r>
              <a:rPr lang="vi-VN" sz="3400" dirty="0">
                <a:latin typeface="Arial-SGK-TV" pitchFamily="2" charset="0"/>
                <a:cs typeface="Arial-SGK-TV" pitchFamily="2" charset="0"/>
              </a:rPr>
              <a:t>Bao giờ mình mới </a:t>
            </a:r>
            <a:r>
              <a:rPr lang="vi-VN" sz="3400" dirty="0" err="1">
                <a:latin typeface="Arial-SGK-TV" pitchFamily="2" charset="0"/>
                <a:cs typeface="Arial-SGK-TV" pitchFamily="2" charset="0"/>
              </a:rPr>
              <a:t>lớn</a:t>
            </a:r>
            <a:r>
              <a:rPr lang="vi-VN" sz="3400" dirty="0">
                <a:latin typeface="Arial-SGK-TV" pitchFamily="2" charset="0"/>
                <a:cs typeface="Arial-SGK-TV" pitchFamily="2" charset="0"/>
              </a:rPr>
              <a:t> </a:t>
            </a:r>
            <a:r>
              <a:rPr lang="vi-VN" sz="3400" dirty="0" err="1">
                <a:latin typeface="Arial-SGK-TV" pitchFamily="2" charset="0"/>
                <a:cs typeface="Arial-SGK-TV" pitchFamily="2" charset="0"/>
              </a:rPr>
              <a:t>nhỉ</a:t>
            </a:r>
            <a:r>
              <a:rPr lang="en-US" sz="3400" dirty="0">
                <a:latin typeface="Arial-SGK-TV" pitchFamily="2" charset="0"/>
                <a:cs typeface="Arial-SGK-TV" pitchFamily="2" charset="0"/>
              </a:rPr>
              <a:t>?” .</a:t>
            </a:r>
          </a:p>
        </p:txBody>
      </p:sp>
    </p:spTree>
    <p:extLst>
      <p:ext uri="{BB962C8B-B14F-4D97-AF65-F5344CB8AC3E}">
        <p14:creationId xmlns:p14="http://schemas.microsoft.com/office/powerpoint/2010/main" val="216901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5815"/>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Nói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a:latin typeface="Arial-SGK-TV" pitchFamily="2" charset="0"/>
                <a:cs typeface="Arial-SGK-TV" pitchFamily="2" charset="0"/>
              </a:rPr>
              <a:t>Ư</a:t>
            </a:r>
            <a:r>
              <a:rPr lang="en-US" sz="4000" b="1" dirty="0" err="1">
                <a:latin typeface="Arial-SGK-TV" pitchFamily="2" charset="0"/>
                <a:cs typeface="Arial-SGK-TV" pitchFamily="2" charset="0"/>
              </a:rPr>
              <a:t>ớc</a:t>
            </a:r>
            <a:r>
              <a:rPr lang="en-US" sz="4000" b="1" dirty="0">
                <a:latin typeface="Arial-SGK-TV" pitchFamily="2" charset="0"/>
                <a:cs typeface="Arial-SGK-TV" pitchFamily="2" charset="0"/>
              </a:rPr>
              <a:t> </a:t>
            </a:r>
            <a:r>
              <a:rPr lang="en-US" sz="4000" b="1" dirty="0" err="1">
                <a:latin typeface="Arial-SGK-TV" pitchFamily="2" charset="0"/>
                <a:cs typeface="Arial-SGK-TV" pitchFamily="2" charset="0"/>
              </a:rPr>
              <a:t>mơ</a:t>
            </a:r>
            <a:r>
              <a:rPr lang="en-US" sz="4000" b="1" dirty="0">
                <a:latin typeface="Arial-SGK-TV" pitchFamily="2" charset="0"/>
                <a:cs typeface="Arial-SGK-TV" pitchFamily="2" charset="0"/>
              </a:rPr>
              <a:t> </a:t>
            </a:r>
            <a:r>
              <a:rPr lang="en-US" sz="4000" b="1" dirty="0" err="1">
                <a:latin typeface="Arial-SGK-TV" pitchFamily="2" charset="0"/>
                <a:cs typeface="Arial-SGK-TV" pitchFamily="2" charset="0"/>
              </a:rPr>
              <a:t>của</a:t>
            </a:r>
            <a:r>
              <a:rPr lang="en-US" sz="4000" b="1" dirty="0">
                <a:latin typeface="Arial-SGK-TV" pitchFamily="2" charset="0"/>
                <a:cs typeface="Arial-SGK-TV" pitchFamily="2" charset="0"/>
              </a:rPr>
              <a:t> </a:t>
            </a:r>
            <a:r>
              <a:rPr lang="en-US" sz="4000" b="1" dirty="0" err="1">
                <a:latin typeface="Arial-SGK-TV" pitchFamily="2" charset="0"/>
                <a:cs typeface="Arial-SGK-TV" pitchFamily="2" charset="0"/>
              </a:rPr>
              <a:t>em</a:t>
            </a:r>
            <a:r>
              <a:rPr lang="en-US" sz="4000" b="1" dirty="0">
                <a:latin typeface="Arial-SGK-TV" pitchFamily="2" charset="0"/>
                <a:cs typeface="Arial-SGK-TV" pitchFamily="2" charset="0"/>
              </a:rPr>
              <a:t> </a:t>
            </a:r>
          </a:p>
        </p:txBody>
      </p:sp>
      <p:pic>
        <p:nvPicPr>
          <p:cNvPr id="2" name="Picture 1"/>
          <p:cNvPicPr>
            <a:picLocks noChangeAspect="1"/>
          </p:cNvPicPr>
          <p:nvPr/>
        </p:nvPicPr>
        <p:blipFill>
          <a:blip r:embed="rId2"/>
          <a:stretch>
            <a:fillRect/>
          </a:stretch>
        </p:blipFill>
        <p:spPr>
          <a:xfrm>
            <a:off x="0" y="852855"/>
            <a:ext cx="12192000" cy="6111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250</Words>
  <Application>Microsoft Office PowerPoint</Application>
  <PresentationFormat>Widescreen</PresentationFormat>
  <Paragraphs>19</Paragraphs>
  <Slides>10</Slides>
  <Notes>1</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.VnAvant</vt:lpstr>
      <vt:lpstr>Arial</vt:lpstr>
      <vt:lpstr>Arial-SGK-TV</vt:lpstr>
      <vt:lpstr>Calibri</vt:lpstr>
      <vt:lpstr>Calibri Light</vt:lpstr>
      <vt:lpstr>Chivo Light</vt:lpstr>
      <vt:lpstr>Tahoma</vt:lpstr>
      <vt:lpstr>Times New Roman</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Administrator</cp:lastModifiedBy>
  <cp:revision>54</cp:revision>
  <dcterms:created xsi:type="dcterms:W3CDTF">2020-08-13T09:32:00Z</dcterms:created>
  <dcterms:modified xsi:type="dcterms:W3CDTF">2022-01-10T16:10:31Z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