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70" r:id="rId5"/>
    <p:sldId id="271" r:id="rId6"/>
    <p:sldId id="261" r:id="rId7"/>
    <p:sldId id="272" r:id="rId8"/>
    <p:sldId id="27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3977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74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84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626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484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837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349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13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000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6722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98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F1A5-4D51-4074-8703-14121F9AE7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1066799" y="611039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638299" y="1871775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762000" y="3657600"/>
            <a:ext cx="7620000" cy="1219200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18: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cộng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trừ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 ( </a:t>
            </a:r>
            <a:r>
              <a:rPr lang="en-US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63149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2590800" y="2362200"/>
            <a:ext cx="3962399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1225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Quyzzi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2867891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 +……= 5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 = …… -2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 + ….= 3 + 2</a:t>
            </a:r>
          </a:p>
        </p:txBody>
      </p:sp>
      <p:sp>
        <p:nvSpPr>
          <p:cNvPr id="5" name="Rectangle 4"/>
          <p:cNvSpPr/>
          <p:nvPr/>
        </p:nvSpPr>
        <p:spPr>
          <a:xfrm>
            <a:off x="768927" y="1738094"/>
            <a:ext cx="671979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7207" y="2890399"/>
            <a:ext cx="29613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10 – 4 =….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 + 4  =….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9 - 7 - 2 =….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26189" y="2819400"/>
            <a:ext cx="62366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46149" y="3975886"/>
            <a:ext cx="62366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86338" y="5083882"/>
            <a:ext cx="62366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85440" y="2958314"/>
            <a:ext cx="62366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9329" y="3934322"/>
            <a:ext cx="62366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85440" y="5029200"/>
            <a:ext cx="429560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66480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8-LT2-1(Opt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4" y="2978344"/>
            <a:ext cx="8924288" cy="2178353"/>
          </a:xfrm>
          <a:prstGeom prst="rect">
            <a:avLst/>
          </a:prstGeom>
          <a:noFill/>
        </p:spPr>
      </p:pic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74" y="760417"/>
            <a:ext cx="1672771" cy="991435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145392" y="575751"/>
            <a:ext cx="5831276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449658" y="3649647"/>
            <a:ext cx="994183" cy="864706"/>
            <a:chOff x="1482818" y="2261286"/>
            <a:chExt cx="994528" cy="648730"/>
          </a:xfrm>
        </p:grpSpPr>
        <p:sp>
          <p:nvSpPr>
            <p:cNvPr id="60" name="Rounded Rectangle 59"/>
            <p:cNvSpPr/>
            <p:nvPr/>
          </p:nvSpPr>
          <p:spPr>
            <a:xfrm>
              <a:off x="1532238" y="2261286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82818" y="2341610"/>
              <a:ext cx="994528" cy="392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3B6BDD"/>
                  </a:solidFill>
                  <a:latin typeface="Lato Black" pitchFamily="34" charset="0"/>
                  <a:cs typeface="Lato Black" pitchFamily="34" charset="0"/>
                </a:rPr>
                <a:t>2 + 3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503737" y="3655137"/>
            <a:ext cx="1039067" cy="864706"/>
            <a:chOff x="2537263" y="2265405"/>
            <a:chExt cx="1039428" cy="648730"/>
          </a:xfrm>
        </p:grpSpPr>
        <p:sp>
          <p:nvSpPr>
            <p:cNvPr id="61" name="Rounded Rectangle 60"/>
            <p:cNvSpPr/>
            <p:nvPr/>
          </p:nvSpPr>
          <p:spPr>
            <a:xfrm>
              <a:off x="2611394" y="2265405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37263" y="2356999"/>
              <a:ext cx="1039428" cy="369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rgbClr val="3B6BDD"/>
                  </a:solidFill>
                  <a:latin typeface="Lato Black" pitchFamily="34" charset="0"/>
                  <a:cs typeface="Lato Black" pitchFamily="34" charset="0"/>
                </a:rPr>
                <a:t>10 - 8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658682" y="3655137"/>
            <a:ext cx="904418" cy="864706"/>
            <a:chOff x="3692611" y="2265405"/>
            <a:chExt cx="904732" cy="648730"/>
          </a:xfrm>
        </p:grpSpPr>
        <p:sp>
          <p:nvSpPr>
            <p:cNvPr id="62" name="Rounded Rectangle 61"/>
            <p:cNvSpPr/>
            <p:nvPr/>
          </p:nvSpPr>
          <p:spPr>
            <a:xfrm>
              <a:off x="3692611" y="2265405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692614" y="2341610"/>
              <a:ext cx="904729" cy="392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3B6BDD"/>
                  </a:solidFill>
                  <a:latin typeface="Lato Black" pitchFamily="34" charset="0"/>
                  <a:cs typeface="Lato Black" pitchFamily="34" charset="0"/>
                </a:rPr>
                <a:t>6 - 1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08652" y="3660627"/>
            <a:ext cx="994183" cy="864706"/>
            <a:chOff x="4742942" y="2269524"/>
            <a:chExt cx="994528" cy="648730"/>
          </a:xfrm>
        </p:grpSpPr>
        <p:sp>
          <p:nvSpPr>
            <p:cNvPr id="63" name="Rounded Rectangle 62"/>
            <p:cNvSpPr/>
            <p:nvPr/>
          </p:nvSpPr>
          <p:spPr>
            <a:xfrm>
              <a:off x="4784123" y="2269524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42942" y="2341610"/>
              <a:ext cx="994528" cy="392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3B6BDD"/>
                  </a:solidFill>
                  <a:latin typeface="Lato Black" pitchFamily="34" charset="0"/>
                  <a:cs typeface="Lato Black" pitchFamily="34" charset="0"/>
                </a:rPr>
                <a:t>4 + 2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942380" y="3660627"/>
            <a:ext cx="904415" cy="864706"/>
            <a:chOff x="6977450" y="2269524"/>
            <a:chExt cx="904729" cy="648730"/>
          </a:xfrm>
        </p:grpSpPr>
        <p:sp>
          <p:nvSpPr>
            <p:cNvPr id="65" name="Rounded Rectangle 64"/>
            <p:cNvSpPr/>
            <p:nvPr/>
          </p:nvSpPr>
          <p:spPr>
            <a:xfrm>
              <a:off x="6989803" y="2269524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77450" y="2341610"/>
              <a:ext cx="904729" cy="392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3B6BDD"/>
                  </a:solidFill>
                  <a:latin typeface="Lato Black" pitchFamily="34" charset="0"/>
                  <a:cs typeface="Lato Black" pitchFamily="34" charset="0"/>
                </a:rPr>
                <a:t>9 - 3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795674" y="3660627"/>
            <a:ext cx="994183" cy="864706"/>
            <a:chOff x="5830342" y="2269524"/>
            <a:chExt cx="994528" cy="648730"/>
          </a:xfrm>
        </p:grpSpPr>
        <p:sp>
          <p:nvSpPr>
            <p:cNvPr id="64" name="Rounded Rectangle 63"/>
            <p:cNvSpPr/>
            <p:nvPr/>
          </p:nvSpPr>
          <p:spPr>
            <a:xfrm>
              <a:off x="5877696" y="2269524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830342" y="2341610"/>
              <a:ext cx="994528" cy="392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3B6BDD"/>
                  </a:solidFill>
                  <a:latin typeface="Lato Black" pitchFamily="34" charset="0"/>
                  <a:cs typeface="Lato Black" pitchFamily="34" charset="0"/>
                </a:rPr>
                <a:t>5 + 0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992349" y="3666118"/>
            <a:ext cx="984565" cy="864706"/>
            <a:chOff x="8027782" y="2273643"/>
            <a:chExt cx="984907" cy="648730"/>
          </a:xfrm>
        </p:grpSpPr>
        <p:sp>
          <p:nvSpPr>
            <p:cNvPr id="66" name="Rounded Rectangle 65"/>
            <p:cNvSpPr/>
            <p:nvPr/>
          </p:nvSpPr>
          <p:spPr>
            <a:xfrm>
              <a:off x="8075137" y="2273643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27782" y="2341610"/>
              <a:ext cx="984907" cy="392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3B6BDD"/>
                  </a:solidFill>
                  <a:latin typeface="Lato Black" pitchFamily="34" charset="0"/>
                  <a:cs typeface="Lato Black" pitchFamily="34" charset="0"/>
                </a:rPr>
                <a:t>3 – 0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497012" y="3605743"/>
            <a:ext cx="864673" cy="905878"/>
            <a:chOff x="1532238" y="2230398"/>
            <a:chExt cx="864973" cy="679618"/>
          </a:xfrm>
        </p:grpSpPr>
        <p:sp>
          <p:nvSpPr>
            <p:cNvPr id="75" name="Rounded Rectangle 74"/>
            <p:cNvSpPr/>
            <p:nvPr/>
          </p:nvSpPr>
          <p:spPr>
            <a:xfrm>
              <a:off x="1532238" y="2261286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711419" y="2230398"/>
              <a:ext cx="470163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accent2"/>
                  </a:solidFill>
                  <a:latin typeface="Lato Black" pitchFamily="34" charset="0"/>
                  <a:cs typeface="Lato Black" pitchFamily="34" charset="0"/>
                </a:rPr>
                <a:t>5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575793" y="3609797"/>
            <a:ext cx="864673" cy="907315"/>
            <a:chOff x="2611394" y="2233439"/>
            <a:chExt cx="864973" cy="680696"/>
          </a:xfrm>
        </p:grpSpPr>
        <p:sp>
          <p:nvSpPr>
            <p:cNvPr id="78" name="Rounded Rectangle 77"/>
            <p:cNvSpPr/>
            <p:nvPr/>
          </p:nvSpPr>
          <p:spPr>
            <a:xfrm>
              <a:off x="2611394" y="2265405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809114" y="2233439"/>
              <a:ext cx="470163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accent2"/>
                  </a:solidFill>
                  <a:latin typeface="Lato Black" pitchFamily="34" charset="0"/>
                  <a:cs typeface="Lato Black" pitchFamily="34" charset="0"/>
                </a:rPr>
                <a:t>2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656635" y="3605754"/>
            <a:ext cx="864673" cy="911358"/>
            <a:chOff x="3692611" y="2230406"/>
            <a:chExt cx="864973" cy="683729"/>
          </a:xfrm>
        </p:grpSpPr>
        <p:sp>
          <p:nvSpPr>
            <p:cNvPr id="81" name="Rounded Rectangle 80"/>
            <p:cNvSpPr/>
            <p:nvPr/>
          </p:nvSpPr>
          <p:spPr>
            <a:xfrm>
              <a:off x="3692611" y="2265405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884132" y="2230406"/>
              <a:ext cx="470163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accent2"/>
                  </a:solidFill>
                  <a:latin typeface="Lato Black" pitchFamily="34" charset="0"/>
                  <a:cs typeface="Lato Black" pitchFamily="34" charset="0"/>
                </a:rPr>
                <a:t>5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747768" y="3605753"/>
            <a:ext cx="864673" cy="916848"/>
            <a:chOff x="4784123" y="2230406"/>
            <a:chExt cx="864973" cy="687848"/>
          </a:xfrm>
        </p:grpSpPr>
        <p:sp>
          <p:nvSpPr>
            <p:cNvPr id="84" name="Rounded Rectangle 83"/>
            <p:cNvSpPr/>
            <p:nvPr/>
          </p:nvSpPr>
          <p:spPr>
            <a:xfrm>
              <a:off x="4784123" y="2269524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971528" y="2230406"/>
              <a:ext cx="470163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accent2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952682" y="3605753"/>
            <a:ext cx="864673" cy="916848"/>
            <a:chOff x="6989803" y="2230406"/>
            <a:chExt cx="864973" cy="687848"/>
          </a:xfrm>
        </p:grpSpPr>
        <p:sp>
          <p:nvSpPr>
            <p:cNvPr id="87" name="Rounded Rectangle 86"/>
            <p:cNvSpPr/>
            <p:nvPr/>
          </p:nvSpPr>
          <p:spPr>
            <a:xfrm>
              <a:off x="6989803" y="2269524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181324" y="2230406"/>
              <a:ext cx="470163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accent2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840961" y="3597507"/>
            <a:ext cx="864673" cy="925093"/>
            <a:chOff x="5877696" y="2224220"/>
            <a:chExt cx="864973" cy="694034"/>
          </a:xfrm>
        </p:grpSpPr>
        <p:sp>
          <p:nvSpPr>
            <p:cNvPr id="90" name="Rounded Rectangle 89"/>
            <p:cNvSpPr/>
            <p:nvPr/>
          </p:nvSpPr>
          <p:spPr>
            <a:xfrm>
              <a:off x="5877696" y="2269524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71295" y="2224220"/>
              <a:ext cx="470163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accent2"/>
                  </a:solidFill>
                  <a:latin typeface="Lato Black" pitchFamily="34" charset="0"/>
                  <a:cs typeface="Lato Black" pitchFamily="34" charset="0"/>
                </a:rPr>
                <a:t>5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037640" y="3605752"/>
            <a:ext cx="864673" cy="922338"/>
            <a:chOff x="8075137" y="2230406"/>
            <a:chExt cx="864973" cy="691967"/>
          </a:xfrm>
        </p:grpSpPr>
        <p:sp>
          <p:nvSpPr>
            <p:cNvPr id="93" name="Rounded Rectangle 92"/>
            <p:cNvSpPr/>
            <p:nvPr/>
          </p:nvSpPr>
          <p:spPr>
            <a:xfrm>
              <a:off x="8075137" y="2273643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268724" y="2230406"/>
              <a:ext cx="470163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accent2"/>
                  </a:solidFill>
                  <a:latin typeface="Lato Black" pitchFamily="34" charset="0"/>
                  <a:cs typeface="Lato Black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63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51032" y="228600"/>
            <a:ext cx="1103186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 descr="F:\AAA-LÀM ẢNH SLIDE\Bai18-LT2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229" y="776455"/>
            <a:ext cx="7225392" cy="5277835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3027331" y="5604730"/>
            <a:ext cx="553651" cy="789263"/>
            <a:chOff x="5268391" y="3776923"/>
            <a:chExt cx="806199" cy="841432"/>
          </a:xfrm>
        </p:grpSpPr>
        <p:sp>
          <p:nvSpPr>
            <p:cNvPr id="25" name="Rounded Rectangle 2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1043" y="3776923"/>
              <a:ext cx="633038" cy="62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27331" y="5604730"/>
            <a:ext cx="553651" cy="789263"/>
            <a:chOff x="5268391" y="3776923"/>
            <a:chExt cx="806199" cy="841432"/>
          </a:xfrm>
        </p:grpSpPr>
        <p:sp>
          <p:nvSpPr>
            <p:cNvPr id="28" name="Rounded Rectangle 2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51508" y="3776923"/>
              <a:ext cx="600359" cy="62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34262" y="5595702"/>
            <a:ext cx="553651" cy="789263"/>
            <a:chOff x="5268391" y="3776923"/>
            <a:chExt cx="806199" cy="841432"/>
          </a:xfrm>
        </p:grpSpPr>
        <p:sp>
          <p:nvSpPr>
            <p:cNvPr id="31" name="Rounded Rectangle 3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61465" y="3776923"/>
              <a:ext cx="600359" cy="62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79168" y="5577646"/>
            <a:ext cx="553651" cy="825375"/>
            <a:chOff x="5268391" y="3738424"/>
            <a:chExt cx="806199" cy="879931"/>
          </a:xfrm>
        </p:grpSpPr>
        <p:sp>
          <p:nvSpPr>
            <p:cNvPr id="44" name="Rounded Rectangle 4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20618" y="3738424"/>
              <a:ext cx="467311" cy="62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-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92996" y="5595702"/>
            <a:ext cx="553651" cy="789263"/>
            <a:chOff x="5268391" y="3776923"/>
            <a:chExt cx="806199" cy="841432"/>
          </a:xfrm>
        </p:grpSpPr>
        <p:sp>
          <p:nvSpPr>
            <p:cNvPr id="50" name="Rounded Rectangle 4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61465" y="3776923"/>
              <a:ext cx="619033" cy="62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=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51600" y="5604730"/>
            <a:ext cx="553651" cy="789263"/>
            <a:chOff x="5268391" y="3776923"/>
            <a:chExt cx="806199" cy="841432"/>
          </a:xfrm>
        </p:grpSpPr>
        <p:sp>
          <p:nvSpPr>
            <p:cNvPr id="53" name="Rounded Rectangle 5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91043" y="3776923"/>
              <a:ext cx="633038" cy="62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51600" y="5604730"/>
            <a:ext cx="553651" cy="789263"/>
            <a:chOff x="5268391" y="3776923"/>
            <a:chExt cx="806199" cy="841432"/>
          </a:xfrm>
        </p:grpSpPr>
        <p:sp>
          <p:nvSpPr>
            <p:cNvPr id="56" name="Rounded Rectangle 5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51508" y="3776923"/>
              <a:ext cx="600359" cy="62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776455"/>
            <a:ext cx="1435538" cy="1914124"/>
          </a:xfrm>
          <a:prstGeom prst="rect">
            <a:avLst/>
          </a:prstGeom>
        </p:spPr>
      </p:pic>
      <p:grpSp>
        <p:nvGrpSpPr>
          <p:cNvPr id="35" name="Group 13"/>
          <p:cNvGrpSpPr/>
          <p:nvPr/>
        </p:nvGrpSpPr>
        <p:grpSpPr>
          <a:xfrm>
            <a:off x="1981200" y="-147460"/>
            <a:ext cx="4876799" cy="1699499"/>
            <a:chOff x="3058105" y="-1183545"/>
            <a:chExt cx="6774737" cy="1478451"/>
          </a:xfrm>
        </p:grpSpPr>
        <p:sp>
          <p:nvSpPr>
            <p:cNvPr id="36" name="Cloud Callout 35"/>
            <p:cNvSpPr/>
            <p:nvPr/>
          </p:nvSpPr>
          <p:spPr>
            <a:xfrm>
              <a:off x="3058105" y="-1183545"/>
              <a:ext cx="6774737" cy="138777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98572" y="-856398"/>
              <a:ext cx="4775718" cy="115130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7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tắt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907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9579" cy="681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955941" y="1905000"/>
            <a:ext cx="5237694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LAO</a:t>
            </a:r>
          </a:p>
        </p:txBody>
      </p:sp>
    </p:spTree>
    <p:extLst>
      <p:ext uri="{BB962C8B-B14F-4D97-AF65-F5344CB8AC3E}">
        <p14:creationId xmlns:p14="http://schemas.microsoft.com/office/powerpoint/2010/main" val="306463282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/>
          <p:nvPr/>
        </p:nvGrpSpPr>
        <p:grpSpPr>
          <a:xfrm>
            <a:off x="3027331" y="5442228"/>
            <a:ext cx="553651" cy="789263"/>
            <a:chOff x="5268391" y="3776923"/>
            <a:chExt cx="806199" cy="841432"/>
          </a:xfrm>
        </p:grpSpPr>
        <p:sp>
          <p:nvSpPr>
            <p:cNvPr id="25" name="Rounded Rectangle 2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1043" y="3776923"/>
              <a:ext cx="633038" cy="62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3027331" y="5442228"/>
            <a:ext cx="553651" cy="789263"/>
            <a:chOff x="5268391" y="3776923"/>
            <a:chExt cx="806199" cy="841432"/>
          </a:xfrm>
        </p:grpSpPr>
        <p:sp>
          <p:nvSpPr>
            <p:cNvPr id="28" name="Rounded Rectangle 2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51508" y="3776923"/>
              <a:ext cx="600359" cy="62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579168" y="5424173"/>
            <a:ext cx="553651" cy="816348"/>
            <a:chOff x="5268391" y="3748048"/>
            <a:chExt cx="806199" cy="870307"/>
          </a:xfrm>
        </p:grpSpPr>
        <p:sp>
          <p:nvSpPr>
            <p:cNvPr id="44" name="Rounded Rectangle 4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61465" y="3748048"/>
              <a:ext cx="619033" cy="623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+</a:t>
              </a:r>
            </a:p>
          </p:txBody>
        </p:sp>
      </p:grpSp>
      <p:grpSp>
        <p:nvGrpSpPr>
          <p:cNvPr id="7" name="Group 48"/>
          <p:cNvGrpSpPr/>
          <p:nvPr/>
        </p:nvGrpSpPr>
        <p:grpSpPr>
          <a:xfrm>
            <a:off x="4692996" y="5451256"/>
            <a:ext cx="553651" cy="789263"/>
            <a:chOff x="5268391" y="3776923"/>
            <a:chExt cx="806199" cy="841432"/>
          </a:xfrm>
        </p:grpSpPr>
        <p:sp>
          <p:nvSpPr>
            <p:cNvPr id="50" name="Rounded Rectangle 4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61465" y="3776923"/>
              <a:ext cx="619033" cy="62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=</a:t>
              </a:r>
            </a:p>
          </p:txBody>
        </p:sp>
      </p:grpSp>
      <p:grpSp>
        <p:nvGrpSpPr>
          <p:cNvPr id="8" name="Group 51"/>
          <p:cNvGrpSpPr/>
          <p:nvPr/>
        </p:nvGrpSpPr>
        <p:grpSpPr>
          <a:xfrm>
            <a:off x="5251600" y="5442228"/>
            <a:ext cx="553651" cy="789263"/>
            <a:chOff x="5268391" y="3776923"/>
            <a:chExt cx="806199" cy="841432"/>
          </a:xfrm>
        </p:grpSpPr>
        <p:sp>
          <p:nvSpPr>
            <p:cNvPr id="53" name="Rounded Rectangle 5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91043" y="3776923"/>
              <a:ext cx="633038" cy="62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9" name="Group 54"/>
          <p:cNvGrpSpPr/>
          <p:nvPr/>
        </p:nvGrpSpPr>
        <p:grpSpPr>
          <a:xfrm>
            <a:off x="5251600" y="5442228"/>
            <a:ext cx="553651" cy="789263"/>
            <a:chOff x="5268391" y="3776923"/>
            <a:chExt cx="806199" cy="841432"/>
          </a:xfrm>
        </p:grpSpPr>
        <p:sp>
          <p:nvSpPr>
            <p:cNvPr id="56" name="Rounded Rectangle 5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51508" y="3776923"/>
              <a:ext cx="600359" cy="62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6</a:t>
              </a:r>
            </a:p>
          </p:txBody>
        </p:sp>
      </p:grpSp>
      <p:pic>
        <p:nvPicPr>
          <p:cNvPr id="3075" name="Picture 3" descr="F:\AAA-LÀM ẢNH SLIDE\Bai18-LT2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730" y="823422"/>
            <a:ext cx="7422064" cy="4475369"/>
          </a:xfrm>
          <a:prstGeom prst="rect">
            <a:avLst/>
          </a:prstGeom>
          <a:noFill/>
        </p:spPr>
      </p:pic>
      <p:grpSp>
        <p:nvGrpSpPr>
          <p:cNvPr id="33" name="Group 23"/>
          <p:cNvGrpSpPr/>
          <p:nvPr/>
        </p:nvGrpSpPr>
        <p:grpSpPr>
          <a:xfrm>
            <a:off x="4134387" y="5446741"/>
            <a:ext cx="553651" cy="789263"/>
            <a:chOff x="5268391" y="3776923"/>
            <a:chExt cx="806199" cy="841432"/>
          </a:xfrm>
        </p:grpSpPr>
        <p:sp>
          <p:nvSpPr>
            <p:cNvPr id="35" name="Rounded Rectangle 3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91043" y="3776923"/>
              <a:ext cx="633038" cy="62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grpSp>
        <p:nvGrpSpPr>
          <p:cNvPr id="37" name="Group 26"/>
          <p:cNvGrpSpPr/>
          <p:nvPr/>
        </p:nvGrpSpPr>
        <p:grpSpPr>
          <a:xfrm>
            <a:off x="4134387" y="5446741"/>
            <a:ext cx="553651" cy="789263"/>
            <a:chOff x="5268391" y="3776923"/>
            <a:chExt cx="806199" cy="841432"/>
          </a:xfrm>
        </p:grpSpPr>
        <p:sp>
          <p:nvSpPr>
            <p:cNvPr id="38" name="Rounded Rectangle 3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51508" y="3776923"/>
              <a:ext cx="600359" cy="62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2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3512" y="315071"/>
            <a:ext cx="1435538" cy="1914124"/>
          </a:xfrm>
          <a:prstGeom prst="rect">
            <a:avLst/>
          </a:prstGeom>
        </p:spPr>
      </p:pic>
      <p:grpSp>
        <p:nvGrpSpPr>
          <p:cNvPr id="40" name="Group 13"/>
          <p:cNvGrpSpPr/>
          <p:nvPr/>
        </p:nvGrpSpPr>
        <p:grpSpPr>
          <a:xfrm>
            <a:off x="3276702" y="280435"/>
            <a:ext cx="4038499" cy="1310582"/>
            <a:chOff x="429754" y="1406285"/>
            <a:chExt cx="3403760" cy="1140119"/>
          </a:xfrm>
        </p:grpSpPr>
        <p:sp>
          <p:nvSpPr>
            <p:cNvPr id="41" name="Cloud Callout 40"/>
            <p:cNvSpPr/>
            <p:nvPr/>
          </p:nvSpPr>
          <p:spPr>
            <a:xfrm>
              <a:off x="429754" y="1406285"/>
              <a:ext cx="3082642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8553" y="1406285"/>
              <a:ext cx="3094961" cy="88355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nhảy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4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75" y="776416"/>
            <a:ext cx="1672771" cy="991435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28134" y="1761916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7275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9" t="12138" r="4147" b="13370"/>
          <a:stretch/>
        </p:blipFill>
        <p:spPr>
          <a:xfrm>
            <a:off x="381000" y="0"/>
            <a:ext cx="8458200" cy="6477000"/>
          </a:xfrm>
        </p:spPr>
      </p:pic>
    </p:spTree>
    <p:extLst>
      <p:ext uri="{BB962C8B-B14F-4D97-AF65-F5344CB8AC3E}">
        <p14:creationId xmlns:p14="http://schemas.microsoft.com/office/powerpoint/2010/main" val="159785525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-1"/>
            <a:ext cx="906284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2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5585212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200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Lato</vt:lpstr>
      <vt:lpstr>Lato Black</vt:lpstr>
      <vt:lpstr>Times New Roman</vt:lpstr>
      <vt:lpstr>Office Theme</vt:lpstr>
      <vt:lpstr>PowerPoint Presentation</vt:lpstr>
      <vt:lpstr>PowerPoint Presentation</vt:lpstr>
      <vt:lpstr>HS chơi trò chơi Quyzzi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Administrator</cp:lastModifiedBy>
  <cp:revision>18</cp:revision>
  <dcterms:created xsi:type="dcterms:W3CDTF">2020-08-23T03:01:41Z</dcterms:created>
  <dcterms:modified xsi:type="dcterms:W3CDTF">2022-01-10T16:12:26Z</dcterms:modified>
</cp:coreProperties>
</file>