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70" r:id="rId4"/>
    <p:sldId id="273" r:id="rId5"/>
    <p:sldId id="274" r:id="rId6"/>
    <p:sldId id="263" r:id="rId7"/>
    <p:sldId id="266" r:id="rId8"/>
    <p:sldId id="275" r:id="rId9"/>
    <p:sldId id="256" r:id="rId10"/>
    <p:sldId id="265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660066"/>
    <a:srgbClr val="99FF33"/>
    <a:srgbClr val="FF33CC"/>
    <a:srgbClr val="FFCC66"/>
    <a:srgbClr val="CCFFCC"/>
    <a:srgbClr val="99CC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8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6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0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4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2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7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10" Type="http://schemas.openxmlformats.org/officeDocument/2006/relationships/slide" Target="slide5.xml"/><Relationship Id="rId4" Type="http://schemas.openxmlformats.org/officeDocument/2006/relationships/slide" Target="slide6.xml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" y="1914117"/>
            <a:ext cx="11966708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6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11</a:t>
              </a:r>
            </a:p>
            <a:p>
              <a:pPr algn="ctr"/>
              <a:r>
                <a:rPr lang="en-US" sz="5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PHÉP  TRỪ TRONG PHẠM VI 10</a:t>
              </a:r>
              <a:endPara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" y="0"/>
            <a:ext cx="12192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53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53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2" y="533401"/>
            <a:ext cx="993122" cy="1892777"/>
          </a:xfrm>
          <a:prstGeom prst="rect">
            <a:avLst/>
          </a:prstGeom>
          <a:noFill/>
        </p:spPr>
        <p:txBody>
          <a:bodyPr wrap="none" lIns="121871" tIns="60936" rIns="121871" bIns="60936" rtlCol="0">
            <a:spAutoFit/>
          </a:bodyPr>
          <a:lstStyle/>
          <a:p>
            <a:r>
              <a:rPr lang="en-US" sz="11500" b="1" dirty="0"/>
              <a:t>3</a:t>
            </a:r>
            <a:endParaRPr lang="vi-VN" sz="11500" b="1" dirty="0"/>
          </a:p>
        </p:txBody>
      </p:sp>
      <p:sp>
        <p:nvSpPr>
          <p:cNvPr id="11" name="Rectangle 10"/>
          <p:cNvSpPr/>
          <p:nvPr/>
        </p:nvSpPr>
        <p:spPr>
          <a:xfrm>
            <a:off x="3406234" y="69272"/>
            <a:ext cx="8813370" cy="1928138"/>
          </a:xfrm>
          <a:prstGeom prst="rect">
            <a:avLst/>
          </a:prstGeom>
          <a:noFill/>
        </p:spPr>
        <p:txBody>
          <a:bodyPr wrap="none" lIns="121871" tIns="60936" rIns="121871" bIns="60936">
            <a:spAutoFit/>
          </a:bodyPr>
          <a:lstStyle/>
          <a:p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59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</a:t>
            </a:r>
            <a:endParaRPr lang="vi-VN" sz="59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828800" y="4724400"/>
            <a:ext cx="8534401" cy="1752600"/>
          </a:xfrm>
          <a:solidFill>
            <a:srgbClr val="FFCCFF"/>
          </a:solidFill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 3</a:t>
            </a:r>
          </a:p>
          <a:p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72 - 73)</a:t>
            </a:r>
            <a:endParaRPr lang="vi-VN" sz="4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174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976" r="35460" b="66747"/>
          <a:stretch/>
        </p:blipFill>
        <p:spPr>
          <a:xfrm>
            <a:off x="1577769" y="1152939"/>
            <a:ext cx="4422338" cy="1725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3197" t="14338" b="75364"/>
          <a:stretch/>
        </p:blipFill>
        <p:spPr>
          <a:xfrm>
            <a:off x="6924254" y="1689827"/>
            <a:ext cx="3286692" cy="867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17" t="34709" r="34977" b="34779"/>
          <a:stretch/>
        </p:blipFill>
        <p:spPr>
          <a:xfrm>
            <a:off x="1587636" y="2924986"/>
            <a:ext cx="4440615" cy="158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554" t="66055" r="34641"/>
          <a:stretch/>
        </p:blipFill>
        <p:spPr>
          <a:xfrm>
            <a:off x="1577769" y="4522437"/>
            <a:ext cx="4440612" cy="1761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142" y="3347229"/>
            <a:ext cx="3462336" cy="780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294" y="4937581"/>
            <a:ext cx="3019159" cy="90008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773663" y="1706199"/>
            <a:ext cx="1431687" cy="180309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30131" y="3487265"/>
            <a:ext cx="1385069" cy="15916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930131" y="2395616"/>
            <a:ext cx="1502446" cy="28233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14027" y="376188"/>
            <a:ext cx="951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Oval 24"/>
          <p:cNvSpPr/>
          <p:nvPr/>
        </p:nvSpPr>
        <p:spPr>
          <a:xfrm>
            <a:off x="526198" y="376188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4787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24000" y="5334000"/>
            <a:ext cx="9144000" cy="1524000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292608 h 1892808"/>
              <a:gd name="connsiteX1" fmla="*/ 2606040 w 9144000"/>
              <a:gd name="connsiteY1" fmla="*/ 0 h 1892808"/>
              <a:gd name="connsiteX2" fmla="*/ 9144000 w 9144000"/>
              <a:gd name="connsiteY2" fmla="*/ 292608 h 1892808"/>
              <a:gd name="connsiteX3" fmla="*/ 9144000 w 9144000"/>
              <a:gd name="connsiteY3" fmla="*/ 1892808 h 1892808"/>
              <a:gd name="connsiteX4" fmla="*/ 0 w 9144000"/>
              <a:gd name="connsiteY4" fmla="*/ 1892808 h 1892808"/>
              <a:gd name="connsiteX5" fmla="*/ 0 w 9144000"/>
              <a:gd name="connsiteY5" fmla="*/ 292608 h 1892808"/>
              <a:gd name="connsiteX0" fmla="*/ 0 w 9144000"/>
              <a:gd name="connsiteY0" fmla="*/ 292608 h 1892808"/>
              <a:gd name="connsiteX1" fmla="*/ 2606040 w 9144000"/>
              <a:gd name="connsiteY1" fmla="*/ 0 h 1892808"/>
              <a:gd name="connsiteX2" fmla="*/ 6419088 w 9144000"/>
              <a:gd name="connsiteY2" fmla="*/ 457200 h 1892808"/>
              <a:gd name="connsiteX3" fmla="*/ 9144000 w 9144000"/>
              <a:gd name="connsiteY3" fmla="*/ 292608 h 1892808"/>
              <a:gd name="connsiteX4" fmla="*/ 9144000 w 9144000"/>
              <a:gd name="connsiteY4" fmla="*/ 1892808 h 1892808"/>
              <a:gd name="connsiteX5" fmla="*/ 0 w 9144000"/>
              <a:gd name="connsiteY5" fmla="*/ 1892808 h 1892808"/>
              <a:gd name="connsiteX6" fmla="*/ 0 w 9144000"/>
              <a:gd name="connsiteY6" fmla="*/ 292608 h 189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892808">
                <a:moveTo>
                  <a:pt x="0" y="292608"/>
                </a:moveTo>
                <a:cubicBezTo>
                  <a:pt x="847344" y="292608"/>
                  <a:pt x="1758696" y="0"/>
                  <a:pt x="2606040" y="0"/>
                </a:cubicBezTo>
                <a:cubicBezTo>
                  <a:pt x="3886200" y="51816"/>
                  <a:pt x="5138928" y="405384"/>
                  <a:pt x="6419088" y="457200"/>
                </a:cubicBezTo>
                <a:lnTo>
                  <a:pt x="9144000" y="292608"/>
                </a:lnTo>
                <a:lnTo>
                  <a:pt x="9144000" y="1892808"/>
                </a:lnTo>
                <a:lnTo>
                  <a:pt x="0" y="1892808"/>
                </a:lnTo>
                <a:lnTo>
                  <a:pt x="0" y="292608"/>
                </a:lnTo>
                <a:close/>
              </a:path>
            </a:pathLst>
          </a:cu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9753"/>
            <a:ext cx="5722168" cy="5867400"/>
          </a:xfrm>
          <a:prstGeom prst="rect">
            <a:avLst/>
          </a:prstGeom>
        </p:spPr>
      </p:pic>
      <p:pic>
        <p:nvPicPr>
          <p:cNvPr id="24" name="Picture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468368"/>
            <a:ext cx="2286000" cy="2286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96155" y="4919008"/>
            <a:ext cx="92099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VN-Cookies" panose="02040603050506020204" pitchFamily="18" charset="0"/>
              </a:rPr>
              <a:t>ÔN BÀI CŨ</a:t>
            </a:r>
            <a:endParaRPr lang="en-US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VN-Cookies" panose="02040603050506020204" pitchFamily="18" charset="0"/>
            </a:endParaRPr>
          </a:p>
          <a:p>
            <a:pPr algn="ctr"/>
            <a:r>
              <a:rPr lang="en-US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VN-Cookies" panose="02040603050506020204" pitchFamily="18" charset="0"/>
              </a:rPr>
              <a:t>TRÒ CHƠI HÁI TÁO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353050" y="2737836"/>
            <a:ext cx="1066800" cy="1066800"/>
            <a:chOff x="7467600" y="457200"/>
            <a:chExt cx="1066800" cy="106680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0" y="457200"/>
              <a:ext cx="1066800" cy="1066800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7766000" y="685800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72396" y="1809891"/>
            <a:ext cx="1066800" cy="1066800"/>
            <a:chOff x="7522973" y="1633041"/>
            <a:chExt cx="1066800" cy="106680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2973" y="1633041"/>
              <a:ext cx="1066800" cy="1066800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7821373" y="1861641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94028" y="2492124"/>
            <a:ext cx="1066800" cy="1066800"/>
            <a:chOff x="7377741" y="4267200"/>
            <a:chExt cx="1066800" cy="106680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741" y="4267200"/>
              <a:ext cx="1066800" cy="1066800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7676141" y="4495800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74678" y="1812226"/>
            <a:ext cx="1066800" cy="1066800"/>
            <a:chOff x="436373" y="1633041"/>
            <a:chExt cx="1066800" cy="1066800"/>
          </a:xfrm>
        </p:grpSpPr>
        <p:pic>
          <p:nvPicPr>
            <p:cNvPr id="27" name="Picture 26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73" y="1633041"/>
              <a:ext cx="1066800" cy="106680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734773" y="1861641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94051" y="2482053"/>
            <a:ext cx="1066800" cy="1066800"/>
            <a:chOff x="1001065" y="5331358"/>
            <a:chExt cx="1066800" cy="1066800"/>
          </a:xfrm>
        </p:grpSpPr>
        <p:pic>
          <p:nvPicPr>
            <p:cNvPr id="36" name="Picture 3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065" y="5331358"/>
              <a:ext cx="1066800" cy="106680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313462" y="5548797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3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331512" y="2760618"/>
            <a:ext cx="1066800" cy="1066800"/>
            <a:chOff x="393700" y="309753"/>
            <a:chExt cx="1066800" cy="1066800"/>
          </a:xfrm>
        </p:grpSpPr>
        <p:pic>
          <p:nvPicPr>
            <p:cNvPr id="69" name="Picture 68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00" y="309753"/>
              <a:ext cx="1066800" cy="1066800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700227" y="602159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1</a:t>
              </a:r>
            </a:p>
          </p:txBody>
        </p:sp>
      </p:grpSp>
      <p:sp>
        <p:nvSpPr>
          <p:cNvPr id="25" name="Down Arrow 24">
            <a:hlinkClick r:id="rId8" action="ppaction://hlinksldjump"/>
          </p:cNvPr>
          <p:cNvSpPr/>
          <p:nvPr/>
        </p:nvSpPr>
        <p:spPr>
          <a:xfrm>
            <a:off x="290286" y="2815771"/>
            <a:ext cx="493485" cy="6386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Left-Right Arrow Callout 28">
            <a:hlinkClick r:id="rId9" action="ppaction://hlinksldjump"/>
          </p:cNvPr>
          <p:cNvSpPr/>
          <p:nvPr/>
        </p:nvSpPr>
        <p:spPr>
          <a:xfrm>
            <a:off x="1596571" y="3135086"/>
            <a:ext cx="682172" cy="522514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Sun 29">
            <a:hlinkClick r:id="rId10" action="ppaction://hlinksldjump"/>
          </p:cNvPr>
          <p:cNvSpPr/>
          <p:nvPr/>
        </p:nvSpPr>
        <p:spPr>
          <a:xfrm>
            <a:off x="2743200" y="3628571"/>
            <a:ext cx="435429" cy="5225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31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381000"/>
            <a:ext cx="487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táo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1: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638800"/>
            <a:ext cx="10668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4048" y="1980641"/>
            <a:ext cx="1202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23504" y="2917064"/>
            <a:ext cx="77273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2391" y="3599645"/>
            <a:ext cx="77273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09870" y="3599644"/>
            <a:ext cx="77273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64427" y="2917063"/>
            <a:ext cx="305229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– 1 =  </a:t>
            </a:r>
          </a:p>
        </p:txBody>
      </p:sp>
      <p:sp>
        <p:nvSpPr>
          <p:cNvPr id="12" name="Oval 11"/>
          <p:cNvSpPr/>
          <p:nvPr/>
        </p:nvSpPr>
        <p:spPr>
          <a:xfrm>
            <a:off x="7521261" y="2942822"/>
            <a:ext cx="695459" cy="656823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64427" y="3728432"/>
            <a:ext cx="305229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– 5 =  </a:t>
            </a:r>
          </a:p>
        </p:txBody>
      </p:sp>
      <p:sp>
        <p:nvSpPr>
          <p:cNvPr id="14" name="Oval 13"/>
          <p:cNvSpPr/>
          <p:nvPr/>
        </p:nvSpPr>
        <p:spPr>
          <a:xfrm>
            <a:off x="7521261" y="3754191"/>
            <a:ext cx="695459" cy="656823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9984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381000"/>
            <a:ext cx="487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táo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2: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638800"/>
            <a:ext cx="10668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4048" y="1980641"/>
            <a:ext cx="1202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23504" y="2917064"/>
            <a:ext cx="77273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2391" y="3599645"/>
            <a:ext cx="77273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09870" y="3599644"/>
            <a:ext cx="77273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64427" y="2917063"/>
            <a:ext cx="305229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– 2 =  </a:t>
            </a:r>
          </a:p>
        </p:txBody>
      </p:sp>
      <p:sp>
        <p:nvSpPr>
          <p:cNvPr id="12" name="Oval 11"/>
          <p:cNvSpPr/>
          <p:nvPr/>
        </p:nvSpPr>
        <p:spPr>
          <a:xfrm>
            <a:off x="7521261" y="2942822"/>
            <a:ext cx="695459" cy="656823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64427" y="3728432"/>
            <a:ext cx="305229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– 5 =  </a:t>
            </a:r>
          </a:p>
        </p:txBody>
      </p:sp>
      <p:sp>
        <p:nvSpPr>
          <p:cNvPr id="14" name="Oval 13"/>
          <p:cNvSpPr/>
          <p:nvPr/>
        </p:nvSpPr>
        <p:spPr>
          <a:xfrm>
            <a:off x="7521261" y="3754191"/>
            <a:ext cx="695459" cy="656823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3373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381000"/>
            <a:ext cx="487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táo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3: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638800"/>
            <a:ext cx="10668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4048" y="1980641"/>
            <a:ext cx="1202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23504" y="2917064"/>
            <a:ext cx="77273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2391" y="3599645"/>
            <a:ext cx="77273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09870" y="3599644"/>
            <a:ext cx="77273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64427" y="2917063"/>
            <a:ext cx="305229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5 -         = 3  </a:t>
            </a:r>
          </a:p>
        </p:txBody>
      </p:sp>
      <p:sp>
        <p:nvSpPr>
          <p:cNvPr id="12" name="Oval 11"/>
          <p:cNvSpPr/>
          <p:nvPr/>
        </p:nvSpPr>
        <p:spPr>
          <a:xfrm>
            <a:off x="6434070" y="2942822"/>
            <a:ext cx="695459" cy="656823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64427" y="3728432"/>
            <a:ext cx="305229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3 = 2  </a:t>
            </a:r>
          </a:p>
        </p:txBody>
      </p:sp>
      <p:sp>
        <p:nvSpPr>
          <p:cNvPr id="15" name="Oval 14"/>
          <p:cNvSpPr/>
          <p:nvPr/>
        </p:nvSpPr>
        <p:spPr>
          <a:xfrm>
            <a:off x="3309870" y="3599644"/>
            <a:ext cx="695459" cy="656823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5400541" y="3741310"/>
            <a:ext cx="695459" cy="656823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6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290" y="353484"/>
            <a:ext cx="10704223" cy="60137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027484" y="2481745"/>
            <a:ext cx="657580" cy="6662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027484" y="3439688"/>
            <a:ext cx="657580" cy="6662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027484" y="4397631"/>
            <a:ext cx="657580" cy="6662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027484" y="5367099"/>
            <a:ext cx="657580" cy="6662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649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741" t="4367" r="66571" b="49731"/>
          <a:stretch/>
        </p:blipFill>
        <p:spPr>
          <a:xfrm>
            <a:off x="1659688" y="1653804"/>
            <a:ext cx="3397054" cy="2050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9197" t="-1372" r="34526" b="58749"/>
          <a:stretch/>
        </p:blipFill>
        <p:spPr>
          <a:xfrm>
            <a:off x="5056743" y="1022661"/>
            <a:ext cx="2561982" cy="2681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16" t="50000" r="67975" b="6557"/>
          <a:stretch/>
        </p:blipFill>
        <p:spPr>
          <a:xfrm>
            <a:off x="1659689" y="3704096"/>
            <a:ext cx="2942370" cy="2327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394" t="40984" r="33706" b="-5737"/>
          <a:stretch/>
        </p:blipFill>
        <p:spPr>
          <a:xfrm>
            <a:off x="4602059" y="3612796"/>
            <a:ext cx="3372038" cy="2819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5473" t="268" r="5376" b="55793"/>
          <a:stretch/>
        </p:blipFill>
        <p:spPr>
          <a:xfrm>
            <a:off x="7613917" y="1361441"/>
            <a:ext cx="3120344" cy="2355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7937" t="43715"/>
          <a:stretch/>
        </p:blipFill>
        <p:spPr>
          <a:xfrm>
            <a:off x="7974097" y="3713010"/>
            <a:ext cx="2979006" cy="261951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574859" y="3810465"/>
            <a:ext cx="2833858" cy="22292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87412" y="1564309"/>
            <a:ext cx="2833858" cy="222928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59687" y="1653804"/>
            <a:ext cx="3370551" cy="20955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88199" y="579388"/>
            <a:ext cx="951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</p:txBody>
      </p:sp>
      <p:sp>
        <p:nvSpPr>
          <p:cNvPr id="14" name="Oval 13"/>
          <p:cNvSpPr/>
          <p:nvPr/>
        </p:nvSpPr>
        <p:spPr>
          <a:xfrm>
            <a:off x="700370" y="579388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+mj-lt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5393824" y="4103244"/>
            <a:ext cx="2833858" cy="22292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8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9713" y="2274418"/>
            <a:ext cx="708338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3299946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96" y="609601"/>
            <a:ext cx="11589034" cy="372324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04562" y="3625948"/>
            <a:ext cx="587829" cy="5878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5" name="Oval 4"/>
          <p:cNvSpPr/>
          <p:nvPr/>
        </p:nvSpPr>
        <p:spPr>
          <a:xfrm>
            <a:off x="6464104" y="3625946"/>
            <a:ext cx="587829" cy="5878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6" name="Oval 5"/>
          <p:cNvSpPr/>
          <p:nvPr/>
        </p:nvSpPr>
        <p:spPr>
          <a:xfrm>
            <a:off x="7550209" y="3625947"/>
            <a:ext cx="587829" cy="5878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7" name="Oval 6"/>
          <p:cNvSpPr/>
          <p:nvPr/>
        </p:nvSpPr>
        <p:spPr>
          <a:xfrm>
            <a:off x="8738593" y="3625944"/>
            <a:ext cx="587829" cy="5878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9926978" y="3625946"/>
            <a:ext cx="587829" cy="5878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1013083" y="3625945"/>
            <a:ext cx="587829" cy="5878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82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4142518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138</Words>
  <Application>Microsoft Office PowerPoint</Application>
  <PresentationFormat>Màn hình rộng</PresentationFormat>
  <Paragraphs>58</Paragraphs>
  <Slides>10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20" baseType="lpstr">
      <vt:lpstr>Arial</vt:lpstr>
      <vt:lpstr>Arial-SGK-TV</vt:lpstr>
      <vt:lpstr>Calibri</vt:lpstr>
      <vt:lpstr>Calibri Light</vt:lpstr>
      <vt:lpstr>HP001 4 hàng</vt:lpstr>
      <vt:lpstr>HP-168</vt:lpstr>
      <vt:lpstr>SVN-Cookies</vt:lpstr>
      <vt:lpstr>SVN-The Voice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58</cp:revision>
  <dcterms:created xsi:type="dcterms:W3CDTF">2020-08-14T13:15:10Z</dcterms:created>
  <dcterms:modified xsi:type="dcterms:W3CDTF">2022-11-18T05:53:32Z</dcterms:modified>
</cp:coreProperties>
</file>