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02" r:id="rId2"/>
    <p:sldId id="317" r:id="rId3"/>
    <p:sldId id="311" r:id="rId4"/>
    <p:sldId id="288" r:id="rId5"/>
    <p:sldId id="290" r:id="rId6"/>
    <p:sldId id="314" r:id="rId7"/>
    <p:sldId id="312" r:id="rId8"/>
    <p:sldId id="315" r:id="rId9"/>
    <p:sldId id="289" r:id="rId10"/>
    <p:sldId id="31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6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3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590800"/>
            <a:ext cx="11049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8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au - âu - êu</a:t>
            </a:r>
          </a:p>
        </p:txBody>
      </p:sp>
    </p:spTree>
    <p:extLst>
      <p:ext uri="{BB962C8B-B14F-4D97-AF65-F5344CB8AC3E}">
        <p14:creationId xmlns:p14="http://schemas.microsoft.com/office/powerpoint/2010/main" val="123809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857022" y="1600201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886200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3472651"/>
            <a:ext cx="4112889" cy="31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62" y="3465113"/>
            <a:ext cx="3541426" cy="32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4343400" cy="22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1" y="4602116"/>
            <a:ext cx="11811000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dì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giàn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trầu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dền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dưa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hấu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dì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dãy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0240" y="70104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0094" y="746620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3185" y="7916306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1175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1296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334" r="9782" b="63333"/>
          <a:stretch/>
        </p:blipFill>
        <p:spPr>
          <a:xfrm>
            <a:off x="-27710" y="-136814"/>
            <a:ext cx="12219709" cy="44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5289" y="2459072"/>
            <a:ext cx="11551911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dì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giàn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trầu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cải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dền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dưa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hấu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dì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dãy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6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641" y="1400201"/>
            <a:ext cx="1210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2158" y="1400201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909" y="2425649"/>
            <a:ext cx="1195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469" y="2425649"/>
            <a:ext cx="1167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520" y="3933799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38421" y="3418106"/>
            <a:ext cx="11528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4520" y="202029"/>
            <a:ext cx="467241" cy="482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839200" y="629975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91400" y="2726301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16383" y="1725537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91927" y="3169392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687368" y="2702474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13647" y="3733251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121157" y="4778250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34203" y="5708809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410403" y="5708809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58677" y="4729814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34877" y="4729814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154094" y="3660123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230294" y="3653266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615727" y="1682555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91927" y="1682555"/>
            <a:ext cx="76200" cy="623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949445" y="4317156"/>
            <a:ext cx="492615" cy="519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742794" y="1253937"/>
            <a:ext cx="436383" cy="4897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2306494" y="3250158"/>
            <a:ext cx="551494" cy="4624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8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3" grpId="0" animBg="1"/>
      <p:bldP spid="20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886200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3472651"/>
            <a:ext cx="4112889" cy="31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62" y="3465113"/>
            <a:ext cx="3541426" cy="32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7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4267" r="8755"/>
          <a:stretch/>
        </p:blipFill>
        <p:spPr bwMode="auto">
          <a:xfrm>
            <a:off x="6926" y="0"/>
            <a:ext cx="12185074" cy="69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8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3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50462" r="6094" b="5689"/>
          <a:stretch/>
        </p:blipFill>
        <p:spPr>
          <a:xfrm>
            <a:off x="6926" y="-20783"/>
            <a:ext cx="12185074" cy="6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3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  <p:tag name="INKNOELEADERBOARD" val="318286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113</Words>
  <Application>Microsoft Office PowerPoint</Application>
  <PresentationFormat>Màn hình rộng</PresentationFormat>
  <Paragraphs>21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.VnAvant</vt:lpstr>
      <vt:lpstr>Arial</vt:lpstr>
      <vt:lpstr>Arial-SGK-TV</vt:lpstr>
      <vt:lpstr>Calibri</vt:lpstr>
      <vt:lpstr>Times New Roman</vt:lpstr>
      <vt:lpstr>Office Theme</vt:lpstr>
      <vt:lpstr>TIẾNG VIỆT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10</cp:lastModifiedBy>
  <cp:revision>57</cp:revision>
  <dcterms:created xsi:type="dcterms:W3CDTF">2020-08-12T07:49:48Z</dcterms:created>
  <dcterms:modified xsi:type="dcterms:W3CDTF">2022-11-09T03:15:56Z</dcterms:modified>
</cp:coreProperties>
</file>