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4" r:id="rId2"/>
    <p:sldId id="30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81" r:id="rId11"/>
    <p:sldId id="303" r:id="rId12"/>
    <p:sldId id="282" r:id="rId13"/>
    <p:sldId id="283" r:id="rId14"/>
    <p:sldId id="284" r:id="rId15"/>
    <p:sldId id="305" r:id="rId16"/>
    <p:sldId id="292" r:id="rId17"/>
    <p:sldId id="306" r:id="rId18"/>
    <p:sldId id="285" r:id="rId19"/>
    <p:sldId id="320" r:id="rId20"/>
    <p:sldId id="321" r:id="rId21"/>
    <p:sldId id="314" r:id="rId22"/>
    <p:sldId id="31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6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3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9.xml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10668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con đến với tiết học hôm nay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4114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5715000"/>
            <a:ext cx="11418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444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626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00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7"/>
          <a:stretch/>
        </p:blipFill>
        <p:spPr>
          <a:xfrm>
            <a:off x="0" y="34636"/>
            <a:ext cx="12192000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5562600" cy="28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228600"/>
            <a:ext cx="28372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0960" y="2133600"/>
            <a:ext cx="2764773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13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960" y="4489241"/>
            <a:ext cx="5626036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13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8182" y="2154382"/>
            <a:ext cx="2837237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2716" y="-207817"/>
            <a:ext cx="28455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-207818"/>
            <a:ext cx="29013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4786" y="-222042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1549" y="-208187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3271" y="-207818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5" grpId="0"/>
      <p:bldP spid="2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127" y="304800"/>
            <a:ext cx="2839832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cau     tàu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252" y="304800"/>
            <a:ext cx="43076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bậu     gấu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344" y="304800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590" y="304800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304800"/>
            <a:ext cx="3727133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khều      rêu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473" y="304800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876" y="2945085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2878" y="2941782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3775" y="2941783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6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6525" y="3464034"/>
            <a:ext cx="247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rau củ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19842" y="3619478"/>
            <a:ext cx="1415584" cy="8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048" y="5624899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chú tễu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9340" y="356526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con trâu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48800" y="3619478"/>
            <a:ext cx="1748469" cy="96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58635" r="63014" b="31496"/>
          <a:stretch/>
        </p:blipFill>
        <p:spPr>
          <a:xfrm>
            <a:off x="301484" y="321014"/>
            <a:ext cx="3886200" cy="32684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6799157" y="216380"/>
            <a:ext cx="4998785" cy="32684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4" t="58777" r="13677" b="31354"/>
          <a:stretch/>
        </p:blipFill>
        <p:spPr>
          <a:xfrm>
            <a:off x="4732106" y="2416806"/>
            <a:ext cx="2362201" cy="32684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16750" y="5564842"/>
            <a:ext cx="1615594" cy="104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3" grpId="0"/>
      <p:bldP spid="1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29000"/>
            <a:ext cx="3796743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265289" cy="32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06" y="3429000"/>
            <a:ext cx="3631481" cy="32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3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473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1384" r="28334" b="5952"/>
          <a:stretch/>
        </p:blipFill>
        <p:spPr>
          <a:xfrm>
            <a:off x="-1143000" y="1524000"/>
            <a:ext cx="12877800" cy="36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585" y="-2561342"/>
            <a:ext cx="6886830" cy="11951854"/>
          </a:xfrm>
        </p:spPr>
      </p:pic>
    </p:spTree>
    <p:extLst>
      <p:ext uri="{BB962C8B-B14F-4D97-AF65-F5344CB8AC3E}">
        <p14:creationId xmlns:p14="http://schemas.microsoft.com/office/powerpoint/2010/main" val="218441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590800"/>
            <a:ext cx="11049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8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au - âu - êu</a:t>
            </a:r>
          </a:p>
        </p:txBody>
      </p:sp>
    </p:spTree>
    <p:extLst>
      <p:ext uri="{BB962C8B-B14F-4D97-AF65-F5344CB8AC3E}">
        <p14:creationId xmlns:p14="http://schemas.microsoft.com/office/powerpoint/2010/main" val="123809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3105"/>
            <a:ext cx="11887200" cy="6871105"/>
          </a:xfrm>
        </p:spPr>
      </p:pic>
    </p:spTree>
    <p:extLst>
      <p:ext uri="{BB962C8B-B14F-4D97-AF65-F5344CB8AC3E}">
        <p14:creationId xmlns:p14="http://schemas.microsoft.com/office/powerpoint/2010/main" val="258067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886200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3472651"/>
            <a:ext cx="4112889" cy="31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62" y="3465113"/>
            <a:ext cx="3541426" cy="32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7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857022" y="1600201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4384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1368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688616" y="248010"/>
            <a:ext cx="6287504" cy="6208886"/>
            <a:chOff x="2834250" y="217774"/>
            <a:chExt cx="6250227" cy="6208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250" y="217774"/>
              <a:ext cx="6191232" cy="62088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65360" y="33320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Ngọc Hân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Bảo Hân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Thanh Hiệp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Đình Hiếu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808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Minh Hoàng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150644" y="4836192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Duy Hưng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850293" y="4993728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 Huy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529840" y="5103390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An Khang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172325" y="5191970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 Khánh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828757" y="5225378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Đăng Khôi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475296" y="5098420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Gia Linh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142118" y="5044240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 Linh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874845" y="4788480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Hữu </a:t>
              </a:r>
              <a:r>
                <a:rPr lang="en-US" dirty="0"/>
                <a:t>Minh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603676" y="45698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 Minh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391140" y="4287075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Khánh Ngọc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177601" y="396915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Nam Nguyên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104680" y="364478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Viên Nhi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015719" y="333663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Yến Nhi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036561" y="300894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Nam Phong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141312" y="2664175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 Phương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292995" y="2375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Anh Huy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8" y="2147591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Mai Phương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9106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 Quân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698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Đức Quang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6449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Chí Thành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483247" y="139396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Anh Thư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792874" y="1308705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Bảo An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116669" y="128719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Châu Anh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457415" y="1322477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Huy Anh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753761" y="1423906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Minh Anh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062550" y="1558893"/>
              <a:ext cx="2019117" cy="36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Quỳnh Anh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310805" y="17646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Kim Anh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538143" y="2005969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Phan Bách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736537" y="23240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 Đạt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7014651" y="262876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Thùy Dương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40254" y="2997845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Thanh Dương</a:t>
              </a:r>
              <a:endParaRPr lang="en-US" dirty="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83" y="5341231"/>
            <a:ext cx="2098730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709205" y="2697443"/>
            <a:ext cx="971588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71543" y="-609892"/>
            <a:ext cx="457200" cy="609600"/>
          </a:xfrm>
          <a:prstGeom prst="rect">
            <a:avLst/>
          </a:prstGeom>
        </p:spPr>
      </p:pic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41302" y="-797130"/>
            <a:ext cx="457200" cy="609600"/>
          </a:xfrm>
          <a:prstGeom prst="rect">
            <a:avLst/>
          </a:prstGeom>
        </p:spPr>
      </p:pic>
      <p:sp>
        <p:nvSpPr>
          <p:cNvPr id="117" name="Rounded Rectangle 116">
            <a:hlinkClick r:id="rId10" action="ppaction://hlinksldjump"/>
          </p:cNvPr>
          <p:cNvSpPr/>
          <p:nvPr/>
        </p:nvSpPr>
        <p:spPr>
          <a:xfrm>
            <a:off x="9480201" y="534216"/>
            <a:ext cx="1821956" cy="71095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Bài mới</a:t>
            </a:r>
            <a:endParaRPr lang="en-US" dirty="0"/>
          </a:p>
        </p:txBody>
      </p:sp>
      <p:sp>
        <p:nvSpPr>
          <p:cNvPr id="2" name="Oval 1">
            <a:hlinkClick r:id="rId11" action="ppaction://hlinksldjump"/>
          </p:cNvPr>
          <p:cNvSpPr/>
          <p:nvPr/>
        </p:nvSpPr>
        <p:spPr>
          <a:xfrm>
            <a:off x="1763222" y="1066457"/>
            <a:ext cx="457200" cy="4206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1" name="Oval 110">
            <a:hlinkClick r:id="rId12" action="ppaction://hlinksldjump"/>
          </p:cNvPr>
          <p:cNvSpPr/>
          <p:nvPr/>
        </p:nvSpPr>
        <p:spPr>
          <a:xfrm>
            <a:off x="1738423" y="5255708"/>
            <a:ext cx="457200" cy="4206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hlinkClick r:id="rId13" action="ppaction://hlinksldjump"/>
          </p:cNvPr>
          <p:cNvSpPr/>
          <p:nvPr/>
        </p:nvSpPr>
        <p:spPr>
          <a:xfrm>
            <a:off x="802705" y="3844402"/>
            <a:ext cx="457200" cy="42063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3" name="Oval 112">
            <a:hlinkClick r:id="rId14" action="ppaction://hlinksldjump"/>
          </p:cNvPr>
          <p:cNvSpPr/>
          <p:nvPr/>
        </p:nvSpPr>
        <p:spPr>
          <a:xfrm>
            <a:off x="775013" y="2169393"/>
            <a:ext cx="457200" cy="42063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0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thổi sáo</a:t>
            </a:r>
          </a:p>
        </p:txBody>
      </p:sp>
    </p:spTree>
    <p:extLst>
      <p:ext uri="{BB962C8B-B14F-4D97-AF65-F5344CB8AC3E}">
        <p14:creationId xmlns:p14="http://schemas.microsoft.com/office/powerpoint/2010/main" val="39650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kéo xe</a:t>
            </a:r>
          </a:p>
        </p:txBody>
      </p:sp>
    </p:spTree>
    <p:extLst>
      <p:ext uri="{BB962C8B-B14F-4D97-AF65-F5344CB8AC3E}">
        <p14:creationId xmlns:p14="http://schemas.microsoft.com/office/powerpoint/2010/main" val="266985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xào rau</a:t>
            </a:r>
          </a:p>
        </p:txBody>
      </p:sp>
    </p:spTree>
    <p:extLst>
      <p:ext uri="{BB962C8B-B14F-4D97-AF65-F5344CB8AC3E}">
        <p14:creationId xmlns:p14="http://schemas.microsoft.com/office/powerpoint/2010/main" val="227327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khéo tay</a:t>
            </a:r>
          </a:p>
        </p:txBody>
      </p:sp>
    </p:spTree>
    <p:extLst>
      <p:ext uri="{BB962C8B-B14F-4D97-AF65-F5344CB8AC3E}">
        <p14:creationId xmlns:p14="http://schemas.microsoft.com/office/powerpoint/2010/main" val="176095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3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  <p:tag name="INKNOELEADERBOARD" val="318286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158</Words>
  <Application>Microsoft Office PowerPoint</Application>
  <PresentationFormat>Màn hình rộng</PresentationFormat>
  <Paragraphs>78</Paragraphs>
  <Slides>22</Slides>
  <Notes>1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Arial</vt:lpstr>
      <vt:lpstr>Arial-SGK-TV</vt:lpstr>
      <vt:lpstr>Calibri</vt:lpstr>
      <vt:lpstr>Times New Roman</vt:lpstr>
      <vt:lpstr>Office Theme</vt:lpstr>
      <vt:lpstr>Bản trình bày PowerPoint</vt:lpstr>
      <vt:lpstr>TIẾNG VIỆT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THƯ GIÃN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10</cp:lastModifiedBy>
  <cp:revision>57</cp:revision>
  <dcterms:created xsi:type="dcterms:W3CDTF">2020-08-12T07:49:48Z</dcterms:created>
  <dcterms:modified xsi:type="dcterms:W3CDTF">2022-11-09T03:15:00Z</dcterms:modified>
</cp:coreProperties>
</file>