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3" r:id="rId3"/>
    <p:sldId id="264" r:id="rId4"/>
    <p:sldId id="279" r:id="rId5"/>
    <p:sldId id="278" r:id="rId6"/>
    <p:sldId id="277" r:id="rId7"/>
    <p:sldId id="276" r:id="rId8"/>
    <p:sldId id="281" r:id="rId9"/>
    <p:sldId id="265" r:id="rId10"/>
    <p:sldId id="280" r:id="rId11"/>
    <p:sldId id="283" r:id="rId12"/>
    <p:sldId id="282" r:id="rId13"/>
    <p:sldId id="270" r:id="rId14"/>
    <p:sldId id="266" r:id="rId15"/>
    <p:sldId id="27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0566-5540-4E94-B86C-B491DEEF8416}" type="datetimeFigureOut">
              <a:rPr lang="vi-VN" smtClean="0"/>
              <a:t>17/10/2022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57C2F-29D5-4108-99B0-6207922F87C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99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57C2F-29D5-4108-99B0-6207922F87C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1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066800" y="1295401"/>
            <a:ext cx="9829799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Lễ phép, vâng lời ông bà,</a:t>
            </a:r>
          </a:p>
          <a:p>
            <a:r>
              <a:rPr lang="en-US" sz="48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cha mẹ, anh chị</a:t>
            </a:r>
            <a:endParaRPr lang="vi-VN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6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0-2021\Giáo án điện tử các môn - 2020\Dao duc\tranh anh dao duc\Daoduc1 chu de 3 (FB Kim Oanh Be) ẢNH\dd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3" t="22446" r="40129" b="62905"/>
          <a:stretch/>
        </p:blipFill>
        <p:spPr bwMode="auto">
          <a:xfrm>
            <a:off x="3124200" y="2514600"/>
            <a:ext cx="829842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25E0355-9092-4408-86A5-C52EF470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5" r="32900"/>
          <a:stretch/>
        </p:blipFill>
        <p:spPr>
          <a:xfrm>
            <a:off x="381000" y="129712"/>
            <a:ext cx="2209800" cy="1194920"/>
          </a:xfrm>
          <a:prstGeom prst="rect">
            <a:avLst/>
          </a:prstGeom>
        </p:spPr>
      </p:pic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043DA96B-6D6C-439F-A96A-86310B0785AA}"/>
              </a:ext>
            </a:extLst>
          </p:cNvPr>
          <p:cNvSpPr/>
          <p:nvPr/>
        </p:nvSpPr>
        <p:spPr>
          <a:xfrm>
            <a:off x="2743200" y="1676400"/>
            <a:ext cx="7696200" cy="1077218"/>
          </a:xfrm>
          <a:prstGeom prst="wedgeRoundRectCallout">
            <a:avLst>
              <a:gd name="adj1" fmla="val 38889"/>
              <a:gd name="adj2" fmla="val 14607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 nhặt rau giúp mẹ nhé!</a:t>
            </a:r>
            <a:endParaRPr lang="vi-VN" sz="36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424F8AA-3595-496A-A475-C53EECFD8DD6}"/>
              </a:ext>
            </a:extLst>
          </p:cNvPr>
          <p:cNvSpPr txBox="1"/>
          <p:nvPr/>
        </p:nvSpPr>
        <p:spPr>
          <a:xfrm>
            <a:off x="2743200" y="254523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nào biết lễ phép, vâng lời ? Bạn nào chưa biết lễ phép vâng lời? Vì sao? 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E585B59-8163-42FF-BC40-7666921A2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8" t="9999" r="14080" b="15170"/>
          <a:stretch/>
        </p:blipFill>
        <p:spPr>
          <a:xfrm>
            <a:off x="1600200" y="5229959"/>
            <a:ext cx="9906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0-2021\Giáo án điện tử các môn - 2020\Dao duc\tranh anh dao duc\Daoduc1 chu de 3 (FB Kim Oanh Be) ẢNH\dd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2" t="18307" r="8902" b="62905"/>
          <a:stretch/>
        </p:blipFill>
        <p:spPr bwMode="auto">
          <a:xfrm>
            <a:off x="1600200" y="1447800"/>
            <a:ext cx="8001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25E0355-9092-4408-86A5-C52EF470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5" r="32900"/>
          <a:stretch/>
        </p:blipFill>
        <p:spPr>
          <a:xfrm>
            <a:off x="381000" y="129712"/>
            <a:ext cx="2209800" cy="119492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36BDB0C-0121-49F5-AAB3-A6E6B558C693}"/>
              </a:ext>
            </a:extLst>
          </p:cNvPr>
          <p:cNvSpPr txBox="1"/>
          <p:nvPr/>
        </p:nvSpPr>
        <p:spPr>
          <a:xfrm>
            <a:off x="2819400" y="141982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nào biết lễ phép, vâng lời ? Bạn nào chưa biết lễ phép vâng lời? Vì sao? 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167925A-6E01-4568-B7B8-56BA9410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7" t="13735" r="17647" b="20088"/>
          <a:stretch/>
        </p:blipFill>
        <p:spPr>
          <a:xfrm>
            <a:off x="9592937" y="4876800"/>
            <a:ext cx="990600" cy="13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5600" y="271306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 nào biết lễ phép, vâng lời ? Bạn nào chưa biết lễ phép vâng lời? Vì sao?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E:\2020-2021\Giáo án điện tử các môn - 2020\Dao duc\tranh anh dao duc\Daoduc1 chu de 3 (FB Kim Oanh Be) ẢNH\dd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t="18307" r="8902" b="62905"/>
          <a:stretch/>
        </p:blipFill>
        <p:spPr bwMode="auto">
          <a:xfrm>
            <a:off x="876300" y="1447800"/>
            <a:ext cx="10439400" cy="464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25E0355-9092-4408-86A5-C52EF470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5" r="32900"/>
          <a:stretch/>
        </p:blipFill>
        <p:spPr>
          <a:xfrm>
            <a:off x="381000" y="129712"/>
            <a:ext cx="2209800" cy="11949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407C808-43E2-4E41-A8C3-AD1D39D59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8" t="9999" r="14080" b="15170"/>
          <a:stretch/>
        </p:blipFill>
        <p:spPr>
          <a:xfrm>
            <a:off x="1248096" y="5083590"/>
            <a:ext cx="685801" cy="83087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9C0EC19-9601-4177-A975-4EAB980A4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8" t="9999" r="14080" b="15170"/>
          <a:stretch/>
        </p:blipFill>
        <p:spPr>
          <a:xfrm>
            <a:off x="5891269" y="5148647"/>
            <a:ext cx="685801" cy="8308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3AA49C-CCF8-4D15-95FD-71EB9C374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87" t="13735" r="17647" b="20088"/>
          <a:stretch/>
        </p:blipFill>
        <p:spPr>
          <a:xfrm>
            <a:off x="8153400" y="5112123"/>
            <a:ext cx="685800" cy="9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09136" y="1710813"/>
            <a:ext cx="9544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chia sẻ với các bạn những việc em đã làm thể hiện sự lễ phép, vâng lời ông bà, cha mẹ, anh chị.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9E095F6-52C8-4B54-9A44-6856D850D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2290"/>
            <a:ext cx="2206943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970672" y="-479124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04800" y="9922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1178" y="1219201"/>
            <a:ext cx="8566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cùng bạn đóng vai để xử lí các tình huống sau:</a:t>
            </a:r>
          </a:p>
        </p:txBody>
      </p:sp>
      <p:sp>
        <p:nvSpPr>
          <p:cNvPr id="3" name="Trapezoid 2"/>
          <p:cNvSpPr/>
          <p:nvPr/>
        </p:nvSpPr>
        <p:spPr>
          <a:xfrm>
            <a:off x="5638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22882" r="20996" b="41439"/>
          <a:stretch/>
        </p:blipFill>
        <p:spPr bwMode="auto">
          <a:xfrm>
            <a:off x="2209799" y="2140744"/>
            <a:ext cx="7415981" cy="342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219200"/>
            <a:ext cx="9296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luôn lễ phép, vâng lời ông bà , cha mẹ, anh chị bằng thái độ và hành vi phù hợp.</a:t>
            </a:r>
          </a:p>
        </p:txBody>
      </p:sp>
      <p:sp>
        <p:nvSpPr>
          <p:cNvPr id="3" name="Trapezoid 2"/>
          <p:cNvSpPr/>
          <p:nvPr/>
        </p:nvSpPr>
        <p:spPr>
          <a:xfrm>
            <a:off x="5638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2959" y="27068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373" y="86062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5672" y="2199382"/>
            <a:ext cx="8001000" cy="165733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2351782"/>
            <a:ext cx="66880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</a:t>
            </a:r>
            <a:r>
              <a:rPr 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Bé ngoan lễ phép, vâng lời</a:t>
            </a:r>
          </a:p>
          <a:p>
            <a:r>
              <a:rPr 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Ông bà, cha mẹ rạng ngời niềm vui.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31" y="4009118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8818" y="2511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hát: “Con chim vành khuyên ”</a:t>
            </a:r>
          </a:p>
        </p:txBody>
      </p:sp>
      <p:pic>
        <p:nvPicPr>
          <p:cNvPr id="6" name="Picture 5" descr="A small bird on a leaf&#10;&#10;Description automatically generated with medium confidence">
            <a:extLst>
              <a:ext uri="{FF2B5EF4-FFF2-40B4-BE49-F238E27FC236}">
                <a16:creationId xmlns:a16="http://schemas.microsoft.com/office/drawing/2014/main" id="{ABFC96D4-F95A-4C86-AFC3-15D49D4B2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96180"/>
            <a:ext cx="7620000" cy="51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8365" y="210831"/>
            <a:ext cx="792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bạn trong tranh đã thể hiện sự lễ phép, vâng lời ông bà, cha mẹ, anh chị như thế nào?</a:t>
            </a:r>
            <a:endParaRPr lang="en-US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2020-2021\Giáo án điện tử các môn - 2020\Dao duc\tranh anh dao duc\Daoduc1 chu de 3 (FB Kim Oanh Be) ẢNH\dd6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47862" r="8961" b="10909"/>
          <a:stretch/>
        </p:blipFill>
        <p:spPr bwMode="auto">
          <a:xfrm>
            <a:off x="908644" y="1003460"/>
            <a:ext cx="10374711" cy="564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1B922E1-7EFA-4473-8742-961FD498F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36" r="24145"/>
          <a:stretch/>
        </p:blipFill>
        <p:spPr>
          <a:xfrm>
            <a:off x="380999" y="135620"/>
            <a:ext cx="2286001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8365" y="210831"/>
            <a:ext cx="792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bạn trong tranh đã thể hiện sự lễ phép, vâng lời ông bà, cha mẹ, anh chị như thế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2020-2021\Giáo án điện tử các môn - 2020\Dao duc\tranh anh dao duc\Daoduc1 chu de 3 (FB Kim Oanh Be) ẢNH\dd6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47862" r="51015" b="30512"/>
          <a:stretch/>
        </p:blipFill>
        <p:spPr bwMode="auto">
          <a:xfrm>
            <a:off x="1300927" y="1364356"/>
            <a:ext cx="8831970" cy="49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A63A883-84C0-4544-9DB1-7D92ECA0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232250"/>
            <a:ext cx="441998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11244" y="-69744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71600" y="-10751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8365" y="210831"/>
            <a:ext cx="792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bạn trong tranh đã thể hiện sự lễ phép, vâng lời ông bà, cha mẹ, anh chị như thế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2020-2021\Giáo án điện tử các môn - 2020\Dao duc\tranh anh dao duc\Daoduc1 chu de 3 (FB Kim Oanh Be) ẢNH\dd6.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7" t="47862" r="10949" b="29859"/>
          <a:stretch/>
        </p:blipFill>
        <p:spPr bwMode="auto">
          <a:xfrm>
            <a:off x="1295400" y="1321676"/>
            <a:ext cx="9970474" cy="49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8365" y="210831"/>
            <a:ext cx="792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bạn trong tranh đã thể hiện sự lễ phép, vâng lời ông bà, cha mẹ, anh chị như thế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2020-2021\Giáo án điện tử các môn - 2020\Dao duc\tranh anh dao duc\Daoduc1 chu de 3 (FB Kim Oanh Be) ẢNH\dd6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69488" r="43355" b="10909"/>
          <a:stretch/>
        </p:blipFill>
        <p:spPr bwMode="auto">
          <a:xfrm>
            <a:off x="609600" y="1422084"/>
            <a:ext cx="9625518" cy="497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2A0366D-4686-47FD-AEB8-D807D747D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96866"/>
            <a:ext cx="44260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8365" y="210831"/>
            <a:ext cx="792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bạn trong tranh đã thể hiện sự lễ phép, vâng lời ông bà, cha mẹ, anh chị như thế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E:\2020-2021\Giáo án điện tử các môn - 2020\Dao duc\tranh anh dao duc\Daoduc1 chu de 3 (FB Kim Oanh Be) ẢNH\dd6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4" t="69488" r="10361" b="10909"/>
          <a:stretch/>
        </p:blipFill>
        <p:spPr bwMode="auto">
          <a:xfrm>
            <a:off x="1295400" y="1676399"/>
            <a:ext cx="9525000" cy="51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7120BB4-51ED-493D-9893-039365F05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1440" y="210831"/>
            <a:ext cx="442608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0-2021\Giáo án điện tử các môn - 2020\Dao duc\tranh anh dao duc\Daoduc1 chu de 3 (FB Kim Oanh Be) ẢNH\dd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t="18307" r="8902" b="62905"/>
          <a:stretch/>
        </p:blipFill>
        <p:spPr bwMode="auto">
          <a:xfrm>
            <a:off x="946614" y="1331741"/>
            <a:ext cx="10483386" cy="50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25E0355-9092-4408-86A5-C52EF470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5" r="32900"/>
          <a:stretch/>
        </p:blipFill>
        <p:spPr>
          <a:xfrm>
            <a:off x="381000" y="129712"/>
            <a:ext cx="2209800" cy="119492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60657B9-31AC-48E9-82FB-F74FD8BE9B30}"/>
              </a:ext>
            </a:extLst>
          </p:cNvPr>
          <p:cNvSpPr txBox="1"/>
          <p:nvPr/>
        </p:nvSpPr>
        <p:spPr>
          <a:xfrm>
            <a:off x="2743200" y="25452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nào biết lễ phép, vâng lời ? Bạn nào chưa biết lễ phép vâng lời? Vì sao? 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254523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nào biết lễ phép, vâng lời ? Bạn nào chưa biết lễ phép vâng lời? Vì sao? 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20-2021\Giáo án điện tử các môn - 2020\Dao duc\tranh anh dao duc\Daoduc1 chu de 3 (FB Kim Oanh Be) ẢNH\dd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t="22366" r="61039" b="65313"/>
          <a:stretch/>
        </p:blipFill>
        <p:spPr bwMode="auto">
          <a:xfrm>
            <a:off x="990600" y="2525018"/>
            <a:ext cx="7696200" cy="43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25E0355-9092-4408-86A5-C52EF470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5" r="32900"/>
          <a:stretch/>
        </p:blipFill>
        <p:spPr>
          <a:xfrm>
            <a:off x="381000" y="129712"/>
            <a:ext cx="2209800" cy="1194920"/>
          </a:xfrm>
          <a:prstGeom prst="rect">
            <a:avLst/>
          </a:prstGeom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E457E658-825B-44EF-918F-E660D4037836}"/>
              </a:ext>
            </a:extLst>
          </p:cNvPr>
          <p:cNvSpPr/>
          <p:nvPr/>
        </p:nvSpPr>
        <p:spPr>
          <a:xfrm>
            <a:off x="5181600" y="1905000"/>
            <a:ext cx="3505200" cy="1077218"/>
          </a:xfrm>
          <a:prstGeom prst="wedgeRoundRectCallout">
            <a:avLst>
              <a:gd name="adj1" fmla="val 3745"/>
              <a:gd name="adj2" fmla="val 1898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 mời bố uống nước ạ!</a:t>
            </a:r>
            <a:endParaRPr lang="vi-VN" sz="36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E7DEEE6-4EC7-4340-9E2A-5A001E026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8" t="9999" r="14080" b="15170"/>
          <a:stretch/>
        </p:blipFill>
        <p:spPr>
          <a:xfrm>
            <a:off x="8915400" y="5334000"/>
            <a:ext cx="889132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376</Words>
  <Application>Microsoft Office PowerPoint</Application>
  <PresentationFormat>Màn hình rộng</PresentationFormat>
  <Paragraphs>27</Paragraphs>
  <Slides>16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.VnAvant</vt:lpstr>
      <vt:lpstr>Arial</vt:lpstr>
      <vt:lpstr>Arial-SGK-TV</vt:lpstr>
      <vt:lpstr>Calibri</vt:lpstr>
      <vt:lpstr>HP001 TD 4H</vt:lpstr>
      <vt:lpstr>HP-089</vt:lpstr>
      <vt:lpstr>Times New Roman</vt:lpstr>
      <vt:lpstr>Office Theme</vt:lpstr>
      <vt:lpstr>Bản trình bày PowerPoint</vt:lpstr>
      <vt:lpstr>Khởi động</vt:lpstr>
      <vt:lpstr>Bản trình bày PowerPoint</vt:lpstr>
      <vt:lpstr>Bản trình bày PowerPoint</vt:lpstr>
      <vt:lpstr>Khám phá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Vận dụng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Windows 10</cp:lastModifiedBy>
  <cp:revision>42</cp:revision>
  <dcterms:created xsi:type="dcterms:W3CDTF">2006-08-16T00:00:00Z</dcterms:created>
  <dcterms:modified xsi:type="dcterms:W3CDTF">2022-10-17T08:08:14Z</dcterms:modified>
</cp:coreProperties>
</file>