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4" r:id="rId6"/>
    <p:sldId id="299" r:id="rId7"/>
    <p:sldId id="295" r:id="rId8"/>
    <p:sldId id="29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52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E3DE2-B0E9-4D58-BD9B-D791A2484B36}"/>
              </a:ext>
            </a:extLst>
          </p:cNvPr>
          <p:cNvSpPr txBox="1"/>
          <p:nvPr/>
        </p:nvSpPr>
        <p:spPr>
          <a:xfrm>
            <a:off x="685800" y="4191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42B99D-D560-453B-80FC-4CD03156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93515"/>
            <a:ext cx="4953000" cy="5583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381000" y="1838122"/>
            <a:ext cx="246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412854" y="251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412854" y="3191078"/>
            <a:ext cx="30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635071-D483-428C-981D-40725BC7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162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9575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B2B918-C1D5-4D97-A8F1-9784E134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7" y="1579150"/>
            <a:ext cx="7724773" cy="5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293212"/>
            <a:ext cx="6890109" cy="4135462"/>
            <a:chOff x="1213600" y="1247174"/>
            <a:chExt cx="6890109" cy="41354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247174"/>
              <a:ext cx="6716800" cy="4135462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88336" y="2784490"/>
              <a:ext cx="6515373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luôn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chăm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ngoan,học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990</TotalTime>
  <Words>101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93</cp:revision>
  <dcterms:created xsi:type="dcterms:W3CDTF">2020-08-08T13:30:12Z</dcterms:created>
  <dcterms:modified xsi:type="dcterms:W3CDTF">2021-12-10T13:59:28Z</dcterms:modified>
</cp:coreProperties>
</file>