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Học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tập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sinh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hoạt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đúng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giờ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GIỜ NÀO VIỆC NẤY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486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485BA-7558-44EC-ABBE-A5C158ED5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05" y="1110844"/>
            <a:ext cx="5491163" cy="43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đúng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giờ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ích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?</a:t>
            </a:r>
          </a:p>
          <a:p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đúng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giờ</a:t>
            </a:r>
            <a:r>
              <a:rPr lang="en-US" sz="3200" dirty="0">
                <a:solidFill>
                  <a:srgbClr val="0000FF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44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FB1C8-5107-4EC2-89AA-16112996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4" y="2732882"/>
            <a:ext cx="8286392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E8C0E-0433-4830-B984-90C3E225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434" y="1178351"/>
            <a:ext cx="5524500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311017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1" y="311017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0" y="2562225"/>
            <a:ext cx="8839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990033"/>
                </a:solidFill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4400" b="1" dirty="0">
                <a:solidFill>
                  <a:srgbClr val="990033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4400" b="1" dirty="0">
                <a:solidFill>
                  <a:srgbClr val="990033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4400" b="1" dirty="0">
                <a:solidFill>
                  <a:srgbClr val="990033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4400" b="1" dirty="0">
                <a:solidFill>
                  <a:srgbClr val="990033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4400" b="1" dirty="0">
                <a:solidFill>
                  <a:srgbClr val="990033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solidFill>
                  <a:srgbClr val="990033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4400" b="1" dirty="0">
                <a:solidFill>
                  <a:srgbClr val="990033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Arial-SGK-TV" pitchFamily="2" charset="0"/>
                <a:cs typeface="Arial-SGK-TV" pitchFamily="2" charset="0"/>
              </a:rPr>
              <a:t>giỏi</a:t>
            </a:r>
            <a:endParaRPr lang="en-US" sz="4400" b="1" dirty="0">
              <a:solidFill>
                <a:srgbClr val="990033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171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Arial</vt:lpstr>
      <vt:lpstr>Arial-SGK-TV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19</cp:revision>
  <dcterms:created xsi:type="dcterms:W3CDTF">2006-08-16T00:00:00Z</dcterms:created>
  <dcterms:modified xsi:type="dcterms:W3CDTF">2021-12-10T14:00:49Z</dcterms:modified>
</cp:coreProperties>
</file>