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15" r:id="rId2"/>
    <p:sldId id="323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65" r:id="rId11"/>
    <p:sldId id="324" r:id="rId12"/>
    <p:sldId id="366" r:id="rId13"/>
    <p:sldId id="339" r:id="rId14"/>
    <p:sldId id="359" r:id="rId15"/>
    <p:sldId id="325" r:id="rId16"/>
    <p:sldId id="346" r:id="rId17"/>
    <p:sldId id="360" r:id="rId18"/>
    <p:sldId id="302" r:id="rId19"/>
    <p:sldId id="367" r:id="rId20"/>
    <p:sldId id="327" r:id="rId21"/>
    <p:sldId id="351" r:id="rId22"/>
    <p:sldId id="370" r:id="rId23"/>
    <p:sldId id="364" r:id="rId24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7DDE-870D-4822-9047-7B201A2AC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3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659B-898F-42AE-B089-E6AED4477E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66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D272-FB5E-41BA-9165-1A97540D4F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9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9EF4-C754-443C-8485-429BE0018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2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22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EAEF-3958-44F9-9CBD-D9AC1C69DD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3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2984-A244-4152-A8DB-2E3B0068E3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2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1D6E-1D31-42B1-9CF4-3C49167E61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06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1A73-1812-481A-B5D7-306F06ADDA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0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6E03-E977-4285-8D24-C81BE5C31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9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FA9-5650-4CDC-8375-149B5C4BBB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9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3F20-E11A-4F50-9D45-E25966DFC6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0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9F33-4156-4B5D-A3CA-27FDA15EF2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6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C3C9-FCB0-4657-A993-CD606846AF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3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image" Target="../media/image6.jpg"/><Relationship Id="rId21" Type="http://schemas.openxmlformats.org/officeDocument/2006/relationships/slide" Target="slide7.xml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1.png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slide" Target="slide5.xml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5.wdp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943600"/>
            <a:ext cx="609600" cy="609600"/>
          </a:xfrm>
          <a:prstGeom prst="rect">
            <a:avLst/>
          </a:prstGeom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459182" y="3707260"/>
            <a:ext cx="7258916" cy="99059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902178" y="1676400"/>
            <a:ext cx="8387643" cy="729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ĐỨC GIANG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 Ppt Mẫu âm Thanh Nền ấm, Kính Hiển Vi, Mẫu Nền Ppt, Nền Ppt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1221662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7821706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2117"/>
            <a:ext cx="1181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đạp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tấp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nập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5009621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78112" y="5034512"/>
            <a:ext cx="1650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đạp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6614" y="5039211"/>
            <a:ext cx="220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4922" y="5873113"/>
            <a:ext cx="1417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926" y="5865508"/>
            <a:ext cx="1650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nập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 Ppt Mẫu âm Thanh Nền ấm, Kính Hiển Vi, Mẫu Nền Ppt, Nền Ppt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1221662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15" y="1782153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8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706956" y="4404440"/>
            <a:ext cx="5098474" cy="23011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đạp</a:t>
            </a:r>
            <a:endParaRPr lang="en-US" sz="13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06956" y="2289991"/>
            <a:ext cx="2564824" cy="211844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71780" y="2286000"/>
            <a:ext cx="2533650" cy="211844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ap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60319" y="-1524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ap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15400" y="-1524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­âp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47805" y="-1524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255" y="4460879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ap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7043" y="-152399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13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0115" y="-144622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86455" y="-152401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13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2" y="2819400"/>
            <a:ext cx="1165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8800" b="1">
                <a:latin typeface="Arial-SGK-TV" pitchFamily="2" charset="0"/>
                <a:cs typeface="Arial-SGK-TV" pitchFamily="2" charset="0"/>
              </a:rPr>
              <a:t>bắp       cặp       gặp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810730"/>
            <a:ext cx="1165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8800" b="1">
                <a:latin typeface="Arial-SGK-TV" pitchFamily="2" charset="0"/>
                <a:cs typeface="Arial-SGK-TV" pitchFamily="2" charset="0"/>
              </a:rPr>
              <a:t>rạp       sạp       tháp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2" y="4828070"/>
            <a:ext cx="1173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8800" b="1">
                <a:latin typeface="Arial-SGK-TV" pitchFamily="2" charset="0"/>
                <a:cs typeface="Arial-SGK-TV" pitchFamily="2" charset="0"/>
              </a:rPr>
              <a:t>đập       mập      nấp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19812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58400" y="1995488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3074" y="19812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85926" y="401955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06000" y="401955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1200" y="401955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85926" y="60198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0" y="60198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62674" y="60198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741" y="4454121"/>
            <a:ext cx="347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7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dirty="0" err="1">
                <a:latin typeface="Arial-SGK-TV" pitchFamily="2" charset="0"/>
                <a:cs typeface="Arial-SGK-TV" pitchFamily="2" charset="0"/>
              </a:rPr>
              <a:t>đạp</a:t>
            </a:r>
            <a:endParaRPr lang="en-US" sz="7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447096"/>
            <a:ext cx="4074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Arial-SGK-TV" pitchFamily="2" charset="0"/>
                <a:cs typeface="Arial-SGK-TV" pitchFamily="2" charset="0"/>
              </a:rPr>
              <a:t>cặp</a:t>
            </a:r>
            <a:r>
              <a:rPr lang="en-US" sz="7200" dirty="0">
                <a:latin typeface="Arial-SGK-TV" pitchFamily="2" charset="0"/>
                <a:cs typeface="Arial-SGK-TV" pitchFamily="2" charset="0"/>
              </a:rPr>
              <a:t> 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3388" y="4433500"/>
            <a:ext cx="347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7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dirty="0" err="1">
                <a:latin typeface="Arial-SGK-TV" pitchFamily="2" charset="0"/>
                <a:cs typeface="Arial-SGK-TV" pitchFamily="2" charset="0"/>
              </a:rPr>
              <a:t>mập</a:t>
            </a:r>
            <a:endParaRPr lang="en-US" sz="7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3639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915400" y="65576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082080" y="4459187"/>
            <a:ext cx="1357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ap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196" y="4454864"/>
            <a:ext cx="1357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2514" y="4433500"/>
            <a:ext cx="1357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âp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95636"/>
            <a:ext cx="125361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81" y="2463746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6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1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voi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80" y="334992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1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heo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886201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6019800" y="1219201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3712987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4104802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14625" y="-2640157"/>
            <a:ext cx="676275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2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12725399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457200" y="361950"/>
            <a:ext cx="11277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3810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 Ppt Mẫu âm Thanh Nền ấm, Kính Hiển Vi, Mẫu Nền Ppt, Nền Ppt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5"/>
            <a:ext cx="12216629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39" y="2279072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1999" cy="685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1869628" y="1437355"/>
            <a:ext cx="83006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và khởi động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448800" cy="68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7872" y="-2637872"/>
            <a:ext cx="691625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0254" y="-2623327"/>
            <a:ext cx="69314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6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 - Tìm đáp án, giải bài tập, để học t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0" y="2050581"/>
            <a:ext cx="12039600" cy="167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72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VẬN DỤNG - TRẢI NGHIỆM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481" y="3969219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4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0510"/>
            <a:ext cx="8534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4038601" y="5213131"/>
            <a:ext cx="2459421" cy="167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5247" y="5484060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6229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64"/>
            <a:ext cx="12192000" cy="353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47">
                        <a14:foregroundMark x1="42059" y1="33108" x2="46176" y2="32432"/>
                        <a14:foregroundMark x1="42647" y1="45946" x2="50882" y2="45946"/>
                        <a14:foregroundMark x1="42353" y1="56081" x2="49118" y2="54730"/>
                        <a14:foregroundMark x1="41471" y1="67568" x2="47941" y2="67568"/>
                        <a14:foregroundMark x1="40294" y1="77703" x2="46765" y2="78378"/>
                        <a14:foregroundMark x1="39706" y1="91216" x2="48235" y2="9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6" t="16707" r="34974"/>
          <a:stretch/>
        </p:blipFill>
        <p:spPr>
          <a:xfrm>
            <a:off x="2197819" y="3318164"/>
            <a:ext cx="1939393" cy="369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/>
        </p:blipFill>
        <p:spPr>
          <a:xfrm>
            <a:off x="0" y="0"/>
            <a:ext cx="12192000" cy="3318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2058021" y="1485155"/>
            <a:ext cx="799253" cy="164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5479674" y="1496569"/>
            <a:ext cx="914400" cy="1648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3231369" y="1485156"/>
            <a:ext cx="945163" cy="1689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4184276" y="1265778"/>
            <a:ext cx="1295399" cy="190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6225" r="21001"/>
          <a:stretch/>
        </p:blipFill>
        <p:spPr>
          <a:xfrm>
            <a:off x="12018081" y="3496235"/>
            <a:ext cx="2743200" cy="2341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62" b="94928" l="2573" r="97427">
                        <a14:foregroundMark x1="15437" y1="57488" x2="31904" y2="87923"/>
                        <a14:foregroundMark x1="70326" y1="67150" x2="77873" y2="89855"/>
                        <a14:foregroundMark x1="63979" y1="75604" x2="70840" y2="80676"/>
                        <a14:foregroundMark x1="20240" y1="71498" x2="21441" y2="79952"/>
                        <a14:foregroundMark x1="47170" y1="12802" x2="49743" y2="18599"/>
                        <a14:foregroundMark x1="11492" y1="57488" x2="12178" y2="6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081" y="4806223"/>
            <a:ext cx="3233737" cy="2296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94" b="90000" l="9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3447"/>
          <a:stretch/>
        </p:blipFill>
        <p:spPr bwMode="auto">
          <a:xfrm>
            <a:off x="26813" y="3553564"/>
            <a:ext cx="1333273" cy="368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>
            <a:hlinkClick r:id="rId21" action="ppaction://hlinksldjump"/>
          </p:cNvPr>
          <p:cNvSpPr/>
          <p:nvPr/>
        </p:nvSpPr>
        <p:spPr>
          <a:xfrm>
            <a:off x="455684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Flowchart: Connector 20">
            <a:hlinkClick r:id="rId22" action="ppaction://hlinksldjump"/>
          </p:cNvPr>
          <p:cNvSpPr/>
          <p:nvPr/>
        </p:nvSpPr>
        <p:spPr>
          <a:xfrm>
            <a:off x="350520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Flowchart: Connector 21">
            <a:hlinkClick r:id="rId23" action="ppaction://hlinksldjump"/>
          </p:cNvPr>
          <p:cNvSpPr/>
          <p:nvPr/>
        </p:nvSpPr>
        <p:spPr>
          <a:xfrm>
            <a:off x="2217392" y="3343835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Flowchart: Connector 22">
            <a:hlinkClick r:id="rId24" action="ppaction://hlinksldjump"/>
          </p:cNvPr>
          <p:cNvSpPr/>
          <p:nvPr/>
        </p:nvSpPr>
        <p:spPr>
          <a:xfrm>
            <a:off x="5893843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ight Arrow 17">
            <a:hlinkClick r:id="rId25" action="ppaction://hlinksldjump"/>
          </p:cNvPr>
          <p:cNvSpPr/>
          <p:nvPr/>
        </p:nvSpPr>
        <p:spPr>
          <a:xfrm>
            <a:off x="10974730" y="0"/>
            <a:ext cx="121727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63477 -0.01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45" y="-8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487 -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6089E-6 L -0.00504 1.17995 " pathEditMode="relative" rAng="0" ptsTypes="AA">
                                      <p:cBhvr>
                                        <p:cTn id="36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8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579 L 0.01979 0.00579 C 0.04336 0.00579 0.07292 0.35116 0.07292 0.63056 L 0.07292 1.25556 " pathEditMode="relative" rAng="0" ptsTypes="AAAA">
                                      <p:cBhvr>
                                        <p:cTn id="41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971 L -0.10591 0.00971 C -0.14237 0.00971 -0.18681 0.36201 -0.18681 0.64746 L -0.18681 1.28498 " pathEditMode="relative" rAng="0" ptsTypes="FfFF">
                                      <p:cBhvr>
                                        <p:cTn id="46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0.00601 L -0.10703 0.00601 C -0.1724 0.00601 -0.2526 0.35671 -0.2526 0.64143 L -0.2526 1.27662 " pathEditMode="relative" rAng="0" ptsTypes="AAAA">
                                      <p:cBhvr>
                                        <p:cTn id="51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6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229049" y="-574081"/>
            <a:ext cx="12281596" cy="7109621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95341" y="5925467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930" y="1859340"/>
            <a:ext cx="579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đứt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dây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2768" y="4197440"/>
            <a:ext cx="500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phá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0"/>
            <a:ext cx="12257591" cy="6934200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62254" y="5944765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207" y="454161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bóng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589558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kẹo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mút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"/>
            <a:ext cx="12192000" cy="6727691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0934278" y="5869578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00" y="2209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vứt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bỏ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489656"/>
            <a:ext cx="6226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192807" y="-121920"/>
            <a:ext cx="12384807" cy="6893154"/>
          </a:xfrm>
          <a:prstGeom prst="rect">
            <a:avLst/>
          </a:prstGeom>
        </p:spPr>
      </p:pic>
      <p:sp>
        <p:nvSpPr>
          <p:cNvPr id="24" name="Right Arrow 23">
            <a:hlinkClick r:id="rId5" action="ppaction://hlinksldjump"/>
          </p:cNvPr>
          <p:cNvSpPr/>
          <p:nvPr/>
        </p:nvSpPr>
        <p:spPr>
          <a:xfrm>
            <a:off x="11033231" y="591312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00523"/>
            <a:ext cx="655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mứt tết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745" y="22098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9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vút</a:t>
            </a:r>
            <a:endParaRPr lang="en-US" sz="9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100137" y="914400"/>
            <a:ext cx="111252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88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vi-VN" altLang="en-US" sz="8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altLang="en-US" sz="8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vi-VN" altLang="en-US" sz="8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i 5</a:t>
            </a:r>
            <a:r>
              <a:rPr lang="en-US" altLang="en-US" sz="8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altLang="en-US" sz="80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vi-VN" altLang="en-US" sz="320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alt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ap    ăp    âp</a:t>
            </a:r>
          </a:p>
        </p:txBody>
      </p:sp>
    </p:spTree>
    <p:extLst>
      <p:ext uri="{BB962C8B-B14F-4D97-AF65-F5344CB8AC3E}">
        <p14:creationId xmlns:p14="http://schemas.microsoft.com/office/powerpoint/2010/main" val="55339176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123</Words>
  <Application>Microsoft Office PowerPoint</Application>
  <PresentationFormat>Widescreen</PresentationFormat>
  <Paragraphs>55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.VnTime</vt:lpstr>
      <vt:lpstr>Arial</vt:lpstr>
      <vt:lpstr>Arial-SGK-TV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Administrator</cp:lastModifiedBy>
  <cp:revision>251</cp:revision>
  <dcterms:created xsi:type="dcterms:W3CDTF">2009-12-15T16:04:04Z</dcterms:created>
  <dcterms:modified xsi:type="dcterms:W3CDTF">2021-12-10T14:10:33Z</dcterms:modified>
</cp:coreProperties>
</file>