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2"/>
  </p:notesMasterIdLst>
  <p:sldIdLst>
    <p:sldId id="296" r:id="rId2"/>
    <p:sldId id="297" r:id="rId3"/>
    <p:sldId id="348" r:id="rId4"/>
    <p:sldId id="335" r:id="rId5"/>
    <p:sldId id="313" r:id="rId6"/>
    <p:sldId id="320" r:id="rId7"/>
    <p:sldId id="350" r:id="rId8"/>
    <p:sldId id="340" r:id="rId9"/>
    <p:sldId id="295" r:id="rId10"/>
    <p:sldId id="3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71BB9"/>
    <a:srgbClr val="E5F2FF"/>
    <a:srgbClr val="17CB35"/>
    <a:srgbClr val="D1E4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64" y="66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66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16910" y="3200798"/>
            <a:ext cx="6247900" cy="15201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80604" y="6105544"/>
            <a:ext cx="553562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3200" b="1" dirty="0">
              <a:solidFill>
                <a:srgbClr val="C00000"/>
              </a:solidFill>
              <a:latin typeface="HP001 4 hàng" panose="020B060305030202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726454" y="182973"/>
            <a:ext cx="673909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ĐỨC GIANG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388018" y="1413440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1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652" y="2737634"/>
            <a:ext cx="11012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30078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852"/>
            <a:ext cx="12192001" cy="6799217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17513" y="2913333"/>
            <a:ext cx="11956972" cy="201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115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51: </a:t>
            </a:r>
            <a:r>
              <a:rPr lang="en-US" sz="11500" b="1" kern="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et  </a:t>
            </a:r>
            <a:r>
              <a:rPr lang="en-US" sz="11500" b="1" kern="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êt</a:t>
            </a:r>
            <a:r>
              <a:rPr lang="en-US" sz="11500" b="1" kern="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4E41D-4091-4E45-8CF7-4CCCFA869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8757" t="13624" r="18000" b="14786"/>
          <a:stretch/>
        </p:blipFill>
        <p:spPr>
          <a:xfrm rot="16200000">
            <a:off x="3554494" y="-2522213"/>
            <a:ext cx="3840481" cy="9180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5F377-5319-4CE8-AC66-57DE4A237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7788" t="21958" r="2771" b="25208"/>
          <a:stretch/>
        </p:blipFill>
        <p:spPr>
          <a:xfrm rot="16200000">
            <a:off x="4039831" y="832932"/>
            <a:ext cx="2869809" cy="91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6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500" y="3286125"/>
            <a:ext cx="73468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27931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933B72-AA1C-4717-A4D6-E94CBFCA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01"/>
            <a:ext cx="12132866" cy="4261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C5810-759D-4D68-B957-215EA7D7802D}"/>
              </a:ext>
            </a:extLst>
          </p:cNvPr>
          <p:cNvSpPr txBox="1"/>
          <p:nvPr/>
        </p:nvSpPr>
        <p:spPr>
          <a:xfrm>
            <a:off x="95793" y="4435275"/>
            <a:ext cx="11704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non.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Vài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én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náo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nức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6520867-590A-45CE-90F5-150694030FB8}"/>
              </a:ext>
            </a:extLst>
          </p:cNvPr>
          <p:cNvSpPr txBox="1"/>
          <p:nvPr/>
        </p:nvSpPr>
        <p:spPr>
          <a:xfrm>
            <a:off x="243839" y="-16329"/>
            <a:ext cx="11704321" cy="617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đậm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non.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hé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dần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én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náo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nức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657385" y="1682497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72478" y="1682497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928563" y="34183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843656" y="34183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389469" y="282484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304562" y="282484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0337CFA-0E3E-4D2E-B6B7-1AE4BD7CBC01}"/>
              </a:ext>
            </a:extLst>
          </p:cNvPr>
          <p:cNvSpPr/>
          <p:nvPr/>
        </p:nvSpPr>
        <p:spPr>
          <a:xfrm>
            <a:off x="652392" y="0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265E53-9425-418F-93A7-B40AEC97F49A}"/>
              </a:ext>
            </a:extLst>
          </p:cNvPr>
          <p:cNvSpPr/>
          <p:nvPr/>
        </p:nvSpPr>
        <p:spPr>
          <a:xfrm>
            <a:off x="38099" y="963386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92A7C0-C996-407E-9FBE-16E8D012EF62}"/>
              </a:ext>
            </a:extLst>
          </p:cNvPr>
          <p:cNvSpPr/>
          <p:nvPr/>
        </p:nvSpPr>
        <p:spPr>
          <a:xfrm>
            <a:off x="6414951" y="-16329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67D030-E724-4B86-AD01-A5B92681D970}"/>
              </a:ext>
            </a:extLst>
          </p:cNvPr>
          <p:cNvSpPr/>
          <p:nvPr/>
        </p:nvSpPr>
        <p:spPr>
          <a:xfrm>
            <a:off x="10439399" y="1159982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607DE5-DF80-4A27-BAE2-FB9FDF9C9888}"/>
              </a:ext>
            </a:extLst>
          </p:cNvPr>
          <p:cNvSpPr/>
          <p:nvPr/>
        </p:nvSpPr>
        <p:spPr>
          <a:xfrm>
            <a:off x="9304562" y="2302328"/>
            <a:ext cx="604157" cy="522515"/>
          </a:xfrm>
          <a:prstGeom prst="ellipse">
            <a:avLst/>
          </a:prstGeom>
          <a:solidFill>
            <a:srgbClr val="FFFF00"/>
          </a:solidFill>
          <a:ln w="3175">
            <a:solidFill>
              <a:srgbClr val="171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FDBD7F-8545-4D8B-88A1-71E3AA061514}"/>
              </a:ext>
            </a:extLst>
          </p:cNvPr>
          <p:cNvCxnSpPr/>
          <p:nvPr/>
        </p:nvCxnSpPr>
        <p:spPr>
          <a:xfrm flipH="1">
            <a:off x="2859214" y="407452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98DA5F-F239-4EAA-97BF-989AE613C7FE}"/>
              </a:ext>
            </a:extLst>
          </p:cNvPr>
          <p:cNvCxnSpPr/>
          <p:nvPr/>
        </p:nvCxnSpPr>
        <p:spPr>
          <a:xfrm flipH="1">
            <a:off x="6444341" y="41579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F8598A-9051-4142-8EEE-C82EB9C701D6}"/>
              </a:ext>
            </a:extLst>
          </p:cNvPr>
          <p:cNvCxnSpPr/>
          <p:nvPr/>
        </p:nvCxnSpPr>
        <p:spPr>
          <a:xfrm flipH="1">
            <a:off x="6508024" y="440871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445384-A959-4B5B-B45D-9C3AD121EBA7}"/>
              </a:ext>
            </a:extLst>
          </p:cNvPr>
          <p:cNvCxnSpPr/>
          <p:nvPr/>
        </p:nvCxnSpPr>
        <p:spPr>
          <a:xfrm flipH="1">
            <a:off x="8946755" y="5192305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934372-1AF3-49FC-950C-D1EA649D17D9}"/>
              </a:ext>
            </a:extLst>
          </p:cNvPr>
          <p:cNvCxnSpPr/>
          <p:nvPr/>
        </p:nvCxnSpPr>
        <p:spPr>
          <a:xfrm flipH="1">
            <a:off x="11895446" y="4074523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10B6B5-4CD0-4CAF-8969-2E2C4503DB52}"/>
              </a:ext>
            </a:extLst>
          </p:cNvPr>
          <p:cNvCxnSpPr/>
          <p:nvPr/>
        </p:nvCxnSpPr>
        <p:spPr>
          <a:xfrm flipH="1">
            <a:off x="8852051" y="5185871"/>
            <a:ext cx="209005" cy="723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8AB5B5-296C-4E22-B8CE-C859FD2F264F}"/>
              </a:ext>
            </a:extLst>
          </p:cNvPr>
          <p:cNvCxnSpPr>
            <a:cxnSpLocks/>
          </p:cNvCxnSpPr>
          <p:nvPr/>
        </p:nvCxnSpPr>
        <p:spPr>
          <a:xfrm>
            <a:off x="1396300" y="1065110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D99BEE-3254-4D14-B7A8-2AF4D2E510AE}"/>
              </a:ext>
            </a:extLst>
          </p:cNvPr>
          <p:cNvCxnSpPr>
            <a:cxnSpLocks/>
          </p:cNvCxnSpPr>
          <p:nvPr/>
        </p:nvCxnSpPr>
        <p:spPr>
          <a:xfrm>
            <a:off x="8011588" y="1065110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7AA87C-5644-40A5-8614-3C0FF52C65FF}"/>
              </a:ext>
            </a:extLst>
          </p:cNvPr>
          <p:cNvCxnSpPr>
            <a:cxnSpLocks/>
          </p:cNvCxnSpPr>
          <p:nvPr/>
        </p:nvCxnSpPr>
        <p:spPr>
          <a:xfrm>
            <a:off x="6757512" y="2302328"/>
            <a:ext cx="115610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63A1130-2123-4D27-B82D-D93008EB771D}"/>
              </a:ext>
            </a:extLst>
          </p:cNvPr>
          <p:cNvCxnSpPr>
            <a:cxnSpLocks/>
          </p:cNvCxnSpPr>
          <p:nvPr/>
        </p:nvCxnSpPr>
        <p:spPr>
          <a:xfrm>
            <a:off x="8640824" y="4797798"/>
            <a:ext cx="8404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92B1D-1D3C-48F5-AE27-DBB73BB6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83211" y="-2583212"/>
            <a:ext cx="6875522" cy="12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5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32B3C-CCC2-446D-86B6-362E68D8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704055" y="-2742486"/>
            <a:ext cx="678389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07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A989D-5B5C-4A10-8C94-622BCCC78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33572"/>
            <a:ext cx="2194864" cy="78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F077C6-DCC2-47A1-BE44-7D8D30D1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32" y="1222970"/>
            <a:ext cx="10052276" cy="5602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6C8ECD-F98F-4A0F-B2EC-2E622669F644}"/>
              </a:ext>
            </a:extLst>
          </p:cNvPr>
          <p:cNvSpPr txBox="1"/>
          <p:nvPr/>
        </p:nvSpPr>
        <p:spPr>
          <a:xfrm>
            <a:off x="4698258" y="133572"/>
            <a:ext cx="310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tiết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7033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</TotalTime>
  <Words>151</Words>
  <Application>Microsoft Office PowerPoint</Application>
  <PresentationFormat>Widescreen</PresentationFormat>
  <Paragraphs>17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Arial-SGK-TV</vt:lpstr>
      <vt:lpstr>Calibri</vt:lpstr>
      <vt:lpstr>Chivo Light</vt:lpstr>
      <vt:lpstr>HP001 4 hàng</vt:lpstr>
      <vt:lpstr>Tahoma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65</cp:revision>
  <dcterms:created xsi:type="dcterms:W3CDTF">2020-08-13T09:32:00Z</dcterms:created>
  <dcterms:modified xsi:type="dcterms:W3CDTF">2021-12-10T14:05:43Z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