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70" r:id="rId6"/>
    <p:sldId id="266" r:id="rId7"/>
    <p:sldId id="275" r:id="rId8"/>
    <p:sldId id="272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" y="1295401"/>
            <a:ext cx="12192000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219200" y="2511562"/>
            <a:ext cx="9753600" cy="1752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QUAN TÂM CHĂM SÓC CHA MẸ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8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14265" y="-614627"/>
            <a:ext cx="1025510" cy="278476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8740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516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782645" y="-633433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128829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72" y="1025512"/>
            <a:ext cx="12084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b="22002"/>
          <a:stretch/>
        </p:blipFill>
        <p:spPr bwMode="auto">
          <a:xfrm>
            <a:off x="2133600" y="2362200"/>
            <a:ext cx="77002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06003" y="-578344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76400" y="43748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0878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6536" r="16189" b="59276"/>
          <a:stretch/>
        </p:blipFill>
        <p:spPr bwMode="auto">
          <a:xfrm>
            <a:off x="2037052" y="1981200"/>
            <a:ext cx="811789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02974" y="2514600"/>
            <a:ext cx="134042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203" y="-587456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34636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186" y="1756959"/>
            <a:ext cx="1194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585218" y="-485674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76400" y="136418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268289"/>
            <a:ext cx="856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mệt.Em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5638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0" t="44552" r="16532" b="36657"/>
          <a:stretch/>
        </p:blipFill>
        <p:spPr bwMode="auto">
          <a:xfrm>
            <a:off x="3581400" y="1913171"/>
            <a:ext cx="5105400" cy="46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1181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5638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8" t="63343" b="22684"/>
          <a:stretch/>
        </p:blipFill>
        <p:spPr bwMode="auto">
          <a:xfrm>
            <a:off x="914400" y="2393400"/>
            <a:ext cx="10744200" cy="41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-138776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1129145"/>
            <a:ext cx="6096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1168991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cha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679" y="2819400"/>
            <a:ext cx="6442641" cy="35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971800" y="320040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Xin </a:t>
            </a:r>
            <a:r>
              <a:rPr lang="en-US" sz="4400" b="1" dirty="0" err="1" smtClean="0">
                <a:solidFill>
                  <a:srgbClr val="990033"/>
                </a:solidFill>
                <a:latin typeface=".VnUniverse" pitchFamily="34" charset="0"/>
              </a:rPr>
              <a:t>chân</a:t>
            </a:r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.VnUniverse" pitchFamily="34" charset="0"/>
              </a:rPr>
              <a:t>thành</a:t>
            </a:r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.VnUniverse" pitchFamily="34" charset="0"/>
              </a:rPr>
              <a:t>cảm</a:t>
            </a:r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.VnUniverse" pitchFamily="34" charset="0"/>
              </a:rPr>
              <a:t>ơn</a:t>
            </a:r>
            <a:endParaRPr lang="en-US" sz="4400" b="1" dirty="0">
              <a:solidFill>
                <a:srgbClr val="990033"/>
              </a:solidFill>
              <a:latin typeface=".VnUnivers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156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19</cp:revision>
  <dcterms:created xsi:type="dcterms:W3CDTF">2006-08-16T00:00:00Z</dcterms:created>
  <dcterms:modified xsi:type="dcterms:W3CDTF">2021-11-12T13:04:41Z</dcterms:modified>
</cp:coreProperties>
</file>