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22" r:id="rId3"/>
    <p:sldMasterId id="2147483734" r:id="rId4"/>
    <p:sldMasterId id="2147483747" r:id="rId5"/>
    <p:sldMasterId id="2147483759" r:id="rId6"/>
  </p:sldMasterIdLst>
  <p:notesMasterIdLst>
    <p:notesMasterId r:id="rId18"/>
  </p:notesMasterIdLst>
  <p:sldIdLst>
    <p:sldId id="263" r:id="rId7"/>
    <p:sldId id="256" r:id="rId8"/>
    <p:sldId id="264" r:id="rId9"/>
    <p:sldId id="265" r:id="rId10"/>
    <p:sldId id="273" r:id="rId11"/>
    <p:sldId id="275" r:id="rId12"/>
    <p:sldId id="276" r:id="rId13"/>
    <p:sldId id="267" r:id="rId14"/>
    <p:sldId id="277" r:id="rId15"/>
    <p:sldId id="274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yet Anh" userId="fb8e08e2b6d2d145" providerId="LiveId" clId="{81B31ACD-6ED8-41E8-9D61-7F53CA32ECD0}"/>
    <pc:docChg chg="undo custSel addSld delSld modSld sldOrd">
      <pc:chgData name="Tuyet Anh" userId="fb8e08e2b6d2d145" providerId="LiveId" clId="{81B31ACD-6ED8-41E8-9D61-7F53CA32ECD0}" dt="2021-10-24T09:11:42.974" v="930" actId="478"/>
      <pc:docMkLst>
        <pc:docMk/>
      </pc:docMkLst>
      <pc:sldChg chg="modTransition">
        <pc:chgData name="Tuyet Anh" userId="fb8e08e2b6d2d145" providerId="LiveId" clId="{81B31ACD-6ED8-41E8-9D61-7F53CA32ECD0}" dt="2021-10-24T09:10:40.176" v="927"/>
        <pc:sldMkLst>
          <pc:docMk/>
          <pc:sldMk cId="3413809489" sldId="256"/>
        </pc:sldMkLst>
      </pc:sldChg>
      <pc:sldChg chg="del">
        <pc:chgData name="Tuyet Anh" userId="fb8e08e2b6d2d145" providerId="LiveId" clId="{81B31ACD-6ED8-41E8-9D61-7F53CA32ECD0}" dt="2021-10-24T08:45:48.173" v="637" actId="47"/>
        <pc:sldMkLst>
          <pc:docMk/>
          <pc:sldMk cId="3575394007" sldId="257"/>
        </pc:sldMkLst>
      </pc:sldChg>
      <pc:sldChg chg="del">
        <pc:chgData name="Tuyet Anh" userId="fb8e08e2b6d2d145" providerId="LiveId" clId="{81B31ACD-6ED8-41E8-9D61-7F53CA32ECD0}" dt="2021-10-24T08:48:33.900" v="729" actId="47"/>
        <pc:sldMkLst>
          <pc:docMk/>
          <pc:sldMk cId="1592769979" sldId="258"/>
        </pc:sldMkLst>
      </pc:sldChg>
      <pc:sldChg chg="del">
        <pc:chgData name="Tuyet Anh" userId="fb8e08e2b6d2d145" providerId="LiveId" clId="{81B31ACD-6ED8-41E8-9D61-7F53CA32ECD0}" dt="2021-10-24T08:48:30.633" v="728" actId="47"/>
        <pc:sldMkLst>
          <pc:docMk/>
          <pc:sldMk cId="697389298" sldId="259"/>
        </pc:sldMkLst>
      </pc:sldChg>
      <pc:sldChg chg="del">
        <pc:chgData name="Tuyet Anh" userId="fb8e08e2b6d2d145" providerId="LiveId" clId="{81B31ACD-6ED8-41E8-9D61-7F53CA32ECD0}" dt="2021-10-24T08:48:36.387" v="730" actId="47"/>
        <pc:sldMkLst>
          <pc:docMk/>
          <pc:sldMk cId="2396713859" sldId="260"/>
        </pc:sldMkLst>
      </pc:sldChg>
      <pc:sldChg chg="del">
        <pc:chgData name="Tuyet Anh" userId="fb8e08e2b6d2d145" providerId="LiveId" clId="{81B31ACD-6ED8-41E8-9D61-7F53CA32ECD0}" dt="2021-10-24T08:48:41.380" v="732" actId="47"/>
        <pc:sldMkLst>
          <pc:docMk/>
          <pc:sldMk cId="1228834880" sldId="261"/>
        </pc:sldMkLst>
      </pc:sldChg>
      <pc:sldChg chg="del">
        <pc:chgData name="Tuyet Anh" userId="fb8e08e2b6d2d145" providerId="LiveId" clId="{81B31ACD-6ED8-41E8-9D61-7F53CA32ECD0}" dt="2021-10-24T08:48:39.554" v="731" actId="47"/>
        <pc:sldMkLst>
          <pc:docMk/>
          <pc:sldMk cId="1909453155" sldId="262"/>
        </pc:sldMkLst>
      </pc:sldChg>
      <pc:sldChg chg="modTransition">
        <pc:chgData name="Tuyet Anh" userId="fb8e08e2b6d2d145" providerId="LiveId" clId="{81B31ACD-6ED8-41E8-9D61-7F53CA32ECD0}" dt="2021-10-24T09:10:32.660" v="926"/>
        <pc:sldMkLst>
          <pc:docMk/>
          <pc:sldMk cId="4133362967" sldId="263"/>
        </pc:sldMkLst>
      </pc:sldChg>
      <pc:sldChg chg="modTransition">
        <pc:chgData name="Tuyet Anh" userId="fb8e08e2b6d2d145" providerId="LiveId" clId="{81B31ACD-6ED8-41E8-9D61-7F53CA32ECD0}" dt="2021-10-24T09:10:40.288" v="928"/>
        <pc:sldMkLst>
          <pc:docMk/>
          <pc:sldMk cId="1698774169" sldId="264"/>
        </pc:sldMkLst>
      </pc:sldChg>
      <pc:sldChg chg="ord">
        <pc:chgData name="Tuyet Anh" userId="fb8e08e2b6d2d145" providerId="LiveId" clId="{81B31ACD-6ED8-41E8-9D61-7F53CA32ECD0}" dt="2021-10-23T06:58:27.402" v="369"/>
        <pc:sldMkLst>
          <pc:docMk/>
          <pc:sldMk cId="1698774169" sldId="267"/>
        </pc:sldMkLst>
      </pc:sldChg>
      <pc:sldChg chg="modSp mod">
        <pc:chgData name="Tuyet Anh" userId="fb8e08e2b6d2d145" providerId="LiveId" clId="{81B31ACD-6ED8-41E8-9D61-7F53CA32ECD0}" dt="2021-10-24T08:49:09.648" v="741" actId="20577"/>
        <pc:sldMkLst>
          <pc:docMk/>
          <pc:sldMk cId="4175431478" sldId="269"/>
        </pc:sldMkLst>
        <pc:spChg chg="mod">
          <ac:chgData name="Tuyet Anh" userId="fb8e08e2b6d2d145" providerId="LiveId" clId="{81B31ACD-6ED8-41E8-9D61-7F53CA32ECD0}" dt="2021-10-24T08:49:09.648" v="741" actId="20577"/>
          <ac:spMkLst>
            <pc:docMk/>
            <pc:sldMk cId="4175431478" sldId="269"/>
            <ac:spMk id="2" creationId="{5BEBB5CA-C9FB-441F-9BEE-6EE5119C5298}"/>
          </ac:spMkLst>
        </pc:spChg>
      </pc:sldChg>
      <pc:sldChg chg="del">
        <pc:chgData name="Tuyet Anh" userId="fb8e08e2b6d2d145" providerId="LiveId" clId="{81B31ACD-6ED8-41E8-9D61-7F53CA32ECD0}" dt="2021-10-24T08:49:52.111" v="748" actId="47"/>
        <pc:sldMkLst>
          <pc:docMk/>
          <pc:sldMk cId="3574155052" sldId="270"/>
        </pc:sldMkLst>
      </pc:sldChg>
      <pc:sldChg chg="del">
        <pc:chgData name="Tuyet Anh" userId="fb8e08e2b6d2d145" providerId="LiveId" clId="{81B31ACD-6ED8-41E8-9D61-7F53CA32ECD0}" dt="2021-10-24T08:49:53.672" v="749" actId="47"/>
        <pc:sldMkLst>
          <pc:docMk/>
          <pc:sldMk cId="2364527765" sldId="271"/>
        </pc:sldMkLst>
      </pc:sldChg>
      <pc:sldChg chg="del">
        <pc:chgData name="Tuyet Anh" userId="fb8e08e2b6d2d145" providerId="LiveId" clId="{81B31ACD-6ED8-41E8-9D61-7F53CA32ECD0}" dt="2021-10-24T08:49:56.208" v="750" actId="47"/>
        <pc:sldMkLst>
          <pc:docMk/>
          <pc:sldMk cId="3615735387" sldId="272"/>
        </pc:sldMkLst>
      </pc:sldChg>
      <pc:sldChg chg="addSp delSp modSp mod delAnim modAnim">
        <pc:chgData name="Tuyet Anh" userId="fb8e08e2b6d2d145" providerId="LiveId" clId="{81B31ACD-6ED8-41E8-9D61-7F53CA32ECD0}" dt="2021-10-24T08:48:24.221" v="727"/>
        <pc:sldMkLst>
          <pc:docMk/>
          <pc:sldMk cId="1428619951" sldId="274"/>
        </pc:sldMkLst>
        <pc:spChg chg="del">
          <ac:chgData name="Tuyet Anh" userId="fb8e08e2b6d2d145" providerId="LiveId" clId="{81B31ACD-6ED8-41E8-9D61-7F53CA32ECD0}" dt="2021-10-24T08:45:08.564" v="630" actId="931"/>
          <ac:spMkLst>
            <pc:docMk/>
            <pc:sldMk cId="1428619951" sldId="274"/>
            <ac:spMk id="3" creationId="{E12120E8-EEF8-455F-BF79-995925781379}"/>
          </ac:spMkLst>
        </pc:spChg>
        <pc:spChg chg="add mod">
          <ac:chgData name="Tuyet Anh" userId="fb8e08e2b6d2d145" providerId="LiveId" clId="{81B31ACD-6ED8-41E8-9D61-7F53CA32ECD0}" dt="2021-10-24T08:47:07.433" v="717" actId="20577"/>
          <ac:spMkLst>
            <pc:docMk/>
            <pc:sldMk cId="1428619951" sldId="274"/>
            <ac:spMk id="7" creationId="{5A4BCF0E-60BD-4AA8-A829-C198493B72E9}"/>
          </ac:spMkLst>
        </pc:spChg>
        <pc:picChg chg="add mod modCrop">
          <ac:chgData name="Tuyet Anh" userId="fb8e08e2b6d2d145" providerId="LiveId" clId="{81B31ACD-6ED8-41E8-9D61-7F53CA32ECD0}" dt="2021-10-24T08:47:58.284" v="724" actId="1076"/>
          <ac:picMkLst>
            <pc:docMk/>
            <pc:sldMk cId="1428619951" sldId="274"/>
            <ac:picMk id="5" creationId="{B065DA30-F1DB-4CC3-A607-45F3148749C1}"/>
          </ac:picMkLst>
        </pc:picChg>
        <pc:picChg chg="add del mod">
          <ac:chgData name="Tuyet Anh" userId="fb8e08e2b6d2d145" providerId="LiveId" clId="{81B31ACD-6ED8-41E8-9D61-7F53CA32ECD0}" dt="2021-10-24T08:46:00.079" v="639" actId="478"/>
          <ac:picMkLst>
            <pc:docMk/>
            <pc:sldMk cId="1428619951" sldId="274"/>
            <ac:picMk id="6" creationId="{8E97A0ED-00CF-45E8-A5C0-EAAED12153F2}"/>
          </ac:picMkLst>
        </pc:picChg>
        <pc:cxnChg chg="add mod">
          <ac:chgData name="Tuyet Anh" userId="fb8e08e2b6d2d145" providerId="LiveId" clId="{81B31ACD-6ED8-41E8-9D61-7F53CA32ECD0}" dt="2021-10-24T08:47:45.085" v="720" actId="1582"/>
          <ac:cxnSpMkLst>
            <pc:docMk/>
            <pc:sldMk cId="1428619951" sldId="274"/>
            <ac:cxnSpMk id="9" creationId="{A69029D8-37A1-46A8-9E2E-C1B8224A7FC2}"/>
          </ac:cxnSpMkLst>
        </pc:cxnChg>
        <pc:cxnChg chg="add mod">
          <ac:chgData name="Tuyet Anh" userId="fb8e08e2b6d2d145" providerId="LiveId" clId="{81B31ACD-6ED8-41E8-9D61-7F53CA32ECD0}" dt="2021-10-24T08:47:49.709" v="721" actId="571"/>
          <ac:cxnSpMkLst>
            <pc:docMk/>
            <pc:sldMk cId="1428619951" sldId="274"/>
            <ac:cxnSpMk id="10" creationId="{41E09611-8823-4AD7-BDDB-82CB004C3DCB}"/>
          </ac:cxnSpMkLst>
        </pc:cxnChg>
        <pc:cxnChg chg="add mod">
          <ac:chgData name="Tuyet Anh" userId="fb8e08e2b6d2d145" providerId="LiveId" clId="{81B31ACD-6ED8-41E8-9D61-7F53CA32ECD0}" dt="2021-10-24T08:48:11.449" v="726" actId="1076"/>
          <ac:cxnSpMkLst>
            <pc:docMk/>
            <pc:sldMk cId="1428619951" sldId="274"/>
            <ac:cxnSpMk id="11" creationId="{CF91CE50-893E-4B25-9A21-9A984F0619E0}"/>
          </ac:cxnSpMkLst>
        </pc:cxnChg>
        <pc:cxnChg chg="add mod">
          <ac:chgData name="Tuyet Anh" userId="fb8e08e2b6d2d145" providerId="LiveId" clId="{81B31ACD-6ED8-41E8-9D61-7F53CA32ECD0}" dt="2021-10-24T08:48:04.373" v="725" actId="571"/>
          <ac:cxnSpMkLst>
            <pc:docMk/>
            <pc:sldMk cId="1428619951" sldId="274"/>
            <ac:cxnSpMk id="13" creationId="{0F6E836F-5E5A-404F-A24B-2C2B1102B841}"/>
          </ac:cxnSpMkLst>
        </pc:cxnChg>
      </pc:sldChg>
      <pc:sldChg chg="addSp modSp mod modAnim">
        <pc:chgData name="Tuyet Anh" userId="fb8e08e2b6d2d145" providerId="LiveId" clId="{81B31ACD-6ED8-41E8-9D61-7F53CA32ECD0}" dt="2021-10-23T06:51:55.945" v="162"/>
        <pc:sldMkLst>
          <pc:docMk/>
          <pc:sldMk cId="949505264" sldId="275"/>
        </pc:sldMkLst>
        <pc:spChg chg="add mod">
          <ac:chgData name="Tuyet Anh" userId="fb8e08e2b6d2d145" providerId="LiveId" clId="{81B31ACD-6ED8-41E8-9D61-7F53CA32ECD0}" dt="2021-10-23T06:45:42.874" v="132" actId="14100"/>
          <ac:spMkLst>
            <pc:docMk/>
            <pc:sldMk cId="949505264" sldId="275"/>
            <ac:spMk id="2" creationId="{5AB80A6B-1B36-43DE-899C-400539847DF5}"/>
          </ac:spMkLst>
        </pc:spChg>
        <pc:spChg chg="add mod">
          <ac:chgData name="Tuyet Anh" userId="fb8e08e2b6d2d145" providerId="LiveId" clId="{81B31ACD-6ED8-41E8-9D61-7F53CA32ECD0}" dt="2021-10-23T06:46:42.490" v="139" actId="403"/>
          <ac:spMkLst>
            <pc:docMk/>
            <pc:sldMk cId="949505264" sldId="275"/>
            <ac:spMk id="5" creationId="{ABA04B09-D044-44FE-9505-C66A829DDA58}"/>
          </ac:spMkLst>
        </pc:spChg>
        <pc:spChg chg="add mod">
          <ac:chgData name="Tuyet Anh" userId="fb8e08e2b6d2d145" providerId="LiveId" clId="{81B31ACD-6ED8-41E8-9D61-7F53CA32ECD0}" dt="2021-10-23T06:48:40.338" v="154" actId="1076"/>
          <ac:spMkLst>
            <pc:docMk/>
            <pc:sldMk cId="949505264" sldId="275"/>
            <ac:spMk id="6" creationId="{F5600097-1479-44B2-91DB-F9D412C64ADC}"/>
          </ac:spMkLst>
        </pc:spChg>
        <pc:spChg chg="add mod">
          <ac:chgData name="Tuyet Anh" userId="fb8e08e2b6d2d145" providerId="LiveId" clId="{81B31ACD-6ED8-41E8-9D61-7F53CA32ECD0}" dt="2021-10-23T06:48:44.831" v="155" actId="1076"/>
          <ac:spMkLst>
            <pc:docMk/>
            <pc:sldMk cId="949505264" sldId="275"/>
            <ac:spMk id="7" creationId="{F15A21BD-0E0C-41AD-8F71-87ECA9A162AB}"/>
          </ac:spMkLst>
        </pc:spChg>
        <pc:spChg chg="add mod">
          <ac:chgData name="Tuyet Anh" userId="fb8e08e2b6d2d145" providerId="LiveId" clId="{81B31ACD-6ED8-41E8-9D61-7F53CA32ECD0}" dt="2021-10-23T06:48:29.160" v="151" actId="1076"/>
          <ac:spMkLst>
            <pc:docMk/>
            <pc:sldMk cId="949505264" sldId="275"/>
            <ac:spMk id="8" creationId="{FD7588FF-3ACD-4287-8144-BC1CF7E76C22}"/>
          </ac:spMkLst>
        </pc:spChg>
        <pc:spChg chg="add mod">
          <ac:chgData name="Tuyet Anh" userId="fb8e08e2b6d2d145" providerId="LiveId" clId="{81B31ACD-6ED8-41E8-9D61-7F53CA32ECD0}" dt="2021-10-23T06:51:25.278" v="157" actId="20577"/>
          <ac:spMkLst>
            <pc:docMk/>
            <pc:sldMk cId="949505264" sldId="275"/>
            <ac:spMk id="9" creationId="{C3B83706-A49A-4065-8FDC-85EF89834810}"/>
          </ac:spMkLst>
        </pc:spChg>
        <pc:spChg chg="add mod">
          <ac:chgData name="Tuyet Anh" userId="fb8e08e2b6d2d145" providerId="LiveId" clId="{81B31ACD-6ED8-41E8-9D61-7F53CA32ECD0}" dt="2021-10-23T06:51:39.022" v="159" actId="20577"/>
          <ac:spMkLst>
            <pc:docMk/>
            <pc:sldMk cId="949505264" sldId="275"/>
            <ac:spMk id="10" creationId="{2CD76014-11B7-47D7-B3A2-0835F0FB74AE}"/>
          </ac:spMkLst>
        </pc:spChg>
      </pc:sldChg>
      <pc:sldChg chg="addSp delSp modSp mod modAnim">
        <pc:chgData name="Tuyet Anh" userId="fb8e08e2b6d2d145" providerId="LiveId" clId="{81B31ACD-6ED8-41E8-9D61-7F53CA32ECD0}" dt="2021-10-23T06:58:08.203" v="367" actId="1076"/>
        <pc:sldMkLst>
          <pc:docMk/>
          <pc:sldMk cId="2046243815" sldId="276"/>
        </pc:sldMkLst>
        <pc:spChg chg="add mod">
          <ac:chgData name="Tuyet Anh" userId="fb8e08e2b6d2d145" providerId="LiveId" clId="{81B31ACD-6ED8-41E8-9D61-7F53CA32ECD0}" dt="2021-10-23T06:54:21.968" v="351" actId="1076"/>
          <ac:spMkLst>
            <pc:docMk/>
            <pc:sldMk cId="2046243815" sldId="276"/>
            <ac:spMk id="4" creationId="{7A00333B-A961-47DD-899A-62571704CF2F}"/>
          </ac:spMkLst>
        </pc:spChg>
        <pc:spChg chg="add mod">
          <ac:chgData name="Tuyet Anh" userId="fb8e08e2b6d2d145" providerId="LiveId" clId="{81B31ACD-6ED8-41E8-9D61-7F53CA32ECD0}" dt="2021-10-23T06:54:52.010" v="353" actId="1076"/>
          <ac:spMkLst>
            <pc:docMk/>
            <pc:sldMk cId="2046243815" sldId="276"/>
            <ac:spMk id="5" creationId="{D47E7075-F228-4522-9A79-C2AD5997C007}"/>
          </ac:spMkLst>
        </pc:spChg>
        <pc:spChg chg="add mod">
          <ac:chgData name="Tuyet Anh" userId="fb8e08e2b6d2d145" providerId="LiveId" clId="{81B31ACD-6ED8-41E8-9D61-7F53CA32ECD0}" dt="2021-10-23T06:57:39.056" v="363" actId="20577"/>
          <ac:spMkLst>
            <pc:docMk/>
            <pc:sldMk cId="2046243815" sldId="276"/>
            <ac:spMk id="6" creationId="{5DBE4FED-2B0A-4F39-9173-6008C50599FF}"/>
          </ac:spMkLst>
        </pc:spChg>
        <pc:spChg chg="add mod">
          <ac:chgData name="Tuyet Anh" userId="fb8e08e2b6d2d145" providerId="LiveId" clId="{81B31ACD-6ED8-41E8-9D61-7F53CA32ECD0}" dt="2021-10-23T06:55:17.537" v="355" actId="571"/>
          <ac:spMkLst>
            <pc:docMk/>
            <pc:sldMk cId="2046243815" sldId="276"/>
            <ac:spMk id="8" creationId="{893C0516-F6AC-4F80-8F75-0F82FD9D7AD2}"/>
          </ac:spMkLst>
        </pc:spChg>
        <pc:spChg chg="add mod">
          <ac:chgData name="Tuyet Anh" userId="fb8e08e2b6d2d145" providerId="LiveId" clId="{81B31ACD-6ED8-41E8-9D61-7F53CA32ECD0}" dt="2021-10-23T06:55:26.639" v="357" actId="571"/>
          <ac:spMkLst>
            <pc:docMk/>
            <pc:sldMk cId="2046243815" sldId="276"/>
            <ac:spMk id="10" creationId="{1F7147AF-F8B5-4490-84D0-32E91EF3D8FD}"/>
          </ac:spMkLst>
        </pc:spChg>
        <pc:spChg chg="add mod">
          <ac:chgData name="Tuyet Anh" userId="fb8e08e2b6d2d145" providerId="LiveId" clId="{81B31ACD-6ED8-41E8-9D61-7F53CA32ECD0}" dt="2021-10-23T06:57:47.839" v="365" actId="20577"/>
          <ac:spMkLst>
            <pc:docMk/>
            <pc:sldMk cId="2046243815" sldId="276"/>
            <ac:spMk id="11" creationId="{4CB65C5E-39BF-4339-B7F5-4C7B5366F38F}"/>
          </ac:spMkLst>
        </pc:spChg>
        <pc:spChg chg="add mod">
          <ac:chgData name="Tuyet Anh" userId="fb8e08e2b6d2d145" providerId="LiveId" clId="{81B31ACD-6ED8-41E8-9D61-7F53CA32ECD0}" dt="2021-10-23T06:58:08.203" v="367" actId="1076"/>
          <ac:spMkLst>
            <pc:docMk/>
            <pc:sldMk cId="2046243815" sldId="276"/>
            <ac:spMk id="12" creationId="{CB060E55-A9A0-4C4F-A2F6-A86FBBF1F3BD}"/>
          </ac:spMkLst>
        </pc:spChg>
        <pc:graphicFrameChg chg="add del mod">
          <ac:chgData name="Tuyet Anh" userId="fb8e08e2b6d2d145" providerId="LiveId" clId="{81B31ACD-6ED8-41E8-9D61-7F53CA32ECD0}" dt="2021-10-23T06:53:09.497" v="168"/>
          <ac:graphicFrameMkLst>
            <pc:docMk/>
            <pc:sldMk cId="2046243815" sldId="276"/>
            <ac:graphicFrameMk id="2" creationId="{4BFFF1DD-0083-452B-B0B1-35D63F219879}"/>
          </ac:graphicFrameMkLst>
        </pc:graphicFrameChg>
        <pc:picChg chg="mod modCrop">
          <ac:chgData name="Tuyet Anh" userId="fb8e08e2b6d2d145" providerId="LiveId" clId="{81B31ACD-6ED8-41E8-9D61-7F53CA32ECD0}" dt="2021-10-23T06:52:51.484" v="166" actId="14100"/>
          <ac:picMkLst>
            <pc:docMk/>
            <pc:sldMk cId="2046243815" sldId="276"/>
            <ac:picMk id="3" creationId="{AB6CD533-48D5-4407-8D90-B75C37402A8B}"/>
          </ac:picMkLst>
        </pc:picChg>
        <pc:picChg chg="add mod">
          <ac:chgData name="Tuyet Anh" userId="fb8e08e2b6d2d145" providerId="LiveId" clId="{81B31ACD-6ED8-41E8-9D61-7F53CA32ECD0}" dt="2021-10-23T06:55:17.537" v="355" actId="571"/>
          <ac:picMkLst>
            <pc:docMk/>
            <pc:sldMk cId="2046243815" sldId="276"/>
            <ac:picMk id="7" creationId="{7C0D8953-1037-42DA-A50C-A208544277F4}"/>
          </ac:picMkLst>
        </pc:picChg>
        <pc:picChg chg="add mod">
          <ac:chgData name="Tuyet Anh" userId="fb8e08e2b6d2d145" providerId="LiveId" clId="{81B31ACD-6ED8-41E8-9D61-7F53CA32ECD0}" dt="2021-10-23T06:55:26.639" v="357" actId="571"/>
          <ac:picMkLst>
            <pc:docMk/>
            <pc:sldMk cId="2046243815" sldId="276"/>
            <ac:picMk id="9" creationId="{3E0D0B1C-EF62-4FA2-9551-479777CE3EE5}"/>
          </ac:picMkLst>
        </pc:picChg>
      </pc:sldChg>
      <pc:sldChg chg="addSp delSp modSp mod delAnim modAnim">
        <pc:chgData name="Tuyet Anh" userId="fb8e08e2b6d2d145" providerId="LiveId" clId="{81B31ACD-6ED8-41E8-9D61-7F53CA32ECD0}" dt="2021-10-24T09:11:42.974" v="930" actId="478"/>
        <pc:sldMkLst>
          <pc:docMk/>
          <pc:sldMk cId="1203754037" sldId="277"/>
        </pc:sldMkLst>
        <pc:spChg chg="add mod">
          <ac:chgData name="Tuyet Anh" userId="fb8e08e2b6d2d145" providerId="LiveId" clId="{81B31ACD-6ED8-41E8-9D61-7F53CA32ECD0}" dt="2021-10-24T06:47:48.278" v="583" actId="14100"/>
          <ac:spMkLst>
            <pc:docMk/>
            <pc:sldMk cId="1203754037" sldId="277"/>
            <ac:spMk id="2" creationId="{CB1D23B1-0164-450E-901F-E1BB3006535F}"/>
          </ac:spMkLst>
        </pc:spChg>
        <pc:spChg chg="add mod">
          <ac:chgData name="Tuyet Anh" userId="fb8e08e2b6d2d145" providerId="LiveId" clId="{81B31ACD-6ED8-41E8-9D61-7F53CA32ECD0}" dt="2021-10-24T06:48:46.512" v="588" actId="113"/>
          <ac:spMkLst>
            <pc:docMk/>
            <pc:sldMk cId="1203754037" sldId="277"/>
            <ac:spMk id="4" creationId="{0AD4F4E8-96FA-4D73-BE27-467885FE0097}"/>
          </ac:spMkLst>
        </pc:spChg>
        <pc:spChg chg="add mod">
          <ac:chgData name="Tuyet Anh" userId="fb8e08e2b6d2d145" providerId="LiveId" clId="{81B31ACD-6ED8-41E8-9D61-7F53CA32ECD0}" dt="2021-10-24T06:49:38.806" v="596" actId="20577"/>
          <ac:spMkLst>
            <pc:docMk/>
            <pc:sldMk cId="1203754037" sldId="277"/>
            <ac:spMk id="5" creationId="{D852325B-092C-491A-800C-6CE6A4913AAC}"/>
          </ac:spMkLst>
        </pc:spChg>
        <pc:spChg chg="add del mod">
          <ac:chgData name="Tuyet Anh" userId="fb8e08e2b6d2d145" providerId="LiveId" clId="{81B31ACD-6ED8-41E8-9D61-7F53CA32ECD0}" dt="2021-10-24T06:50:34.960" v="605" actId="478"/>
          <ac:spMkLst>
            <pc:docMk/>
            <pc:sldMk cId="1203754037" sldId="277"/>
            <ac:spMk id="6" creationId="{595E5210-6DB6-4354-BCAF-D909720ED083}"/>
          </ac:spMkLst>
        </pc:spChg>
        <pc:spChg chg="add mod">
          <ac:chgData name="Tuyet Anh" userId="fb8e08e2b6d2d145" providerId="LiveId" clId="{81B31ACD-6ED8-41E8-9D61-7F53CA32ECD0}" dt="2021-10-24T06:49:53.500" v="598" actId="20577"/>
          <ac:spMkLst>
            <pc:docMk/>
            <pc:sldMk cId="1203754037" sldId="277"/>
            <ac:spMk id="7" creationId="{FBFE14EF-A4D0-4FE7-AB85-90511ED84898}"/>
          </ac:spMkLst>
        </pc:spChg>
        <pc:spChg chg="add mod">
          <ac:chgData name="Tuyet Anh" userId="fb8e08e2b6d2d145" providerId="LiveId" clId="{81B31ACD-6ED8-41E8-9D61-7F53CA32ECD0}" dt="2021-10-24T06:51:00.083" v="611" actId="20577"/>
          <ac:spMkLst>
            <pc:docMk/>
            <pc:sldMk cId="1203754037" sldId="277"/>
            <ac:spMk id="8" creationId="{B6C358C9-AB6A-428B-87D8-CC58BC128C0A}"/>
          </ac:spMkLst>
        </pc:spChg>
        <pc:spChg chg="add mod">
          <ac:chgData name="Tuyet Anh" userId="fb8e08e2b6d2d145" providerId="LiveId" clId="{81B31ACD-6ED8-41E8-9D61-7F53CA32ECD0}" dt="2021-10-24T06:50:52.664" v="609" actId="20577"/>
          <ac:spMkLst>
            <pc:docMk/>
            <pc:sldMk cId="1203754037" sldId="277"/>
            <ac:spMk id="9" creationId="{ABB3C572-6015-45AB-8D72-518C63A6AAE5}"/>
          </ac:spMkLst>
        </pc:spChg>
        <pc:spChg chg="add del mod">
          <ac:chgData name="Tuyet Anh" userId="fb8e08e2b6d2d145" providerId="LiveId" clId="{81B31ACD-6ED8-41E8-9D61-7F53CA32ECD0}" dt="2021-10-24T09:11:41.309" v="929" actId="478"/>
          <ac:spMkLst>
            <pc:docMk/>
            <pc:sldMk cId="1203754037" sldId="277"/>
            <ac:spMk id="10" creationId="{5DC63A2C-6AC5-4563-8C0C-119E40037A66}"/>
          </ac:spMkLst>
        </pc:spChg>
        <pc:spChg chg="add mod">
          <ac:chgData name="Tuyet Anh" userId="fb8e08e2b6d2d145" providerId="LiveId" clId="{81B31ACD-6ED8-41E8-9D61-7F53CA32ECD0}" dt="2021-10-24T08:43:51.265" v="622" actId="20577"/>
          <ac:spMkLst>
            <pc:docMk/>
            <pc:sldMk cId="1203754037" sldId="277"/>
            <ac:spMk id="11" creationId="{3607A865-875C-4CA6-9D52-F67C9B3B77AB}"/>
          </ac:spMkLst>
        </pc:spChg>
        <pc:spChg chg="add mod">
          <ac:chgData name="Tuyet Anh" userId="fb8e08e2b6d2d145" providerId="LiveId" clId="{81B31ACD-6ED8-41E8-9D61-7F53CA32ECD0}" dt="2021-10-24T08:44:01.502" v="624" actId="20577"/>
          <ac:spMkLst>
            <pc:docMk/>
            <pc:sldMk cId="1203754037" sldId="277"/>
            <ac:spMk id="12" creationId="{87282A37-2B7C-4F5E-BA6C-2751FB89ABC4}"/>
          </ac:spMkLst>
        </pc:spChg>
        <pc:spChg chg="add del mod">
          <ac:chgData name="Tuyet Anh" userId="fb8e08e2b6d2d145" providerId="LiveId" clId="{81B31ACD-6ED8-41E8-9D61-7F53CA32ECD0}" dt="2021-10-24T09:11:42.974" v="930" actId="478"/>
          <ac:spMkLst>
            <pc:docMk/>
            <pc:sldMk cId="1203754037" sldId="277"/>
            <ac:spMk id="13" creationId="{5E3BAB26-0FA7-4D6F-931D-CA5D5636E166}"/>
          </ac:spMkLst>
        </pc:spChg>
        <pc:picChg chg="mod modCrop">
          <ac:chgData name="Tuyet Anh" userId="fb8e08e2b6d2d145" providerId="LiveId" clId="{81B31ACD-6ED8-41E8-9D61-7F53CA32ECD0}" dt="2021-10-23T06:59:16.975" v="374" actId="14100"/>
          <ac:picMkLst>
            <pc:docMk/>
            <pc:sldMk cId="1203754037" sldId="277"/>
            <ac:picMk id="3" creationId="{AB6CD533-48D5-4407-8D90-B75C37402A8B}"/>
          </ac:picMkLst>
        </pc:picChg>
      </pc:sldChg>
      <pc:sldChg chg="addSp delSp modSp new mod modAnim">
        <pc:chgData name="Tuyet Anh" userId="fb8e08e2b6d2d145" providerId="LiveId" clId="{81B31ACD-6ED8-41E8-9D61-7F53CA32ECD0}" dt="2021-10-24T08:59:57.296" v="828"/>
        <pc:sldMkLst>
          <pc:docMk/>
          <pc:sldMk cId="3210376" sldId="278"/>
        </pc:sldMkLst>
        <pc:spChg chg="del">
          <ac:chgData name="Tuyet Anh" userId="fb8e08e2b6d2d145" providerId="LiveId" clId="{81B31ACD-6ED8-41E8-9D61-7F53CA32ECD0}" dt="2021-10-24T08:49:23.047" v="743" actId="931"/>
          <ac:spMkLst>
            <pc:docMk/>
            <pc:sldMk cId="3210376" sldId="278"/>
            <ac:spMk id="3" creationId="{A9C39A5D-8B82-49F8-BE26-A3E7C90E7D2E}"/>
          </ac:spMkLst>
        </pc:spChg>
        <pc:spChg chg="add del mod">
          <ac:chgData name="Tuyet Anh" userId="fb8e08e2b6d2d145" providerId="LiveId" clId="{81B31ACD-6ED8-41E8-9D61-7F53CA32ECD0}" dt="2021-10-24T08:56:42.672" v="811" actId="478"/>
          <ac:spMkLst>
            <pc:docMk/>
            <pc:sldMk cId="3210376" sldId="278"/>
            <ac:spMk id="6" creationId="{58405EC0-B6C0-4BCD-8C3C-E0F48D2F6BEB}"/>
          </ac:spMkLst>
        </pc:spChg>
        <pc:spChg chg="add del mod">
          <ac:chgData name="Tuyet Anh" userId="fb8e08e2b6d2d145" providerId="LiveId" clId="{81B31ACD-6ED8-41E8-9D61-7F53CA32ECD0}" dt="2021-10-24T08:51:16.654" v="763" actId="478"/>
          <ac:spMkLst>
            <pc:docMk/>
            <pc:sldMk cId="3210376" sldId="278"/>
            <ac:spMk id="7" creationId="{1CC10772-CC4C-4FD2-B452-C77EE1C2F4B6}"/>
          </ac:spMkLst>
        </pc:spChg>
        <pc:spChg chg="add mod">
          <ac:chgData name="Tuyet Anh" userId="fb8e08e2b6d2d145" providerId="LiveId" clId="{81B31ACD-6ED8-41E8-9D61-7F53CA32ECD0}" dt="2021-10-24T08:56:54.078" v="812" actId="14100"/>
          <ac:spMkLst>
            <pc:docMk/>
            <pc:sldMk cId="3210376" sldId="278"/>
            <ac:spMk id="8" creationId="{E63BC2DF-A2C1-4BEA-BBFA-EE05E4B8C290}"/>
          </ac:spMkLst>
        </pc:spChg>
        <pc:spChg chg="add del mod">
          <ac:chgData name="Tuyet Anh" userId="fb8e08e2b6d2d145" providerId="LiveId" clId="{81B31ACD-6ED8-41E8-9D61-7F53CA32ECD0}" dt="2021-10-24T08:52:22.952" v="776" actId="478"/>
          <ac:spMkLst>
            <pc:docMk/>
            <pc:sldMk cId="3210376" sldId="278"/>
            <ac:spMk id="9" creationId="{38BA814A-17E8-47B9-ADD4-D9AD94988454}"/>
          </ac:spMkLst>
        </pc:spChg>
        <pc:spChg chg="add del mod">
          <ac:chgData name="Tuyet Anh" userId="fb8e08e2b6d2d145" providerId="LiveId" clId="{81B31ACD-6ED8-41E8-9D61-7F53CA32ECD0}" dt="2021-10-24T08:56:37.875" v="810" actId="478"/>
          <ac:spMkLst>
            <pc:docMk/>
            <pc:sldMk cId="3210376" sldId="278"/>
            <ac:spMk id="40" creationId="{D9381EE5-3981-49FC-8404-C284E23EC924}"/>
          </ac:spMkLst>
        </pc:spChg>
        <pc:picChg chg="add del mod modCrop">
          <ac:chgData name="Tuyet Anh" userId="fb8e08e2b6d2d145" providerId="LiveId" clId="{81B31ACD-6ED8-41E8-9D61-7F53CA32ECD0}" dt="2021-10-24T08:56:37.875" v="810" actId="478"/>
          <ac:picMkLst>
            <pc:docMk/>
            <pc:sldMk cId="3210376" sldId="278"/>
            <ac:picMk id="5" creationId="{BFE8F73D-5674-4110-A4BF-E0A0C53F85BB}"/>
          </ac:picMkLst>
        </pc:picChg>
        <pc:cxnChg chg="add mod">
          <ac:chgData name="Tuyet Anh" userId="fb8e08e2b6d2d145" providerId="LiveId" clId="{81B31ACD-6ED8-41E8-9D61-7F53CA32ECD0}" dt="2021-10-24T08:52:45.527" v="779" actId="1582"/>
          <ac:cxnSpMkLst>
            <pc:docMk/>
            <pc:sldMk cId="3210376" sldId="278"/>
            <ac:cxnSpMk id="11" creationId="{02934EF5-BD36-4D89-9C05-7477FDF425C1}"/>
          </ac:cxnSpMkLst>
        </pc:cxnChg>
        <pc:cxnChg chg="add mod">
          <ac:chgData name="Tuyet Anh" userId="fb8e08e2b6d2d145" providerId="LiveId" clId="{81B31ACD-6ED8-41E8-9D61-7F53CA32ECD0}" dt="2021-10-24T08:52:59.170" v="782" actId="14100"/>
          <ac:cxnSpMkLst>
            <pc:docMk/>
            <pc:sldMk cId="3210376" sldId="278"/>
            <ac:cxnSpMk id="12" creationId="{9954D15B-0E2F-4F2E-9F29-7FA8E9BD818E}"/>
          </ac:cxnSpMkLst>
        </pc:cxnChg>
        <pc:cxnChg chg="add mod">
          <ac:chgData name="Tuyet Anh" userId="fb8e08e2b6d2d145" providerId="LiveId" clId="{81B31ACD-6ED8-41E8-9D61-7F53CA32ECD0}" dt="2021-10-24T08:53:15.925" v="786" actId="14100"/>
          <ac:cxnSpMkLst>
            <pc:docMk/>
            <pc:sldMk cId="3210376" sldId="278"/>
            <ac:cxnSpMk id="14" creationId="{20631FA6-2EF4-4F8F-832B-017F8AEF1180}"/>
          </ac:cxnSpMkLst>
        </pc:cxnChg>
        <pc:cxnChg chg="add mod">
          <ac:chgData name="Tuyet Anh" userId="fb8e08e2b6d2d145" providerId="LiveId" clId="{81B31ACD-6ED8-41E8-9D61-7F53CA32ECD0}" dt="2021-10-24T08:53:22.103" v="788" actId="14100"/>
          <ac:cxnSpMkLst>
            <pc:docMk/>
            <pc:sldMk cId="3210376" sldId="278"/>
            <ac:cxnSpMk id="17" creationId="{B1471757-EF27-4C80-8C51-1F0D28F4BAC7}"/>
          </ac:cxnSpMkLst>
        </pc:cxnChg>
        <pc:cxnChg chg="add mod">
          <ac:chgData name="Tuyet Anh" userId="fb8e08e2b6d2d145" providerId="LiveId" clId="{81B31ACD-6ED8-41E8-9D61-7F53CA32ECD0}" dt="2021-10-24T08:59:15.420" v="824" actId="208"/>
          <ac:cxnSpMkLst>
            <pc:docMk/>
            <pc:sldMk cId="3210376" sldId="278"/>
            <ac:cxnSpMk id="19" creationId="{442E1D20-BA05-490F-81F9-DBA3BD33DC18}"/>
          </ac:cxnSpMkLst>
        </pc:cxnChg>
        <pc:cxnChg chg="add mod">
          <ac:chgData name="Tuyet Anh" userId="fb8e08e2b6d2d145" providerId="LiveId" clId="{81B31ACD-6ED8-41E8-9D61-7F53CA32ECD0}" dt="2021-10-24T08:53:36.448" v="793" actId="14100"/>
          <ac:cxnSpMkLst>
            <pc:docMk/>
            <pc:sldMk cId="3210376" sldId="278"/>
            <ac:cxnSpMk id="22" creationId="{6740308F-116C-4CBC-AFC7-BF8E9FAEAE42}"/>
          </ac:cxnSpMkLst>
        </pc:cxnChg>
        <pc:cxnChg chg="add mod">
          <ac:chgData name="Tuyet Anh" userId="fb8e08e2b6d2d145" providerId="LiveId" clId="{81B31ACD-6ED8-41E8-9D61-7F53CA32ECD0}" dt="2021-10-24T08:59:15.420" v="824" actId="208"/>
          <ac:cxnSpMkLst>
            <pc:docMk/>
            <pc:sldMk cId="3210376" sldId="278"/>
            <ac:cxnSpMk id="24" creationId="{27084C4E-F16F-4D09-BE52-C72DCA6F7694}"/>
          </ac:cxnSpMkLst>
        </pc:cxnChg>
        <pc:cxnChg chg="add mod">
          <ac:chgData name="Tuyet Anh" userId="fb8e08e2b6d2d145" providerId="LiveId" clId="{81B31ACD-6ED8-41E8-9D61-7F53CA32ECD0}" dt="2021-10-24T08:53:49.123" v="797" actId="14100"/>
          <ac:cxnSpMkLst>
            <pc:docMk/>
            <pc:sldMk cId="3210376" sldId="278"/>
            <ac:cxnSpMk id="26" creationId="{804A7285-A87A-4063-883B-DE8C6B55F842}"/>
          </ac:cxnSpMkLst>
        </pc:cxnChg>
        <pc:cxnChg chg="add mod">
          <ac:chgData name="Tuyet Anh" userId="fb8e08e2b6d2d145" providerId="LiveId" clId="{81B31ACD-6ED8-41E8-9D61-7F53CA32ECD0}" dt="2021-10-24T08:57:45.843" v="816" actId="208"/>
          <ac:cxnSpMkLst>
            <pc:docMk/>
            <pc:sldMk cId="3210376" sldId="278"/>
            <ac:cxnSpMk id="28" creationId="{E5B91B75-E7A6-467C-8C31-FEA97B80E873}"/>
          </ac:cxnSpMkLst>
        </pc:cxnChg>
        <pc:cxnChg chg="add mod">
          <ac:chgData name="Tuyet Anh" userId="fb8e08e2b6d2d145" providerId="LiveId" clId="{81B31ACD-6ED8-41E8-9D61-7F53CA32ECD0}" dt="2021-10-24T08:57:45.843" v="816" actId="208"/>
          <ac:cxnSpMkLst>
            <pc:docMk/>
            <pc:sldMk cId="3210376" sldId="278"/>
            <ac:cxnSpMk id="30" creationId="{525AC108-D294-436F-B483-49142EFF0076}"/>
          </ac:cxnSpMkLst>
        </pc:cxnChg>
        <pc:cxnChg chg="add mod">
          <ac:chgData name="Tuyet Anh" userId="fb8e08e2b6d2d145" providerId="LiveId" clId="{81B31ACD-6ED8-41E8-9D61-7F53CA32ECD0}" dt="2021-10-24T08:59:15.420" v="824" actId="208"/>
          <ac:cxnSpMkLst>
            <pc:docMk/>
            <pc:sldMk cId="3210376" sldId="278"/>
            <ac:cxnSpMk id="32" creationId="{71B4E903-2230-43BA-87EB-F9643411CE94}"/>
          </ac:cxnSpMkLst>
        </pc:cxnChg>
        <pc:cxnChg chg="add mod">
          <ac:chgData name="Tuyet Anh" userId="fb8e08e2b6d2d145" providerId="LiveId" clId="{81B31ACD-6ED8-41E8-9D61-7F53CA32ECD0}" dt="2021-10-24T08:57:45.843" v="816" actId="208"/>
          <ac:cxnSpMkLst>
            <pc:docMk/>
            <pc:sldMk cId="3210376" sldId="278"/>
            <ac:cxnSpMk id="34" creationId="{66762D8B-0548-41A7-9DC0-4B0108DB2DB6}"/>
          </ac:cxnSpMkLst>
        </pc:cxnChg>
        <pc:cxnChg chg="add mod">
          <ac:chgData name="Tuyet Anh" userId="fb8e08e2b6d2d145" providerId="LiveId" clId="{81B31ACD-6ED8-41E8-9D61-7F53CA32ECD0}" dt="2021-10-24T08:59:15.420" v="824" actId="208"/>
          <ac:cxnSpMkLst>
            <pc:docMk/>
            <pc:sldMk cId="3210376" sldId="278"/>
            <ac:cxnSpMk id="35" creationId="{5201D46A-86A4-4684-9800-5794A6B8CE35}"/>
          </ac:cxnSpMkLst>
        </pc:cxnChg>
        <pc:cxnChg chg="add mod">
          <ac:chgData name="Tuyet Anh" userId="fb8e08e2b6d2d145" providerId="LiveId" clId="{81B31ACD-6ED8-41E8-9D61-7F53CA32ECD0}" dt="2021-10-24T08:57:45.843" v="816" actId="208"/>
          <ac:cxnSpMkLst>
            <pc:docMk/>
            <pc:sldMk cId="3210376" sldId="278"/>
            <ac:cxnSpMk id="37" creationId="{2E2FC221-4A78-4A76-84F3-70CAFF354A4E}"/>
          </ac:cxnSpMkLst>
        </pc:cxnChg>
        <pc:cxnChg chg="add mod">
          <ac:chgData name="Tuyet Anh" userId="fb8e08e2b6d2d145" providerId="LiveId" clId="{81B31ACD-6ED8-41E8-9D61-7F53CA32ECD0}" dt="2021-10-24T08:57:02.728" v="814" actId="14100"/>
          <ac:cxnSpMkLst>
            <pc:docMk/>
            <pc:sldMk cId="3210376" sldId="278"/>
            <ac:cxnSpMk id="41" creationId="{A3EBA9AF-47DD-4414-A9D0-130450F8854A}"/>
          </ac:cxnSpMkLst>
        </pc:cxnChg>
      </pc:sldChg>
      <pc:sldChg chg="addSp modSp add mod modAnim">
        <pc:chgData name="Tuyet Anh" userId="fb8e08e2b6d2d145" providerId="LiveId" clId="{81B31ACD-6ED8-41E8-9D61-7F53CA32ECD0}" dt="2021-10-24T09:03:31.650" v="850"/>
        <pc:sldMkLst>
          <pc:docMk/>
          <pc:sldMk cId="2145207343" sldId="279"/>
        </pc:sldMkLst>
        <pc:spChg chg="add mod">
          <ac:chgData name="Tuyet Anh" userId="fb8e08e2b6d2d145" providerId="LiveId" clId="{81B31ACD-6ED8-41E8-9D61-7F53CA32ECD0}" dt="2021-10-24T09:03:13.164" v="845" actId="14100"/>
          <ac:spMkLst>
            <pc:docMk/>
            <pc:sldMk cId="2145207343" sldId="279"/>
            <ac:spMk id="3" creationId="{882FB28A-90DD-426D-9363-90176E4E63F0}"/>
          </ac:spMkLst>
        </pc:spChg>
        <pc:spChg chg="add mod">
          <ac:chgData name="Tuyet Anh" userId="fb8e08e2b6d2d145" providerId="LiveId" clId="{81B31ACD-6ED8-41E8-9D61-7F53CA32ECD0}" dt="2021-10-24T09:03:22.579" v="848" actId="20577"/>
          <ac:spMkLst>
            <pc:docMk/>
            <pc:sldMk cId="2145207343" sldId="279"/>
            <ac:spMk id="6" creationId="{C3E25F1B-B231-4847-A2F4-5C6A10F4AF73}"/>
          </ac:spMkLst>
        </pc:spChg>
        <pc:picChg chg="mod modCrop">
          <ac:chgData name="Tuyet Anh" userId="fb8e08e2b6d2d145" providerId="LiveId" clId="{81B31ACD-6ED8-41E8-9D61-7F53CA32ECD0}" dt="2021-10-24T09:00:58.501" v="832" actId="14100"/>
          <ac:picMkLst>
            <pc:docMk/>
            <pc:sldMk cId="2145207343" sldId="279"/>
            <ac:picMk id="5" creationId="{BFE8F73D-5674-4110-A4BF-E0A0C53F85BB}"/>
          </ac:picMkLst>
        </pc:picChg>
      </pc:sldChg>
      <pc:sldChg chg="addSp delSp modSp new mod modAnim">
        <pc:chgData name="Tuyet Anh" userId="fb8e08e2b6d2d145" providerId="LiveId" clId="{81B31ACD-6ED8-41E8-9D61-7F53CA32ECD0}" dt="2021-10-24T09:09:05.647" v="919"/>
        <pc:sldMkLst>
          <pc:docMk/>
          <pc:sldMk cId="2633052263" sldId="280"/>
        </pc:sldMkLst>
        <pc:spChg chg="del">
          <ac:chgData name="Tuyet Anh" userId="fb8e08e2b6d2d145" providerId="LiveId" clId="{81B31ACD-6ED8-41E8-9D61-7F53CA32ECD0}" dt="2021-10-24T08:49:40.061" v="746" actId="931"/>
          <ac:spMkLst>
            <pc:docMk/>
            <pc:sldMk cId="2633052263" sldId="280"/>
            <ac:spMk id="3" creationId="{15A0AE12-2155-4D90-B6D7-A45E5EDC11DE}"/>
          </ac:spMkLst>
        </pc:spChg>
        <pc:spChg chg="add mod">
          <ac:chgData name="Tuyet Anh" userId="fb8e08e2b6d2d145" providerId="LiveId" clId="{81B31ACD-6ED8-41E8-9D61-7F53CA32ECD0}" dt="2021-10-24T09:05:01.065" v="861" actId="14100"/>
          <ac:spMkLst>
            <pc:docMk/>
            <pc:sldMk cId="2633052263" sldId="280"/>
            <ac:spMk id="6" creationId="{44DECBAD-AD94-4F4D-B1BD-71DC40E77AB8}"/>
          </ac:spMkLst>
        </pc:spChg>
        <pc:spChg chg="add mod">
          <ac:chgData name="Tuyet Anh" userId="fb8e08e2b6d2d145" providerId="LiveId" clId="{81B31ACD-6ED8-41E8-9D61-7F53CA32ECD0}" dt="2021-10-24T09:05:07.229" v="862" actId="571"/>
          <ac:spMkLst>
            <pc:docMk/>
            <pc:sldMk cId="2633052263" sldId="280"/>
            <ac:spMk id="7" creationId="{E1A845ED-519C-4072-80DD-5FBB91D2E54C}"/>
          </ac:spMkLst>
        </pc:spChg>
        <pc:spChg chg="add mod">
          <ac:chgData name="Tuyet Anh" userId="fb8e08e2b6d2d145" providerId="LiveId" clId="{81B31ACD-6ED8-41E8-9D61-7F53CA32ECD0}" dt="2021-10-24T09:05:09.797" v="863" actId="571"/>
          <ac:spMkLst>
            <pc:docMk/>
            <pc:sldMk cId="2633052263" sldId="280"/>
            <ac:spMk id="8" creationId="{5619A8A5-4AB0-4B30-8CC7-8112EE1352B2}"/>
          </ac:spMkLst>
        </pc:spChg>
        <pc:spChg chg="add mod">
          <ac:chgData name="Tuyet Anh" userId="fb8e08e2b6d2d145" providerId="LiveId" clId="{81B31ACD-6ED8-41E8-9D61-7F53CA32ECD0}" dt="2021-10-24T09:05:12.125" v="864" actId="571"/>
          <ac:spMkLst>
            <pc:docMk/>
            <pc:sldMk cId="2633052263" sldId="280"/>
            <ac:spMk id="9" creationId="{BB00D8DB-3EFD-440C-9646-23733F8D4E71}"/>
          </ac:spMkLst>
        </pc:spChg>
        <pc:spChg chg="add mod">
          <ac:chgData name="Tuyet Anh" userId="fb8e08e2b6d2d145" providerId="LiveId" clId="{81B31ACD-6ED8-41E8-9D61-7F53CA32ECD0}" dt="2021-10-24T09:07:02.138" v="885" actId="1076"/>
          <ac:spMkLst>
            <pc:docMk/>
            <pc:sldMk cId="2633052263" sldId="280"/>
            <ac:spMk id="11" creationId="{AC940BC3-96E2-4DBC-A984-FF27CB1C0D62}"/>
          </ac:spMkLst>
        </pc:spChg>
        <pc:spChg chg="add del mod">
          <ac:chgData name="Tuyet Anh" userId="fb8e08e2b6d2d145" providerId="LiveId" clId="{81B31ACD-6ED8-41E8-9D61-7F53CA32ECD0}" dt="2021-10-24T09:06:45.656" v="880" actId="20577"/>
          <ac:spMkLst>
            <pc:docMk/>
            <pc:sldMk cId="2633052263" sldId="280"/>
            <ac:spMk id="12" creationId="{0454164F-5154-4B8B-B660-AFF4D7173FD0}"/>
          </ac:spMkLst>
        </pc:spChg>
        <pc:spChg chg="add mod">
          <ac:chgData name="Tuyet Anh" userId="fb8e08e2b6d2d145" providerId="LiveId" clId="{81B31ACD-6ED8-41E8-9D61-7F53CA32ECD0}" dt="2021-10-24T09:06:52.150" v="882" actId="20577"/>
          <ac:spMkLst>
            <pc:docMk/>
            <pc:sldMk cId="2633052263" sldId="280"/>
            <ac:spMk id="13" creationId="{39952AF9-7115-450D-BFBA-43D580C1C9D6}"/>
          </ac:spMkLst>
        </pc:spChg>
        <pc:spChg chg="add mod">
          <ac:chgData name="Tuyet Anh" userId="fb8e08e2b6d2d145" providerId="LiveId" clId="{81B31ACD-6ED8-41E8-9D61-7F53CA32ECD0}" dt="2021-10-24T09:07:00.446" v="884" actId="20577"/>
          <ac:spMkLst>
            <pc:docMk/>
            <pc:sldMk cId="2633052263" sldId="280"/>
            <ac:spMk id="14" creationId="{56CC61B0-2321-43DC-AEA6-20DB04C7E70B}"/>
          </ac:spMkLst>
        </pc:spChg>
        <pc:spChg chg="add mod">
          <ac:chgData name="Tuyet Anh" userId="fb8e08e2b6d2d145" providerId="LiveId" clId="{81B31ACD-6ED8-41E8-9D61-7F53CA32ECD0}" dt="2021-10-24T09:07:35.521" v="895" actId="1076"/>
          <ac:spMkLst>
            <pc:docMk/>
            <pc:sldMk cId="2633052263" sldId="280"/>
            <ac:spMk id="15" creationId="{34BBDC37-8A00-4498-AB20-79CF60D388D8}"/>
          </ac:spMkLst>
        </pc:spChg>
        <pc:spChg chg="add mod">
          <ac:chgData name="Tuyet Anh" userId="fb8e08e2b6d2d145" providerId="LiveId" clId="{81B31ACD-6ED8-41E8-9D61-7F53CA32ECD0}" dt="2021-10-24T09:07:20.950" v="890" actId="20577"/>
          <ac:spMkLst>
            <pc:docMk/>
            <pc:sldMk cId="2633052263" sldId="280"/>
            <ac:spMk id="16" creationId="{932F59EF-5434-46D5-9A49-FCAF56D31AC3}"/>
          </ac:spMkLst>
        </pc:spChg>
        <pc:spChg chg="add mod">
          <ac:chgData name="Tuyet Anh" userId="fb8e08e2b6d2d145" providerId="LiveId" clId="{81B31ACD-6ED8-41E8-9D61-7F53CA32ECD0}" dt="2021-10-24T09:07:25.497" v="892" actId="20577"/>
          <ac:spMkLst>
            <pc:docMk/>
            <pc:sldMk cId="2633052263" sldId="280"/>
            <ac:spMk id="17" creationId="{DD61AF50-D7FC-40EE-90C6-07E5BDA2AE37}"/>
          </ac:spMkLst>
        </pc:spChg>
        <pc:spChg chg="add mod">
          <ac:chgData name="Tuyet Anh" userId="fb8e08e2b6d2d145" providerId="LiveId" clId="{81B31ACD-6ED8-41E8-9D61-7F53CA32ECD0}" dt="2021-10-24T09:07:33.079" v="894" actId="20577"/>
          <ac:spMkLst>
            <pc:docMk/>
            <pc:sldMk cId="2633052263" sldId="280"/>
            <ac:spMk id="18" creationId="{7B316728-3E18-41BB-AC95-52334A1EC017}"/>
          </ac:spMkLst>
        </pc:spChg>
        <pc:spChg chg="add mod">
          <ac:chgData name="Tuyet Anh" userId="fb8e08e2b6d2d145" providerId="LiveId" clId="{81B31ACD-6ED8-41E8-9D61-7F53CA32ECD0}" dt="2021-10-24T09:07:53.737" v="898" actId="20577"/>
          <ac:spMkLst>
            <pc:docMk/>
            <pc:sldMk cId="2633052263" sldId="280"/>
            <ac:spMk id="19" creationId="{E7CC0919-758B-4050-AA16-C51359674D6B}"/>
          </ac:spMkLst>
        </pc:spChg>
        <pc:spChg chg="add mod">
          <ac:chgData name="Tuyet Anh" userId="fb8e08e2b6d2d145" providerId="LiveId" clId="{81B31ACD-6ED8-41E8-9D61-7F53CA32ECD0}" dt="2021-10-24T09:08:00.272" v="900" actId="20577"/>
          <ac:spMkLst>
            <pc:docMk/>
            <pc:sldMk cId="2633052263" sldId="280"/>
            <ac:spMk id="20" creationId="{B0E01393-3ED6-424E-A9EE-DDACC7913DF4}"/>
          </ac:spMkLst>
        </pc:spChg>
        <pc:spChg chg="add mod">
          <ac:chgData name="Tuyet Anh" userId="fb8e08e2b6d2d145" providerId="LiveId" clId="{81B31ACD-6ED8-41E8-9D61-7F53CA32ECD0}" dt="2021-10-24T09:08:07.823" v="902" actId="20577"/>
          <ac:spMkLst>
            <pc:docMk/>
            <pc:sldMk cId="2633052263" sldId="280"/>
            <ac:spMk id="21" creationId="{D65C36AC-D984-46A7-BBD4-2CECA9BBBCFE}"/>
          </ac:spMkLst>
        </pc:spChg>
        <pc:spChg chg="add mod">
          <ac:chgData name="Tuyet Anh" userId="fb8e08e2b6d2d145" providerId="LiveId" clId="{81B31ACD-6ED8-41E8-9D61-7F53CA32ECD0}" dt="2021-10-24T09:08:17.381" v="904" actId="20577"/>
          <ac:spMkLst>
            <pc:docMk/>
            <pc:sldMk cId="2633052263" sldId="280"/>
            <ac:spMk id="22" creationId="{7EC82ACD-4C3E-4E85-9BBB-FE126D834BD2}"/>
          </ac:spMkLst>
        </pc:spChg>
        <pc:spChg chg="add mod">
          <ac:chgData name="Tuyet Anh" userId="fb8e08e2b6d2d145" providerId="LiveId" clId="{81B31ACD-6ED8-41E8-9D61-7F53CA32ECD0}" dt="2021-10-24T09:09:00.148" v="918" actId="1076"/>
          <ac:spMkLst>
            <pc:docMk/>
            <pc:sldMk cId="2633052263" sldId="280"/>
            <ac:spMk id="23" creationId="{EC71B5DE-6A44-437B-8B4B-522E84EB2221}"/>
          </ac:spMkLst>
        </pc:spChg>
        <pc:spChg chg="add mod">
          <ac:chgData name="Tuyet Anh" userId="fb8e08e2b6d2d145" providerId="LiveId" clId="{81B31ACD-6ED8-41E8-9D61-7F53CA32ECD0}" dt="2021-10-24T09:08:39.811" v="909" actId="20577"/>
          <ac:spMkLst>
            <pc:docMk/>
            <pc:sldMk cId="2633052263" sldId="280"/>
            <ac:spMk id="24" creationId="{759F46E9-29F9-41E1-8ECD-78714454F2F9}"/>
          </ac:spMkLst>
        </pc:spChg>
        <pc:spChg chg="add mod">
          <ac:chgData name="Tuyet Anh" userId="fb8e08e2b6d2d145" providerId="LiveId" clId="{81B31ACD-6ED8-41E8-9D61-7F53CA32ECD0}" dt="2021-10-24T09:08:46.919" v="911" actId="20577"/>
          <ac:spMkLst>
            <pc:docMk/>
            <pc:sldMk cId="2633052263" sldId="280"/>
            <ac:spMk id="25" creationId="{69900C9F-6409-422D-AA90-49EE60896010}"/>
          </ac:spMkLst>
        </pc:spChg>
        <pc:spChg chg="add mod">
          <ac:chgData name="Tuyet Anh" userId="fb8e08e2b6d2d145" providerId="LiveId" clId="{81B31ACD-6ED8-41E8-9D61-7F53CA32ECD0}" dt="2021-10-24T09:08:58.390" v="917" actId="20577"/>
          <ac:spMkLst>
            <pc:docMk/>
            <pc:sldMk cId="2633052263" sldId="280"/>
            <ac:spMk id="26" creationId="{034012F6-E376-422F-8E8C-862329C3FDE6}"/>
          </ac:spMkLst>
        </pc:spChg>
        <pc:picChg chg="add mod modCrop">
          <ac:chgData name="Tuyet Anh" userId="fb8e08e2b6d2d145" providerId="LiveId" clId="{81B31ACD-6ED8-41E8-9D61-7F53CA32ECD0}" dt="2021-10-24T09:04:17.731" v="856" actId="14100"/>
          <ac:picMkLst>
            <pc:docMk/>
            <pc:sldMk cId="2633052263" sldId="280"/>
            <ac:picMk id="5" creationId="{876A8ADA-8498-4ABB-83EA-8A1CCD561360}"/>
          </ac:picMkLst>
        </pc:picChg>
        <pc:picChg chg="add mod">
          <ac:chgData name="Tuyet Anh" userId="fb8e08e2b6d2d145" providerId="LiveId" clId="{81B31ACD-6ED8-41E8-9D61-7F53CA32ECD0}" dt="2021-10-24T09:05:23.051" v="865" actId="571"/>
          <ac:picMkLst>
            <pc:docMk/>
            <pc:sldMk cId="2633052263" sldId="280"/>
            <ac:picMk id="10" creationId="{DA42CFA4-0DF1-4964-B7CD-A9EBAACC7EBC}"/>
          </ac:picMkLst>
        </pc:picChg>
      </pc:sldChg>
      <pc:sldChg chg="add del">
        <pc:chgData name="Tuyet Anh" userId="fb8e08e2b6d2d145" providerId="LiveId" clId="{81B31ACD-6ED8-41E8-9D61-7F53CA32ECD0}" dt="2021-10-24T08:49:57.594" v="751" actId="47"/>
        <pc:sldMkLst>
          <pc:docMk/>
          <pc:sldMk cId="1208814245" sldId="281"/>
        </pc:sldMkLst>
      </pc:sldChg>
      <pc:sldChg chg="addSp delSp modSp new mod">
        <pc:chgData name="Tuyet Anh" userId="fb8e08e2b6d2d145" providerId="LiveId" clId="{81B31ACD-6ED8-41E8-9D61-7F53CA32ECD0}" dt="2021-10-24T09:09:58.026" v="925" actId="14100"/>
        <pc:sldMkLst>
          <pc:docMk/>
          <pc:sldMk cId="2075392014" sldId="281"/>
        </pc:sldMkLst>
        <pc:spChg chg="del">
          <ac:chgData name="Tuyet Anh" userId="fb8e08e2b6d2d145" providerId="LiveId" clId="{81B31ACD-6ED8-41E8-9D61-7F53CA32ECD0}" dt="2021-10-24T09:09:33.961" v="921" actId="931"/>
          <ac:spMkLst>
            <pc:docMk/>
            <pc:sldMk cId="2075392014" sldId="281"/>
            <ac:spMk id="3" creationId="{52BAC7CB-F58D-47E4-8C2C-24B3541DBB76}"/>
          </ac:spMkLst>
        </pc:spChg>
        <pc:picChg chg="add mod modCrop">
          <ac:chgData name="Tuyet Anh" userId="fb8e08e2b6d2d145" providerId="LiveId" clId="{81B31ACD-6ED8-41E8-9D61-7F53CA32ECD0}" dt="2021-10-24T09:09:58.026" v="925" actId="14100"/>
          <ac:picMkLst>
            <pc:docMk/>
            <pc:sldMk cId="2075392014" sldId="281"/>
            <ac:picMk id="5" creationId="{9005B5DC-76A1-48A0-BAD0-69DCCAC753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7F48-631C-4CB2-ACA7-BE03AB7418A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BEA5-D663-4DA2-9F49-653CC1B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9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7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7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0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2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7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07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6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1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36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7C3-ABE6-4DC4-8732-E0AD937C82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72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1E0D-75E2-4430-9F3F-C2F8DA6B3A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8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87FA-ABBD-4E40-92F3-E5F4FBBC2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5032-2377-4B17-B3C0-040036463A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8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B7A2-D645-45A2-992B-CC9D7C4CD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7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9273-9E6D-4DF8-A45E-24822206E0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99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CD1F-23DA-444B-97D4-54D4E652F2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9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890C-FED8-47EA-B875-4F9F52958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5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BA00-F3A9-4472-84BA-48D14F1FDD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7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CCB2-0D27-4A2C-B271-5364D88E6A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0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23CA-027F-4D30-A85F-4B67D5AC9C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6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D2F0-517F-44B9-945B-41D2DA05F7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06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5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47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6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89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066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5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919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60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976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20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10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885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6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233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752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39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852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829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57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000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52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7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0EDAD-31B8-4B80-880D-C41A22FA97B3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8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9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7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47.xml"/><Relationship Id="rId7" Type="http://schemas.microsoft.com/office/2007/relationships/hdphoto" Target="../media/hdphoto1.wdp"/><Relationship Id="rId12" Type="http://schemas.openxmlformats.org/officeDocument/2006/relationships/image" Target="../media/image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0.wm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12192000" cy="68636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87" y="395807"/>
            <a:ext cx="1179567" cy="1413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86" y="-1"/>
            <a:ext cx="1423608" cy="2496887"/>
          </a:xfrm>
          <a:prstGeom prst="rect">
            <a:avLst/>
          </a:prstGeom>
        </p:spPr>
      </p:pic>
      <p:pic>
        <p:nvPicPr>
          <p:cNvPr id="11" name="Raphaël Beau - Micmacs A La G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39677" y="-609600"/>
            <a:ext cx="457200" cy="609600"/>
          </a:xfrm>
          <a:prstGeom prst="rect">
            <a:avLst/>
          </a:prstGeom>
        </p:spPr>
      </p:pic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5078841" y="2073445"/>
            <a:ext cx="1739403" cy="1005761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1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6" name="Picture 26" descr="cosmo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4" descr="BOOK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prstClr val="black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  <a:cs typeface="Arial" charset="0"/>
                </a:rPr>
                <a:t>NÀM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3180484" y="3214168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</p:spTree>
    <p:extLst>
      <p:ext uri="{BB962C8B-B14F-4D97-AF65-F5344CB8AC3E}">
        <p14:creationId xmlns:p14="http://schemas.microsoft.com/office/powerpoint/2010/main" val="413336296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65DA30-F1DB-4CC3-A607-45F314874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6" t="71711" r="3876" b="7642"/>
          <a:stretch/>
        </p:blipFill>
        <p:spPr>
          <a:xfrm>
            <a:off x="38100" y="1447801"/>
            <a:ext cx="12273000" cy="46482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4BCF0E-60BD-4AA8-A829-C198493B72E9}"/>
              </a:ext>
            </a:extLst>
          </p:cNvPr>
          <p:cNvSpPr txBox="1"/>
          <p:nvPr/>
        </p:nvSpPr>
        <p:spPr>
          <a:xfrm>
            <a:off x="38100" y="155426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9029D8-37A1-46A8-9E2E-C1B8224A7FC2}"/>
              </a:ext>
            </a:extLst>
          </p:cNvPr>
          <p:cNvCxnSpPr/>
          <p:nvPr/>
        </p:nvCxnSpPr>
        <p:spPr>
          <a:xfrm>
            <a:off x="5105400" y="2514600"/>
            <a:ext cx="1600200" cy="1066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E09611-8823-4AD7-BDDB-82CB004C3DCB}"/>
              </a:ext>
            </a:extLst>
          </p:cNvPr>
          <p:cNvCxnSpPr/>
          <p:nvPr/>
        </p:nvCxnSpPr>
        <p:spPr>
          <a:xfrm>
            <a:off x="8460600" y="2133600"/>
            <a:ext cx="1600200" cy="1066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6E836F-5E5A-404F-A24B-2C2B1102B841}"/>
              </a:ext>
            </a:extLst>
          </p:cNvPr>
          <p:cNvCxnSpPr>
            <a:cxnSpLocks/>
          </p:cNvCxnSpPr>
          <p:nvPr/>
        </p:nvCxnSpPr>
        <p:spPr>
          <a:xfrm>
            <a:off x="7239000" y="4343400"/>
            <a:ext cx="1600200" cy="1066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9" y="5570539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6" y="5715000"/>
            <a:ext cx="8239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311151"/>
            <a:ext cx="13350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4030664"/>
            <a:ext cx="18018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WordArt 4"/>
          <p:cNvSpPr>
            <a:spLocks noChangeArrowheads="1" noChangeShapeType="1" noTextEdit="1"/>
          </p:cNvSpPr>
          <p:nvPr/>
        </p:nvSpPr>
        <p:spPr bwMode="auto">
          <a:xfrm>
            <a:off x="3770313" y="366713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hành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4039" name="Rectangle 3"/>
          <p:cNvSpPr txBox="1">
            <a:spLocks noChangeArrowheads="1"/>
          </p:cNvSpPr>
          <p:nvPr/>
        </p:nvSpPr>
        <p:spPr bwMode="auto">
          <a:xfrm>
            <a:off x="1516064" y="1458913"/>
            <a:ext cx="9677400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8" rIns="91375" bIns="4568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932113" y="4346575"/>
            <a:ext cx="6858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314899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76301" y="1806907"/>
            <a:ext cx="10439397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  <a:p>
              <a:pPr algn="ctr"/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VUÔNG, HÌNH TRÒN,</a:t>
              </a:r>
            </a:p>
            <a:p>
              <a:pPr algn="ctr"/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36886" y="567422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2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4721459" y="265082"/>
            <a:ext cx="59079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MỘT </a:t>
            </a:r>
          </a:p>
          <a:p>
            <a:pPr algn="ctr"/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HÌNH PHẲNG</a:t>
            </a:r>
            <a:endParaRPr lang="vi-VN" sz="3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094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"/>
            <a:ext cx="12268200" cy="6863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08239"/>
            <a:ext cx="64008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60" y="-73277"/>
            <a:ext cx="1855340" cy="26640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A485AB-9ADB-404B-8654-5EB44DBA53BC}"/>
              </a:ext>
            </a:extLst>
          </p:cNvPr>
          <p:cNvSpPr/>
          <p:nvPr/>
        </p:nvSpPr>
        <p:spPr>
          <a:xfrm>
            <a:off x="1828800" y="2590800"/>
            <a:ext cx="8382000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99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60" y="-73277"/>
            <a:ext cx="1855340" cy="26640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A485AB-9ADB-404B-8654-5EB44DBA53BC}"/>
              </a:ext>
            </a:extLst>
          </p:cNvPr>
          <p:cNvSpPr/>
          <p:nvPr/>
        </p:nvSpPr>
        <p:spPr>
          <a:xfrm>
            <a:off x="1219200" y="2606351"/>
            <a:ext cx="9296400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04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CD533-48D5-4407-8D90-B75C37402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67" b="39142"/>
          <a:stretch/>
        </p:blipFill>
        <p:spPr>
          <a:xfrm>
            <a:off x="0" y="-76200"/>
            <a:ext cx="11658600" cy="6742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A677AA-34C3-408F-8B16-D1E2CD08BB2F}"/>
              </a:ext>
            </a:extLst>
          </p:cNvPr>
          <p:cNvSpPr txBox="1"/>
          <p:nvPr/>
        </p:nvSpPr>
        <p:spPr>
          <a:xfrm>
            <a:off x="8458200" y="205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B80A6B-1B36-43DE-899C-400539847DF5}"/>
              </a:ext>
            </a:extLst>
          </p:cNvPr>
          <p:cNvSpPr txBox="1"/>
          <p:nvPr/>
        </p:nvSpPr>
        <p:spPr>
          <a:xfrm>
            <a:off x="902278" y="1250982"/>
            <a:ext cx="1113732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04B09-D044-44FE-9505-C66A829DDA58}"/>
              </a:ext>
            </a:extLst>
          </p:cNvPr>
          <p:cNvSpPr txBox="1"/>
          <p:nvPr/>
        </p:nvSpPr>
        <p:spPr>
          <a:xfrm>
            <a:off x="4381500" y="86933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83706-A49A-4065-8FDC-85EF89834810}"/>
              </a:ext>
            </a:extLst>
          </p:cNvPr>
          <p:cNvSpPr txBox="1"/>
          <p:nvPr/>
        </p:nvSpPr>
        <p:spPr>
          <a:xfrm>
            <a:off x="7753350" y="71314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76014-11B7-47D7-B3A2-0835F0FB74AE}"/>
              </a:ext>
            </a:extLst>
          </p:cNvPr>
          <p:cNvSpPr txBox="1"/>
          <p:nvPr/>
        </p:nvSpPr>
        <p:spPr>
          <a:xfrm>
            <a:off x="4648200" y="1611852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83706-A49A-4065-8FDC-85EF89834810}"/>
              </a:ext>
            </a:extLst>
          </p:cNvPr>
          <p:cNvSpPr txBox="1"/>
          <p:nvPr/>
        </p:nvSpPr>
        <p:spPr>
          <a:xfrm>
            <a:off x="11772900" y="78239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495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CD533-48D5-4407-8D90-B75C37402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1" r="50000"/>
          <a:stretch/>
        </p:blipFill>
        <p:spPr>
          <a:xfrm>
            <a:off x="0" y="76200"/>
            <a:ext cx="10743879" cy="6510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0333B-A961-47DD-899A-62571704CF2F}"/>
              </a:ext>
            </a:extLst>
          </p:cNvPr>
          <p:cNvSpPr txBox="1"/>
          <p:nvPr/>
        </p:nvSpPr>
        <p:spPr>
          <a:xfrm>
            <a:off x="838200" y="498902"/>
            <a:ext cx="10210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Bao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E4FED-2B0A-4F39-9173-6008C50599FF}"/>
              </a:ext>
            </a:extLst>
          </p:cNvPr>
          <p:cNvSpPr txBox="1"/>
          <p:nvPr/>
        </p:nvSpPr>
        <p:spPr>
          <a:xfrm>
            <a:off x="1524000" y="110627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65C5E-39BF-4339-B7F5-4C7B5366F38F}"/>
              </a:ext>
            </a:extLst>
          </p:cNvPr>
          <p:cNvSpPr txBox="1"/>
          <p:nvPr/>
        </p:nvSpPr>
        <p:spPr>
          <a:xfrm>
            <a:off x="5257800" y="78762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62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46"/>
            <a:ext cx="12192000" cy="6863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838201"/>
            <a:ext cx="693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THƯ GIÃN</a:t>
            </a:r>
          </a:p>
        </p:txBody>
      </p:sp>
      <p:pic>
        <p:nvPicPr>
          <p:cNvPr id="6" name="Một Con Vịt - Nhạc Thiếu Nhi hoạt hình một đàn vịt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7148" y="21209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CD533-48D5-4407-8D90-B75C37402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5" t="12345" r="4286" b="34317"/>
          <a:stretch/>
        </p:blipFill>
        <p:spPr>
          <a:xfrm>
            <a:off x="2667000" y="739111"/>
            <a:ext cx="7696200" cy="6271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D23B1-0164-450E-901F-E1BB3006535F}"/>
              </a:ext>
            </a:extLst>
          </p:cNvPr>
          <p:cNvSpPr txBox="1"/>
          <p:nvPr/>
        </p:nvSpPr>
        <p:spPr>
          <a:xfrm>
            <a:off x="0" y="3810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</a:t>
            </a:r>
            <a:r>
              <a:rPr lang="en-US" sz="3200" dirty="0" err="1"/>
              <a:t>Có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tròn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D4F4E8-96FA-4D73-BE27-467885FE0097}"/>
              </a:ext>
            </a:extLst>
          </p:cNvPr>
          <p:cNvSpPr/>
          <p:nvPr/>
        </p:nvSpPr>
        <p:spPr>
          <a:xfrm>
            <a:off x="4715280" y="5583028"/>
            <a:ext cx="469641" cy="265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52325B-092C-491A-800C-6CE6A4913AAC}"/>
              </a:ext>
            </a:extLst>
          </p:cNvPr>
          <p:cNvSpPr/>
          <p:nvPr/>
        </p:nvSpPr>
        <p:spPr>
          <a:xfrm>
            <a:off x="6239280" y="5583028"/>
            <a:ext cx="469641" cy="265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E14EF-A4D0-4FE7-AB85-90511ED84898}"/>
              </a:ext>
            </a:extLst>
          </p:cNvPr>
          <p:cNvSpPr/>
          <p:nvPr/>
        </p:nvSpPr>
        <p:spPr>
          <a:xfrm>
            <a:off x="9511003" y="5596883"/>
            <a:ext cx="576944" cy="328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C358C9-AB6A-428B-87D8-CC58BC128C0A}"/>
              </a:ext>
            </a:extLst>
          </p:cNvPr>
          <p:cNvSpPr/>
          <p:nvPr/>
        </p:nvSpPr>
        <p:spPr>
          <a:xfrm>
            <a:off x="7851921" y="5957277"/>
            <a:ext cx="471197" cy="321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3C572-6015-45AB-8D72-518C63A6AAE5}"/>
              </a:ext>
            </a:extLst>
          </p:cNvPr>
          <p:cNvSpPr/>
          <p:nvPr/>
        </p:nvSpPr>
        <p:spPr>
          <a:xfrm>
            <a:off x="4715280" y="5985180"/>
            <a:ext cx="469641" cy="265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07A865-875C-4CA6-9D52-F67C9B3B77AB}"/>
              </a:ext>
            </a:extLst>
          </p:cNvPr>
          <p:cNvSpPr/>
          <p:nvPr/>
        </p:nvSpPr>
        <p:spPr>
          <a:xfrm>
            <a:off x="4715280" y="6389631"/>
            <a:ext cx="469641" cy="265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282A37-2B7C-4F5E-BA6C-2751FB89ABC4}"/>
              </a:ext>
            </a:extLst>
          </p:cNvPr>
          <p:cNvSpPr/>
          <p:nvPr/>
        </p:nvSpPr>
        <p:spPr>
          <a:xfrm>
            <a:off x="7823718" y="6389631"/>
            <a:ext cx="469641" cy="265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037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184</Words>
  <Application>Microsoft Office PowerPoint</Application>
  <PresentationFormat>Widescreen</PresentationFormat>
  <Paragraphs>38</Paragraphs>
  <Slides>11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宋体</vt:lpstr>
      <vt:lpstr>Arial</vt:lpstr>
      <vt:lpstr>Book Antiqua</vt:lpstr>
      <vt:lpstr>Calibri</vt:lpstr>
      <vt:lpstr>Calibri Light</vt:lpstr>
      <vt:lpstr>等线</vt:lpstr>
      <vt:lpstr>HP-087</vt:lpstr>
      <vt:lpstr>HP-168</vt:lpstr>
      <vt:lpstr>Lucida Sans</vt:lpstr>
      <vt:lpstr>Times New Roman</vt:lpstr>
      <vt:lpstr>VnBangkok</vt:lpstr>
      <vt:lpstr>VNbritannic</vt:lpstr>
      <vt:lpstr>Wingdings</vt:lpstr>
      <vt:lpstr>Wingdings 2</vt:lpstr>
      <vt:lpstr>Wingdings 3</vt:lpstr>
      <vt:lpstr>Office Theme</vt:lpstr>
      <vt:lpstr>1_Office Theme</vt:lpstr>
      <vt:lpstr>Apex</vt:lpstr>
      <vt:lpstr>3_Office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</cp:revision>
  <dcterms:created xsi:type="dcterms:W3CDTF">2006-08-16T00:00:00Z</dcterms:created>
  <dcterms:modified xsi:type="dcterms:W3CDTF">2021-11-12T12:55:20Z</dcterms:modified>
</cp:coreProperties>
</file>