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7" r:id="rId3"/>
    <p:sldMasterId id="2147483722" r:id="rId4"/>
    <p:sldMasterId id="2147483734" r:id="rId5"/>
    <p:sldMasterId id="2147483747" r:id="rId6"/>
    <p:sldMasterId id="2147483759" r:id="rId7"/>
  </p:sldMasterIdLst>
  <p:notesMasterIdLst>
    <p:notesMasterId r:id="rId20"/>
  </p:notesMasterIdLst>
  <p:sldIdLst>
    <p:sldId id="263" r:id="rId8"/>
    <p:sldId id="256" r:id="rId9"/>
    <p:sldId id="264" r:id="rId10"/>
    <p:sldId id="265" r:id="rId11"/>
    <p:sldId id="266" r:id="rId12"/>
    <p:sldId id="257" r:id="rId13"/>
    <p:sldId id="267" r:id="rId14"/>
    <p:sldId id="258" r:id="rId15"/>
    <p:sldId id="260" r:id="rId16"/>
    <p:sldId id="262" r:id="rId17"/>
    <p:sldId id="26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97F48-631C-4CB2-ACA7-BE03AB7418A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FBEA5-D663-4DA2-9F49-653CC1B5C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7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3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F83-26CF-4AE7-9E02-055F614A5C9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7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56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95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7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7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5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042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7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07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6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11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3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CCBF-0DA9-4C3E-BA87-C99312EE3B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93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E31ED-9E1E-4F65-9338-780653EBDE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4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797C-1C63-4203-8BE2-95335E40D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8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6AEA-61C8-48D9-A357-EEDB7F20A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0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1CC-C0BF-4DB0-BFEE-77508FB9FC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62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BBFF9-F4F7-4D38-8ACF-E0CDCB1ED4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7101-1571-42E7-A367-03A6236DC5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8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6D31-93E9-4B15-81CA-74B0B6EE5F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39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0E12-6EFF-4114-B209-1F6C1DB401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00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6BBB-6183-4D04-80F3-892F2EE931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02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6517-59EC-458F-A892-61D7ED711B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56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E79C-10EA-4858-BB39-27E3224C12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975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7C3-ABE6-4DC4-8732-E0AD937C82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72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1E0D-75E2-4430-9F3F-C2F8DA6B3A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8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87FA-ABBD-4E40-92F3-E5F4FBBC20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5032-2377-4B17-B3C0-04003646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828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9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7" indent="0">
              <a:buNone/>
              <a:defRPr sz="2000" b="1"/>
            </a:lvl2pPr>
            <a:lvl3pPr marL="913755" indent="0">
              <a:buNone/>
              <a:defRPr sz="1800" b="1"/>
            </a:lvl3pPr>
            <a:lvl4pPr marL="1370631" indent="0">
              <a:buNone/>
              <a:defRPr sz="1600" b="1"/>
            </a:lvl4pPr>
            <a:lvl5pPr marL="1827510" indent="0">
              <a:buNone/>
              <a:defRPr sz="1600" b="1"/>
            </a:lvl5pPr>
            <a:lvl6pPr marL="2284386" indent="0">
              <a:buNone/>
              <a:defRPr sz="1600" b="1"/>
            </a:lvl6pPr>
            <a:lvl7pPr marL="2741263" indent="0">
              <a:buNone/>
              <a:defRPr sz="1600" b="1"/>
            </a:lvl7pPr>
            <a:lvl8pPr marL="3198139" indent="0">
              <a:buNone/>
              <a:defRPr sz="1600" b="1"/>
            </a:lvl8pPr>
            <a:lvl9pPr marL="36550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B7A2-D645-45A2-992B-CC9D7C4CD7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72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49273-9E6D-4DF8-A45E-24822206E0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99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CD1F-23DA-444B-97D4-54D4E652F2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39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7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890C-FED8-47EA-B875-4F9F529584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51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77" indent="0">
              <a:buNone/>
              <a:defRPr sz="2800"/>
            </a:lvl2pPr>
            <a:lvl3pPr marL="913755" indent="0">
              <a:buNone/>
              <a:defRPr sz="2400"/>
            </a:lvl3pPr>
            <a:lvl4pPr marL="1370631" indent="0">
              <a:buNone/>
              <a:defRPr sz="2000"/>
            </a:lvl4pPr>
            <a:lvl5pPr marL="1827510" indent="0">
              <a:buNone/>
              <a:defRPr sz="2000"/>
            </a:lvl5pPr>
            <a:lvl6pPr marL="2284386" indent="0">
              <a:buNone/>
              <a:defRPr sz="2000"/>
            </a:lvl6pPr>
            <a:lvl7pPr marL="2741263" indent="0">
              <a:buNone/>
              <a:defRPr sz="2000"/>
            </a:lvl7pPr>
            <a:lvl8pPr marL="3198139" indent="0">
              <a:buNone/>
              <a:defRPr sz="2000"/>
            </a:lvl8pPr>
            <a:lvl9pPr marL="36550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7" indent="0">
              <a:buNone/>
              <a:defRPr sz="1200"/>
            </a:lvl2pPr>
            <a:lvl3pPr marL="913755" indent="0">
              <a:buNone/>
              <a:defRPr sz="1000"/>
            </a:lvl3pPr>
            <a:lvl4pPr marL="1370631" indent="0">
              <a:buNone/>
              <a:defRPr sz="900"/>
            </a:lvl4pPr>
            <a:lvl5pPr marL="1827510" indent="0">
              <a:buNone/>
              <a:defRPr sz="900"/>
            </a:lvl5pPr>
            <a:lvl6pPr marL="2284386" indent="0">
              <a:buNone/>
              <a:defRPr sz="900"/>
            </a:lvl6pPr>
            <a:lvl7pPr marL="2741263" indent="0">
              <a:buNone/>
              <a:defRPr sz="900"/>
            </a:lvl7pPr>
            <a:lvl8pPr marL="3198139" indent="0">
              <a:buNone/>
              <a:defRPr sz="900"/>
            </a:lvl8pPr>
            <a:lvl9pPr marL="36550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FBA00-F3A9-4472-84BA-48D14F1FDD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76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CCB2-0D27-4A2C-B271-5364D88E6AB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10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123CA-027F-4D30-A85F-4B67D5AC9C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762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CD2F0-517F-44B9-945B-41D2DA05F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206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338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56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6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65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824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76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48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27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924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3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646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50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59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591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40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71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3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0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85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43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B9267-1ED7-442C-A12E-BD0C92D86A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92ECD-C80D-44C2-9038-802CCCDDD9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1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0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7ADE53-7406-4911-BD6D-88B915BFD9C1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4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88" rIns="91375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75" tIns="45688" rIns="91375" bIns="4568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0EDAD-31B8-4B80-880D-C41A22FA97B3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3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51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24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00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77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55" indent="-228438" algn="l" defTabSz="9137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7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1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0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86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63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39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15" algn="l" defTabSz="9137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6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6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59.xml"/><Relationship Id="rId7" Type="http://schemas.microsoft.com/office/2007/relationships/hdphoto" Target="../media/hdphoto1.wdp"/><Relationship Id="rId12" Type="http://schemas.openxmlformats.org/officeDocument/2006/relationships/image" Target="../media/image7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jpeg"/><Relationship Id="rId5" Type="http://schemas.openxmlformats.org/officeDocument/2006/relationships/image" Target="../media/image2.png"/><Relationship Id="rId15" Type="http://schemas.openxmlformats.org/officeDocument/2006/relationships/image" Target="../media/image10.wmf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8636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55" r="100000">
                        <a14:foregroundMark x1="26350" y1="72495" x2="18658" y2="82696"/>
                        <a14:foregroundMark x1="44354" y1="83607" x2="40426" y2="96721"/>
                        <a14:foregroundMark x1="63011" y1="78871" x2="66939" y2="87432"/>
                        <a14:foregroundMark x1="80687" y1="64299" x2="87234" y2="66120"/>
                        <a14:foregroundMark x1="81833" y1="43898" x2="86088" y2="41348"/>
                        <a14:foregroundMark x1="71195" y1="26412" x2="77578" y2="20036"/>
                        <a14:foregroundMark x1="56301" y1="12022" x2="54992" y2="17486"/>
                        <a14:foregroundMark x1="32897" y1="14026" x2="34043" y2="20401"/>
                        <a14:foregroundMark x1="18167" y1="29508" x2="22422" y2="33333"/>
                        <a14:foregroundMark x1="9002" y1="55556" x2="18658" y2="55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87" y="395807"/>
            <a:ext cx="1179567" cy="14131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86" y="-1"/>
            <a:ext cx="1423608" cy="2496887"/>
          </a:xfrm>
          <a:prstGeom prst="rect">
            <a:avLst/>
          </a:prstGeom>
        </p:spPr>
      </p:pic>
      <p:pic>
        <p:nvPicPr>
          <p:cNvPr id="11" name="Raphaël Beau - Micmacs A La G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39677" y="-609600"/>
            <a:ext cx="457200" cy="609600"/>
          </a:xfrm>
          <a:prstGeom prst="rect">
            <a:avLst/>
          </a:prstGeom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5078841" y="2073445"/>
            <a:ext cx="1739403" cy="1005761"/>
            <a:chOff x="5225" y="9335"/>
            <a:chExt cx="2520" cy="1750"/>
          </a:xfrm>
        </p:grpSpPr>
        <p:sp>
          <p:nvSpPr>
            <p:cNvPr id="1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11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pic>
          <p:nvPicPr>
            <p:cNvPr id="16" name="Picture 26" descr="cosmoS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4" descr="BOOK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>
                  <a:solidFill>
                    <a:prstClr val="black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VNbritannic"/>
                  <a:cs typeface="Arial" charset="0"/>
                </a:rPr>
                <a:t>NÀM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3180484" y="3214168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</p:spTree>
    <p:extLst>
      <p:ext uri="{BB962C8B-B14F-4D97-AF65-F5344CB8AC3E}">
        <p14:creationId xmlns:p14="http://schemas.microsoft.com/office/powerpoint/2010/main" val="4133362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2" t="37957" r="7015" b="50000"/>
          <a:stretch/>
        </p:blipFill>
        <p:spPr>
          <a:xfrm>
            <a:off x="304799" y="846383"/>
            <a:ext cx="11668771" cy="24382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27197"/>
            <a:ext cx="6867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341402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t="55204" r="4821" b="32753"/>
          <a:stretch/>
        </p:blipFill>
        <p:spPr>
          <a:xfrm>
            <a:off x="685799" y="4210184"/>
            <a:ext cx="11213013" cy="23430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86200" y="2561302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10046110" y="2652251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5758184" y="5886735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1752600" y="6038466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45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23456" y="112272"/>
            <a:ext cx="891144" cy="8783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13" y="1143025"/>
            <a:ext cx="8336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2" t="78280" r="31078" b="6236"/>
          <a:stretch/>
        </p:blipFill>
        <p:spPr>
          <a:xfrm>
            <a:off x="2345223" y="3389392"/>
            <a:ext cx="7255978" cy="3392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36854" y="107402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3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5465" y="1905025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73212" y="236220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4255" y="1918653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5156" y="182631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7</a:t>
            </a:r>
            <a:endParaRPr lang="vi-VN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9" y="5570539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floral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6" y="5715000"/>
            <a:ext cx="82391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4" y="311151"/>
            <a:ext cx="1335087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3" descr="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1" y="4030664"/>
            <a:ext cx="1801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WordArt 4"/>
          <p:cNvSpPr>
            <a:spLocks noChangeArrowheads="1" noChangeShapeType="1" noTextEdit="1"/>
          </p:cNvSpPr>
          <p:nvPr/>
        </p:nvSpPr>
        <p:spPr bwMode="auto">
          <a:xfrm>
            <a:off x="3770313" y="366713"/>
            <a:ext cx="5181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hành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4039" name="Rectangle 3"/>
          <p:cNvSpPr txBox="1">
            <a:spLocks noChangeArrowheads="1"/>
          </p:cNvSpPr>
          <p:nvPr/>
        </p:nvSpPr>
        <p:spPr bwMode="auto">
          <a:xfrm>
            <a:off x="2743200" y="1458913"/>
            <a:ext cx="6408738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88" rIns="91375" bIns="4568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5"/>
              </a:buBlip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2932113" y="4346575"/>
            <a:ext cx="6858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314899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3" y="1914141"/>
            <a:ext cx="10286997" cy="2239281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  <a:p>
              <a:pPr algn="ctr"/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VUÔNG, HÌNH TRÒN,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4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endPara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12192000" cy="2033214"/>
            <a:chOff x="0" y="0"/>
            <a:chExt cx="9144000" cy="2033214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84261" y="94570"/>
              <a:ext cx="2222000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21403987">
              <a:off x="554611" y="602227"/>
              <a:ext cx="1288056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61181" y="411276"/>
            <a:ext cx="7569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/>
              <a:t>2</a:t>
            </a:r>
            <a:endParaRPr lang="vi-VN" sz="8800" b="1" dirty="0"/>
          </a:p>
        </p:txBody>
      </p:sp>
      <p:sp>
        <p:nvSpPr>
          <p:cNvPr id="11" name="Rectangle 10"/>
          <p:cNvSpPr/>
          <p:nvPr/>
        </p:nvSpPr>
        <p:spPr>
          <a:xfrm>
            <a:off x="3467884" y="308039"/>
            <a:ext cx="76961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LÀM QUEN VỚI MỘT 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SỐ 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HÌNH PHẲNG</a:t>
            </a:r>
            <a:endParaRPr lang="vi-VN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895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9933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0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"/>
            <a:ext cx="12192000" cy="686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39"/>
            <a:ext cx="5219700" cy="16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497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3588"/>
            <a:ext cx="16129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3124200" y="3519488"/>
            <a:ext cx="381000" cy="1143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5562600" y="3519488"/>
            <a:ext cx="375634" cy="10668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99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G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28" y="1896751"/>
            <a:ext cx="22129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21" b="100000" l="3620" r="100000">
                        <a14:foregroundMark x1="37557" y1="73529" x2="38914" y2="86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5340" cy="26640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9316" y="286590"/>
            <a:ext cx="276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dirty="0" err="1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6994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2514600" y="25146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 flipH="1">
            <a:off x="5181600" y="24384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H="1">
            <a:off x="7620000" y="2667000"/>
            <a:ext cx="457200" cy="152400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49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859" y="3779362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6780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29129"/>
            <a:ext cx="106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6858000" y="1295402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4343400" y="1143004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9265">
            <a:off x="1828800" y="1143004"/>
            <a:ext cx="253365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76201" y="24356"/>
            <a:ext cx="1828800" cy="83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6" t="34902" r="50381" b="54409"/>
          <a:stretch/>
        </p:blipFill>
        <p:spPr>
          <a:xfrm>
            <a:off x="381000" y="967266"/>
            <a:ext cx="4876800" cy="2718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40" t="34745" r="10466" b="54409"/>
          <a:stretch/>
        </p:blipFill>
        <p:spPr>
          <a:xfrm>
            <a:off x="6553200" y="981121"/>
            <a:ext cx="4998970" cy="270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5" t="44941" r="45891" b="42801"/>
          <a:stretch/>
        </p:blipFill>
        <p:spPr>
          <a:xfrm>
            <a:off x="228600" y="3823180"/>
            <a:ext cx="5233366" cy="2806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5" t="44941" r="7242" b="42801"/>
          <a:stretch/>
        </p:blipFill>
        <p:spPr>
          <a:xfrm>
            <a:off x="6553199" y="3685481"/>
            <a:ext cx="5185035" cy="29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546"/>
            <a:ext cx="12192000" cy="68636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838201"/>
            <a:ext cx="6934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THƯ GIÃN</a:t>
            </a:r>
          </a:p>
        </p:txBody>
      </p:sp>
      <p:pic>
        <p:nvPicPr>
          <p:cNvPr id="6" name="Một Con Vịt - Nhạc Thiếu Nhi hoạt hình một đàn vịt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67148" y="212091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74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52400" y="152400"/>
            <a:ext cx="738744" cy="609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vi-VN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1144" y="152400"/>
            <a:ext cx="5969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67957" r="5215" b="5591"/>
          <a:stretch/>
        </p:blipFill>
        <p:spPr>
          <a:xfrm>
            <a:off x="891144" y="824344"/>
            <a:ext cx="10413436" cy="59574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514600" y="1600200"/>
            <a:ext cx="3406877" cy="16764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86000" y="4419600"/>
            <a:ext cx="3635477" cy="175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43200" y="4495800"/>
            <a:ext cx="3178279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7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20782"/>
            <a:ext cx="685800" cy="58881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t="7527" r="6883" b="80430"/>
          <a:stretch/>
        </p:blipFill>
        <p:spPr>
          <a:xfrm>
            <a:off x="228600" y="641558"/>
            <a:ext cx="11575344" cy="2418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385" y="-36731"/>
            <a:ext cx="656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711" y="3227246"/>
            <a:ext cx="7396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b)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1" t="22086" r="6356" b="65871"/>
          <a:stretch/>
        </p:blipFill>
        <p:spPr>
          <a:xfrm>
            <a:off x="531781" y="4056444"/>
            <a:ext cx="11660219" cy="243646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810000" y="2222330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806972" y="212142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1905000" y="586033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8077200" y="5860337"/>
            <a:ext cx="762000" cy="7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7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136</Words>
  <Application>Microsoft Office PowerPoint</Application>
  <PresentationFormat>Widescreen</PresentationFormat>
  <Paragraphs>33</Paragraphs>
  <Slides>12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5" baseType="lpstr">
      <vt:lpstr>宋体</vt:lpstr>
      <vt:lpstr>Arial</vt:lpstr>
      <vt:lpstr>Arial-SGK-TV</vt:lpstr>
      <vt:lpstr>Book Antiqua</vt:lpstr>
      <vt:lpstr>Calibri</vt:lpstr>
      <vt:lpstr>Calibri Light</vt:lpstr>
      <vt:lpstr>等线</vt:lpstr>
      <vt:lpstr>HP-087</vt:lpstr>
      <vt:lpstr>HP-168</vt:lpstr>
      <vt:lpstr>Lucida Sans</vt:lpstr>
      <vt:lpstr>Times New Roman</vt:lpstr>
      <vt:lpstr>VnBangkok</vt:lpstr>
      <vt:lpstr>VNbritannic</vt:lpstr>
      <vt:lpstr>Wingdings</vt:lpstr>
      <vt:lpstr>Wingdings 2</vt:lpstr>
      <vt:lpstr>Wingdings 3</vt:lpstr>
      <vt:lpstr>Office Theme</vt:lpstr>
      <vt:lpstr>1_Office Theme</vt:lpstr>
      <vt:lpstr>2_Office Theme</vt:lpstr>
      <vt:lpstr>Apex</vt:lpstr>
      <vt:lpstr>3_Office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14</cp:revision>
  <dcterms:created xsi:type="dcterms:W3CDTF">2006-08-16T00:00:00Z</dcterms:created>
  <dcterms:modified xsi:type="dcterms:W3CDTF">2021-11-12T12:54:05Z</dcterms:modified>
</cp:coreProperties>
</file>