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73" r:id="rId3"/>
    <p:sldId id="303" r:id="rId4"/>
    <p:sldId id="277" r:id="rId5"/>
    <p:sldId id="279" r:id="rId6"/>
    <p:sldId id="280" r:id="rId7"/>
    <p:sldId id="278" r:id="rId8"/>
    <p:sldId id="289" r:id="rId9"/>
    <p:sldId id="281" r:id="rId10"/>
    <p:sldId id="283" r:id="rId11"/>
    <p:sldId id="284" r:id="rId12"/>
    <p:sldId id="285" r:id="rId13"/>
    <p:sldId id="261" r:id="rId14"/>
    <p:sldId id="262" r:id="rId15"/>
    <p:sldId id="264" r:id="rId16"/>
    <p:sldId id="302" r:id="rId17"/>
    <p:sldId id="290" r:id="rId18"/>
    <p:sldId id="291" r:id="rId19"/>
    <p:sldId id="292" r:id="rId20"/>
    <p:sldId id="293" r:id="rId21"/>
    <p:sldId id="294" r:id="rId22"/>
    <p:sldId id="295" r:id="rId23"/>
    <p:sldId id="265" r:id="rId24"/>
    <p:sldId id="266" r:id="rId25"/>
    <p:sldId id="268" r:id="rId26"/>
    <p:sldId id="269" r:id="rId27"/>
    <p:sldId id="270" r:id="rId28"/>
    <p:sldId id="27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16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41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3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09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49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3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69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93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60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80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1A064-F88B-456A-BC3E-22CDB0672470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019AA-5E1F-45BB-816A-FC962DE29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27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6.wdp"/><Relationship Id="rId18" Type="http://schemas.openxmlformats.org/officeDocument/2006/relationships/image" Target="../media/image31.png"/><Relationship Id="rId3" Type="http://schemas.openxmlformats.org/officeDocument/2006/relationships/image" Target="../media/image23.png"/><Relationship Id="rId21" Type="http://schemas.openxmlformats.org/officeDocument/2006/relationships/image" Target="../media/image33.pn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17" Type="http://schemas.microsoft.com/office/2007/relationships/hdphoto" Target="../media/hdphoto8.wdp"/><Relationship Id="rId2" Type="http://schemas.openxmlformats.org/officeDocument/2006/relationships/image" Target="../media/image22.jpeg"/><Relationship Id="rId16" Type="http://schemas.openxmlformats.org/officeDocument/2006/relationships/image" Target="../media/image30.png"/><Relationship Id="rId20" Type="http://schemas.openxmlformats.org/officeDocument/2006/relationships/slide" Target="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7.wdp"/><Relationship Id="rId10" Type="http://schemas.openxmlformats.org/officeDocument/2006/relationships/image" Target="../media/image27.png"/><Relationship Id="rId19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2.png"/><Relationship Id="rId3" Type="http://schemas.microsoft.com/office/2007/relationships/hdphoto" Target="../media/hdphoto5.wdp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image" Target="../media/image36.gif"/><Relationship Id="rId15" Type="http://schemas.openxmlformats.org/officeDocument/2006/relationships/image" Target="../media/image21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microsoft.com/office/2007/relationships/hdphoto" Target="../media/hdphoto9.wdp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microsoft.com/office/2007/relationships/hdphoto" Target="../media/hdphoto10.wdp"/><Relationship Id="rId12" Type="http://schemas.openxmlformats.org/officeDocument/2006/relationships/image" Target="../media/image32.png"/><Relationship Id="rId2" Type="http://schemas.openxmlformats.org/officeDocument/2006/relationships/image" Target="../media/image22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openxmlformats.org/officeDocument/2006/relationships/image" Target="../media/image31.png"/><Relationship Id="rId4" Type="http://schemas.openxmlformats.org/officeDocument/2006/relationships/image" Target="../media/image36.gif"/><Relationship Id="rId9" Type="http://schemas.microsoft.com/office/2007/relationships/hdphoto" Target="../media/hdphoto9.wdp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microsoft.com/office/2007/relationships/hdphoto" Target="../media/hdphoto11.wdp"/><Relationship Id="rId12" Type="http://schemas.openxmlformats.org/officeDocument/2006/relationships/image" Target="../media/image32.png"/><Relationship Id="rId17" Type="http://schemas.openxmlformats.org/officeDocument/2006/relationships/image" Target="../media/image21.png"/><Relationship Id="rId2" Type="http://schemas.openxmlformats.org/officeDocument/2006/relationships/image" Target="../media/image46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8.png"/><Relationship Id="rId10" Type="http://schemas.openxmlformats.org/officeDocument/2006/relationships/image" Target="../media/image31.png"/><Relationship Id="rId4" Type="http://schemas.openxmlformats.org/officeDocument/2006/relationships/image" Target="../media/image36.gif"/><Relationship Id="rId9" Type="http://schemas.microsoft.com/office/2007/relationships/hdphoto" Target="../media/hdphoto9.wdp"/><Relationship Id="rId1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3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21.png"/><Relationship Id="rId10" Type="http://schemas.openxmlformats.org/officeDocument/2006/relationships/image" Target="../media/image40.png"/><Relationship Id="rId4" Type="http://schemas.openxmlformats.org/officeDocument/2006/relationships/image" Target="../media/image36.gif"/><Relationship Id="rId9" Type="http://schemas.openxmlformats.org/officeDocument/2006/relationships/image" Target="../media/image31.png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microsoft.com/office/2007/relationships/hdphoto" Target="../media/hdphoto13.wdp"/><Relationship Id="rId12" Type="http://schemas.openxmlformats.org/officeDocument/2006/relationships/image" Target="../media/image32.png"/><Relationship Id="rId2" Type="http://schemas.openxmlformats.org/officeDocument/2006/relationships/image" Target="../media/image46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31.png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6.gif"/><Relationship Id="rId9" Type="http://schemas.microsoft.com/office/2007/relationships/hdphoto" Target="../media/hdphoto9.wdp"/><Relationship Id="rId1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5.xml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slide" Target="slide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slide" Target="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9.jpe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3691" y="1129210"/>
            <a:ext cx="9144000" cy="1058573"/>
          </a:xfrm>
        </p:spPr>
        <p:txBody>
          <a:bodyPr>
            <a:normAutofit/>
          </a:bodyPr>
          <a:lstStyle/>
          <a:p>
            <a:r>
              <a:rPr lang="en-US" sz="6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818915"/>
            <a:ext cx="119664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6: LUYỆN TẬP CHUNG</a:t>
            </a:r>
            <a:endParaRPr lang="en-US" sz="7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3498" y="4423383"/>
            <a:ext cx="2547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1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245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663440" y="1009415"/>
            <a:ext cx="3255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rcRect b="52161"/>
          <a:stretch>
            <a:fillRect/>
          </a:stretch>
        </p:blipFill>
        <p:spPr>
          <a:xfrm>
            <a:off x="1030515" y="4483161"/>
            <a:ext cx="7948022" cy="2048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245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389120" y="1009415"/>
            <a:ext cx="3918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rcRect t="49534"/>
          <a:stretch>
            <a:fillRect/>
          </a:stretch>
        </p:blipFill>
        <p:spPr>
          <a:xfrm>
            <a:off x="1370149" y="4392492"/>
            <a:ext cx="8194765" cy="2160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245"/>
            <a:ext cx="12366171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360" y="4203806"/>
            <a:ext cx="6492240" cy="2471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rcRect b="52161"/>
          <a:stretch>
            <a:fillRect/>
          </a:stretch>
        </p:blipFill>
        <p:spPr>
          <a:xfrm>
            <a:off x="2739012" y="391885"/>
            <a:ext cx="7072646" cy="1814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ounded Rectangle 11"/>
          <p:cNvSpPr/>
          <p:nvPr/>
        </p:nvSpPr>
        <p:spPr>
          <a:xfrm>
            <a:off x="2605373" y="674160"/>
            <a:ext cx="753125" cy="6248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69" y="355190"/>
            <a:ext cx="7607193" cy="46478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504" y="0"/>
            <a:ext cx="6648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32765" y="5134285"/>
            <a:ext cx="4759235" cy="6333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ô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tô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bay</a:t>
            </a:r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1749" y="5948581"/>
            <a:ext cx="4759235" cy="6481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ô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tô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bay</a:t>
            </a:r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504" y="5163565"/>
            <a:ext cx="4445726" cy="6245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24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ô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tô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ít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bay</a:t>
            </a:r>
            <a:r>
              <a:rPr lang="en-US" sz="2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0" y="5163565"/>
            <a:ext cx="561703" cy="6245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5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471"/>
            <a:ext cx="10515600" cy="1277471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000" b="1" i="1" smtClean="0">
                <a:ln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  <a:endParaRPr lang="en-US" sz="9000" b="1" i="1">
              <a:ln/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096532"/>
            <a:ext cx="6349206" cy="3809524"/>
          </a:xfrm>
        </p:spPr>
      </p:pic>
    </p:spTree>
    <p:extLst>
      <p:ext uri="{BB962C8B-B14F-4D97-AF65-F5344CB8AC3E}">
        <p14:creationId xmlns:p14="http://schemas.microsoft.com/office/powerpoint/2010/main" val="296852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2030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55" y="584775"/>
            <a:ext cx="11897092" cy="5762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266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846943" cy="643404"/>
          </a:xfrm>
          <a:noFill/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r="74561" b="56113"/>
          <a:stretch>
            <a:fillRect/>
          </a:stretch>
        </p:blipFill>
        <p:spPr>
          <a:xfrm>
            <a:off x="3178906" y="1008530"/>
            <a:ext cx="5386870" cy="4501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1"/>
            <a:ext cx="7515539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A. 7 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300" dirty="0" smtClean="0">
                <a:solidFill>
                  <a:srgbClr val="0000FF"/>
                </a:solidFill>
              </a:rPr>
              <a:t>B.8</a:t>
            </a:r>
            <a:endParaRPr lang="en-US" sz="5300" dirty="0">
              <a:solidFill>
                <a:srgbClr val="0000FF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300" dirty="0" smtClean="0">
                <a:solidFill>
                  <a:srgbClr val="0000FF"/>
                </a:solidFill>
              </a:rPr>
              <a:t>C.9</a:t>
            </a:r>
            <a:endParaRPr lang="en-US" sz="5300" dirty="0">
              <a:solidFill>
                <a:srgbClr val="0000FF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D. 10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/>
          <a:srcRect l="39229" t="4762" r="39098" b="59673"/>
          <a:stretch/>
        </p:blipFill>
        <p:spPr>
          <a:xfrm>
            <a:off x="4791093" y="430423"/>
            <a:ext cx="2353235" cy="1506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6" grpId="0" animBg="1"/>
      <p:bldP spid="6" grpId="1" animBg="1"/>
      <p:bldP spid="6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A. 3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300" dirty="0" smtClean="0">
                <a:solidFill>
                  <a:srgbClr val="0000FF"/>
                </a:solidFill>
              </a:rPr>
              <a:t>B. 4</a:t>
            </a:r>
            <a:endParaRPr lang="en-US" sz="5300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300" dirty="0" smtClean="0">
                <a:solidFill>
                  <a:srgbClr val="0000FF"/>
                </a:solidFill>
              </a:rPr>
              <a:t>C. 5</a:t>
            </a:r>
            <a:endParaRPr lang="en-US" sz="5300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300" dirty="0" smtClean="0">
                <a:solidFill>
                  <a:srgbClr val="0000FF"/>
                </a:solidFill>
              </a:rPr>
              <a:t>D.6</a:t>
            </a:r>
            <a:endParaRPr lang="en-US" sz="5300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0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6"/>
          <a:srcRect l="75301" t="4438" b="60275"/>
          <a:stretch/>
        </p:blipFill>
        <p:spPr>
          <a:xfrm>
            <a:off x="4496075" y="355000"/>
            <a:ext cx="2527299" cy="1748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5383" y="1538067"/>
            <a:ext cx="8257736" cy="120032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A.7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300" dirty="0" smtClean="0">
                <a:solidFill>
                  <a:srgbClr val="0000FF"/>
                </a:solidFill>
              </a:rPr>
              <a:t>B.8</a:t>
            </a:r>
            <a:endParaRPr lang="en-US" sz="5300" dirty="0">
              <a:solidFill>
                <a:srgbClr val="0000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300" dirty="0" smtClean="0">
                <a:solidFill>
                  <a:srgbClr val="0000FF"/>
                </a:solidFill>
              </a:rPr>
              <a:t>C.9</a:t>
            </a:r>
            <a:endParaRPr lang="en-US" sz="5300" dirty="0">
              <a:solidFill>
                <a:srgbClr val="0000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300" dirty="0" smtClean="0">
                <a:solidFill>
                  <a:srgbClr val="0000FF"/>
                </a:solidFill>
              </a:rPr>
              <a:t>D.10</a:t>
            </a:r>
            <a:endParaRPr lang="en-US" sz="5300" dirty="0">
              <a:solidFill>
                <a:srgbClr val="0000FF"/>
              </a:solidFill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/>
          <a:srcRect t="53823" r="76566" b="6984"/>
          <a:stretch/>
        </p:blipFill>
        <p:spPr>
          <a:xfrm>
            <a:off x="4521201" y="581515"/>
            <a:ext cx="2584261" cy="1615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A.7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300" dirty="0" smtClean="0">
                <a:solidFill>
                  <a:srgbClr val="0000FF"/>
                </a:solidFill>
              </a:rPr>
              <a:t>B.8</a:t>
            </a:r>
            <a:endParaRPr lang="en-US" sz="5300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300" dirty="0" smtClean="0">
                <a:solidFill>
                  <a:srgbClr val="0000FF"/>
                </a:solidFill>
              </a:rPr>
              <a:t>C.9</a:t>
            </a:r>
            <a:endParaRPr lang="en-US" sz="5300" dirty="0">
              <a:solidFill>
                <a:srgbClr val="0000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300" dirty="0" smtClean="0">
                <a:solidFill>
                  <a:srgbClr val="0000FF"/>
                </a:solidFill>
              </a:rPr>
              <a:t>D.10</a:t>
            </a:r>
            <a:endParaRPr lang="en-US" sz="5300" dirty="0">
              <a:solidFill>
                <a:srgbClr val="0000FF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/>
          <a:srcRect l="39821" t="56868" r="39597" b="8544"/>
          <a:stretch/>
        </p:blipFill>
        <p:spPr>
          <a:xfrm>
            <a:off x="4645258" y="357724"/>
            <a:ext cx="2355555" cy="1506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4064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A.5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300" dirty="0" smtClean="0">
                <a:solidFill>
                  <a:srgbClr val="0000FF"/>
                </a:solidFill>
              </a:rPr>
              <a:t>B. 8</a:t>
            </a:r>
            <a:endParaRPr lang="en-US" sz="5300" dirty="0">
              <a:solidFill>
                <a:srgbClr val="0000FF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300" dirty="0" smtClean="0">
                <a:solidFill>
                  <a:srgbClr val="0000FF"/>
                </a:solidFill>
              </a:rPr>
              <a:t>C.7</a:t>
            </a:r>
            <a:endParaRPr lang="en-US" sz="5300" dirty="0">
              <a:solidFill>
                <a:srgbClr val="0000FF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300" dirty="0" smtClean="0">
                <a:solidFill>
                  <a:srgbClr val="0000FF"/>
                </a:solidFill>
              </a:rPr>
              <a:t>D.6</a:t>
            </a:r>
            <a:endParaRPr lang="en-US" sz="5300" dirty="0">
              <a:solidFill>
                <a:srgbClr val="0000FF"/>
              </a:solidFill>
            </a:endParaRP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0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/>
          <a:srcRect l="77100" t="56078" b="7850"/>
          <a:stretch/>
        </p:blipFill>
        <p:spPr>
          <a:xfrm>
            <a:off x="4787755" y="384773"/>
            <a:ext cx="2650212" cy="1662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704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Số ?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44576"/>
            <a:ext cx="8942295" cy="4333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576" y="1070094"/>
            <a:ext cx="2347084" cy="4082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11091624" y="2106291"/>
            <a:ext cx="858083" cy="7798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091624" y="3111549"/>
            <a:ext cx="858083" cy="7798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144618" y="4095911"/>
            <a:ext cx="858083" cy="7798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3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650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690"/>
            <a:ext cx="8493659" cy="4593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123" y="707886"/>
            <a:ext cx="2636406" cy="456114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791984" y="4016941"/>
            <a:ext cx="858083" cy="7798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802974" y="2988458"/>
            <a:ext cx="858083" cy="7798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802975" y="1959975"/>
            <a:ext cx="858083" cy="7798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21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8565" y="484514"/>
            <a:ext cx="10865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66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sz="66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66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66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66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  <a:endParaRPr lang="en-US" sz="66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4088" y="3866191"/>
            <a:ext cx="1719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6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1468" y="3866191"/>
            <a:ext cx="1734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3399" y="3866191"/>
            <a:ext cx="2255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434767" y="4009900"/>
            <a:ext cx="984397" cy="87195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latin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4088" y="1592510"/>
            <a:ext cx="6826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&gt;, &lt;, =? 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….. 7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47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4873" y="45762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7754" y="3398161"/>
            <a:ext cx="1992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51047" y="3495582"/>
            <a:ext cx="2021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49871" y="3495583"/>
            <a:ext cx="1601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466849" y="3470014"/>
            <a:ext cx="807167" cy="94380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latin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5885" y="1459169"/>
            <a:ext cx="71339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, …. , 9 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6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3825" y="462615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1229" y="2593272"/>
            <a:ext cx="4939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1228" y="3750190"/>
            <a:ext cx="5130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61229" y="4765852"/>
            <a:ext cx="4939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6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2 toa tàu.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905744" y="2714488"/>
            <a:ext cx="866656" cy="91301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latin typeface="Arial" charset="0"/>
              <a:cs typeface="Arial" charset="0"/>
            </a:endParaRPr>
          </a:p>
        </p:txBody>
      </p:sp>
      <p:pic>
        <p:nvPicPr>
          <p:cNvPr id="1026" name="Picture 2" descr="Kết quả hình ảnh cho hình ảnh tàu hỏa | Hình ảnh, Hoạt hình, H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99" y="1502887"/>
            <a:ext cx="6299047" cy="453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3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Top 60 Hình nền powerpoint kết thúc đẹp nhất cuối slide | Hình nề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47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 descr="Hinh Nen Dep Cho Powerpoint - Paimin Gamb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2" y="-1836"/>
            <a:ext cx="12192000" cy="685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0" y="-292"/>
            <a:ext cx="10685417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2743201" y="125995"/>
            <a:ext cx="6451799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Đức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Hùng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874521" y="3738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Đặng</a:t>
              </a:r>
              <a:r>
                <a:rPr lang="en-US" dirty="0" smtClean="0"/>
                <a:t> </a:t>
              </a:r>
              <a:r>
                <a:rPr lang="en-US" dirty="0" err="1" smtClean="0"/>
                <a:t>Ngọc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Trọng</a:t>
              </a:r>
              <a:r>
                <a:rPr lang="en-US" dirty="0" smtClean="0"/>
                <a:t> </a:t>
              </a:r>
              <a:r>
                <a:rPr lang="en-US" dirty="0" err="1" smtClean="0"/>
                <a:t>Hiếu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FF0000"/>
                  </a:solidFill>
                </a:rPr>
                <a:t>Lê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Ngọc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80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ĐÌnh</a:t>
              </a:r>
              <a:r>
                <a:rPr lang="en-US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Phong</a:t>
              </a:r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39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Khánh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Hưng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4434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Minh </a:t>
              </a:r>
              <a:r>
                <a:rPr lang="en-US" dirty="0" err="1" smtClean="0"/>
                <a:t>Nhật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678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 </a:t>
              </a:r>
              <a:r>
                <a:rPr lang="en-US" dirty="0" err="1" smtClean="0"/>
                <a:t>Vĩnh</a:t>
              </a:r>
              <a:r>
                <a:rPr lang="en-US" dirty="0" smtClean="0"/>
                <a:t> </a:t>
              </a:r>
              <a:r>
                <a:rPr lang="en-US" dirty="0" err="1" smtClean="0"/>
                <a:t>Khang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298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Khánh</a:t>
              </a:r>
              <a:r>
                <a:rPr lang="en-US" dirty="0" smtClean="0"/>
                <a:t> Ly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661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Quang</a:t>
              </a:r>
              <a:r>
                <a:rPr lang="en-US" dirty="0" smtClean="0"/>
                <a:t> </a:t>
              </a:r>
              <a:r>
                <a:rPr lang="en-US" dirty="0" err="1" smtClean="0"/>
                <a:t>Vinh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669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Gia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Khánh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518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Thùy</a:t>
              </a:r>
              <a:r>
                <a:rPr lang="en-US" dirty="0" smtClean="0"/>
                <a:t> </a:t>
              </a:r>
              <a:r>
                <a:rPr lang="en-US" dirty="0" err="1" smtClean="0"/>
                <a:t>Linh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465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Quang</a:t>
              </a:r>
              <a:r>
                <a:rPr lang="en-US" dirty="0" smtClean="0"/>
                <a:t> </a:t>
              </a:r>
              <a:r>
                <a:rPr lang="en-US" dirty="0" err="1" smtClean="0"/>
                <a:t>MInh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Hoàng</a:t>
              </a:r>
              <a:r>
                <a:rPr lang="en-US" dirty="0" smtClean="0"/>
                <a:t> </a:t>
              </a:r>
              <a:r>
                <a:rPr lang="en-US" dirty="0" err="1" smtClean="0"/>
                <a:t>Hiệp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FFFF00"/>
                  </a:solidFill>
                </a:rPr>
                <a:t>Gia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Hưng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Thảo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Tiên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190381" y="377437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accent1">
                      <a:lumMod val="50000"/>
                    </a:schemeClr>
                  </a:solidFill>
                </a:rPr>
                <a:t>Công</a:t>
              </a:r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</a:rPr>
                <a:t> Minh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FF00FF"/>
                  </a:solidFill>
                </a:rPr>
                <a:t>Hoàng</a:t>
              </a:r>
              <a:r>
                <a:rPr lang="en-US" dirty="0" smtClean="0">
                  <a:solidFill>
                    <a:srgbClr val="FF00FF"/>
                  </a:solidFill>
                </a:rPr>
                <a:t> </a:t>
              </a:r>
              <a:r>
                <a:rPr lang="en-US" dirty="0" err="1" smtClean="0">
                  <a:solidFill>
                    <a:srgbClr val="FF00FF"/>
                  </a:solidFill>
                </a:rPr>
                <a:t>Hải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Hoàng</a:t>
              </a:r>
              <a:r>
                <a:rPr lang="en-US" dirty="0" smtClean="0"/>
                <a:t> </a:t>
              </a:r>
              <a:r>
                <a:rPr lang="en-US" dirty="0" err="1" smtClean="0"/>
                <a:t>Bảo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Hồng</a:t>
              </a:r>
              <a:r>
                <a:rPr lang="en-US" dirty="0" smtClean="0"/>
                <a:t> </a:t>
              </a:r>
              <a:r>
                <a:rPr lang="en-US" dirty="0" err="1" smtClean="0"/>
                <a:t>Hạnh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FF0000"/>
                  </a:solidFill>
                </a:rPr>
                <a:t>Anh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Thư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8" y="2147591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2060"/>
                  </a:solidFill>
                </a:rPr>
                <a:t>Nam </a:t>
              </a:r>
              <a:r>
                <a:rPr lang="en-US" dirty="0" err="1" smtClean="0">
                  <a:solidFill>
                    <a:srgbClr val="002060"/>
                  </a:solidFill>
                </a:rPr>
                <a:t>Khánh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9106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Anh</a:t>
              </a:r>
              <a:r>
                <a:rPr lang="en-US" dirty="0" smtClean="0"/>
                <a:t> </a:t>
              </a:r>
              <a:r>
                <a:rPr lang="en-US" dirty="0" err="1"/>
                <a:t>Quân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69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Minh </a:t>
              </a:r>
              <a:r>
                <a:rPr lang="en-US" dirty="0" err="1" smtClean="0"/>
                <a:t>Trí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644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Phương</a:t>
              </a:r>
              <a:r>
                <a:rPr lang="en-US" dirty="0" smtClean="0"/>
                <a:t> </a:t>
              </a:r>
              <a:r>
                <a:rPr lang="en-US" dirty="0" err="1" smtClean="0"/>
                <a:t>Nhi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396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Trung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Kiên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502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7030A0"/>
                  </a:solidFill>
                </a:rPr>
                <a:t>Quỳnh</a:t>
              </a:r>
              <a:r>
                <a:rPr lang="en-US" dirty="0" smtClean="0">
                  <a:solidFill>
                    <a:srgbClr val="7030A0"/>
                  </a:solidFill>
                </a:rPr>
                <a:t> </a:t>
              </a:r>
              <a:r>
                <a:rPr lang="en-US" dirty="0" err="1" smtClean="0">
                  <a:solidFill>
                    <a:srgbClr val="7030A0"/>
                  </a:solidFill>
                </a:rPr>
                <a:t>ANh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865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Kim </a:t>
              </a:r>
              <a:r>
                <a:rPr lang="en-US" dirty="0" err="1"/>
                <a:t>Anh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614641" y="1393968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Tuấn</a:t>
              </a:r>
              <a:r>
                <a:rPr lang="en-US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Anh</a:t>
              </a:r>
              <a:r>
                <a:rPr lang="en-US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Anh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10085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Minh </a:t>
              </a:r>
              <a:r>
                <a:rPr lang="en-US" dirty="0" err="1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Phươnh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336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Quỳnh Anh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Công</a:t>
              </a:r>
              <a:r>
                <a:rPr lang="en-US" dirty="0" smtClean="0"/>
                <a:t> </a:t>
              </a:r>
              <a:r>
                <a:rPr lang="en-US" dirty="0" err="1" smtClean="0"/>
                <a:t>Tùng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7030A0"/>
                  </a:solidFill>
                </a:rPr>
                <a:t>Trang</a:t>
              </a:r>
              <a:r>
                <a:rPr lang="en-US" dirty="0" smtClean="0">
                  <a:solidFill>
                    <a:srgbClr val="7030A0"/>
                  </a:solidFill>
                </a:rPr>
                <a:t> </a:t>
              </a:r>
              <a:r>
                <a:rPr lang="en-US" dirty="0" err="1" smtClean="0">
                  <a:solidFill>
                    <a:srgbClr val="7030A0"/>
                  </a:solidFill>
                </a:rPr>
                <a:t>Nhung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05600" y="242357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Tiến Đạt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Ánh</a:t>
              </a:r>
              <a:r>
                <a:rPr lang="en-US" dirty="0" smtClean="0"/>
                <a:t> </a:t>
              </a:r>
              <a:r>
                <a:rPr lang="en-US" dirty="0" err="1"/>
                <a:t>Dương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Hà</a:t>
              </a:r>
              <a:r>
                <a:rPr lang="en-US" dirty="0" smtClean="0"/>
                <a:t> </a:t>
              </a:r>
              <a:r>
                <a:rPr lang="en-US" dirty="0" err="1" smtClean="0"/>
                <a:t>Linh</a:t>
              </a:r>
              <a:endParaRPr lang="en-US" dirty="0"/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013" y="5658587"/>
            <a:ext cx="2098730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71543" y="-609892"/>
            <a:ext cx="457200" cy="609600"/>
          </a:xfrm>
          <a:prstGeom prst="rect">
            <a:avLst/>
          </a:prstGeom>
        </p:spPr>
      </p:pic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41302" y="-797130"/>
            <a:ext cx="457200" cy="609600"/>
          </a:xfrm>
          <a:prstGeom prst="rect">
            <a:avLst/>
          </a:prstGeom>
        </p:spPr>
      </p:pic>
      <p:sp>
        <p:nvSpPr>
          <p:cNvPr id="117" name="Rounded Rectangle 116">
            <a:hlinkClick r:id="rId11" action="ppaction://hlinksldjump"/>
          </p:cNvPr>
          <p:cNvSpPr/>
          <p:nvPr/>
        </p:nvSpPr>
        <p:spPr>
          <a:xfrm>
            <a:off x="8706787" y="125996"/>
            <a:ext cx="1821956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Phần tiếp theo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216696" y="192166"/>
            <a:ext cx="35830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VÒNG QUAY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MAY MẮN</a:t>
            </a:r>
          </a:p>
        </p:txBody>
      </p:sp>
      <p:sp>
        <p:nvSpPr>
          <p:cNvPr id="112" name="Down Arrow 111">
            <a:hlinkClick r:id="rId12" action="ppaction://hlinksldjump"/>
          </p:cNvPr>
          <p:cNvSpPr/>
          <p:nvPr/>
        </p:nvSpPr>
        <p:spPr>
          <a:xfrm>
            <a:off x="638629" y="5297714"/>
            <a:ext cx="522514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3" name="4-Point Star 112">
            <a:hlinkClick r:id="rId13" action="ppaction://hlinksldjump"/>
          </p:cNvPr>
          <p:cNvSpPr/>
          <p:nvPr/>
        </p:nvSpPr>
        <p:spPr>
          <a:xfrm>
            <a:off x="2032000" y="5500914"/>
            <a:ext cx="682171" cy="667657"/>
          </a:xfrm>
          <a:prstGeom prst="star4">
            <a:avLst>
              <a:gd name="adj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4" name="Quad Arrow Callout 113">
            <a:hlinkClick r:id="rId14" action="ppaction://hlinksldjump"/>
          </p:cNvPr>
          <p:cNvSpPr/>
          <p:nvPr/>
        </p:nvSpPr>
        <p:spPr>
          <a:xfrm>
            <a:off x="3387777" y="5786203"/>
            <a:ext cx="674557" cy="719528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56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885" y="754297"/>
            <a:ext cx="17780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5371" y="1410802"/>
            <a:ext cx="61787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 algn="ctr">
              <a:buAutoNum type="arabicPlain" startAt="6"/>
            </a:pPr>
            <a:r>
              <a:rPr lang="en-US" sz="8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</a:p>
          <a:p>
            <a:pPr algn="ctr"/>
            <a:r>
              <a:rPr lang="en-US" sz="8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&gt;</a:t>
            </a:r>
            <a:endParaRPr lang="en-US" sz="8000" dirty="0"/>
          </a:p>
        </p:txBody>
      </p:sp>
      <p:sp>
        <p:nvSpPr>
          <p:cNvPr id="9" name="TextBox 8"/>
          <p:cNvSpPr txBox="1"/>
          <p:nvPr/>
        </p:nvSpPr>
        <p:spPr>
          <a:xfrm>
            <a:off x="6994433" y="1799278"/>
            <a:ext cx="1182916" cy="6957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vi-VN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994433" y="3053805"/>
            <a:ext cx="1182916" cy="7866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vi-VN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99690" y="3053805"/>
            <a:ext cx="1303384" cy="7866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vi-VN" sz="3200" b="1" dirty="0"/>
          </a:p>
        </p:txBody>
      </p:sp>
      <p:sp>
        <p:nvSpPr>
          <p:cNvPr id="7" name="Up Arrow 6">
            <a:hlinkClick r:id="rId2" action="ppaction://hlinksldjump"/>
          </p:cNvPr>
          <p:cNvSpPr/>
          <p:nvPr/>
        </p:nvSpPr>
        <p:spPr>
          <a:xfrm>
            <a:off x="9376229" y="4847771"/>
            <a:ext cx="711200" cy="7837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2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886" y="754297"/>
            <a:ext cx="18825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6525" y="2371596"/>
            <a:ext cx="82455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8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8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sz="8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  <a:p>
            <a:pPr algn="ctr"/>
            <a:r>
              <a:rPr lang="en-US" sz="8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8000" dirty="0"/>
          </a:p>
        </p:txBody>
      </p:sp>
      <p:sp>
        <p:nvSpPr>
          <p:cNvPr id="13" name="Up Arrow 12">
            <a:hlinkClick r:id="rId2" action="ppaction://hlinksldjump"/>
          </p:cNvPr>
          <p:cNvSpPr/>
          <p:nvPr/>
        </p:nvSpPr>
        <p:spPr>
          <a:xfrm>
            <a:off x="10406743" y="4484914"/>
            <a:ext cx="653143" cy="103051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2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0487" y="688983"/>
            <a:ext cx="175902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2491" y="1081398"/>
            <a:ext cx="75851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8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8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8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endParaRPr lang="en-US" sz="8000" dirty="0"/>
          </a:p>
        </p:txBody>
      </p:sp>
      <p:sp>
        <p:nvSpPr>
          <p:cNvPr id="6" name="Up Arrow 5">
            <a:hlinkClick r:id="rId2" action="ppaction://hlinksldjump"/>
          </p:cNvPr>
          <p:cNvSpPr/>
          <p:nvPr/>
        </p:nvSpPr>
        <p:spPr>
          <a:xfrm>
            <a:off x="10406743" y="4484914"/>
            <a:ext cx="653143" cy="103051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2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1941341" y="1125416"/>
            <a:ext cx="7512148" cy="369980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 NGẠI VẬT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13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8569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7" y="1204274"/>
            <a:ext cx="11129554" cy="4672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Up Arrow 4">
            <a:hlinkClick r:id="rId3" action="ppaction://hlinksldjump"/>
          </p:cNvPr>
          <p:cNvSpPr/>
          <p:nvPr/>
        </p:nvSpPr>
        <p:spPr>
          <a:xfrm>
            <a:off x="11161486" y="6096000"/>
            <a:ext cx="827314" cy="44994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/>
          <p:cNvSpPr/>
          <p:nvPr/>
        </p:nvSpPr>
        <p:spPr>
          <a:xfrm>
            <a:off x="496389" y="1593669"/>
            <a:ext cx="862148" cy="8621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438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2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5" y="5610193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477531" y="3714752"/>
            <a:ext cx="812800" cy="731520"/>
          </a:xfrm>
          <a:prstGeom prst="rect">
            <a:avLst/>
          </a:prstGeom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5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327406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</TotalTime>
  <Words>337</Words>
  <Application>Microsoft Office PowerPoint</Application>
  <PresentationFormat>Widescreen</PresentationFormat>
  <Paragraphs>116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Arial-SGK-TV</vt:lpstr>
      <vt:lpstr>Calibri</vt:lpstr>
      <vt:lpstr>Calibri Light</vt:lpstr>
      <vt:lpstr>HP001 4 hàng</vt:lpstr>
      <vt:lpstr>Times New Roman</vt:lpstr>
      <vt:lpstr>Office Theme</vt:lpstr>
      <vt:lpstr>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</vt:lpstr>
      <vt:lpstr>PowerPoint Presentation</vt:lpstr>
      <vt:lpstr>3. Số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Admin</dc:creator>
  <cp:lastModifiedBy>Administrator</cp:lastModifiedBy>
  <cp:revision>28</cp:revision>
  <dcterms:created xsi:type="dcterms:W3CDTF">2020-08-18T12:39:05Z</dcterms:created>
  <dcterms:modified xsi:type="dcterms:W3CDTF">2021-11-12T12:52:59Z</dcterms:modified>
</cp:coreProperties>
</file>