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7"/>
  </p:notesMasterIdLst>
  <p:sldIdLst>
    <p:sldId id="340" r:id="rId2"/>
    <p:sldId id="342" r:id="rId3"/>
    <p:sldId id="442" r:id="rId4"/>
    <p:sldId id="443" r:id="rId5"/>
    <p:sldId id="444" r:id="rId6"/>
    <p:sldId id="447" r:id="rId7"/>
    <p:sldId id="446" r:id="rId8"/>
    <p:sldId id="441" r:id="rId9"/>
    <p:sldId id="359" r:id="rId10"/>
    <p:sldId id="362" r:id="rId11"/>
    <p:sldId id="391" r:id="rId12"/>
    <p:sldId id="392" r:id="rId13"/>
    <p:sldId id="388" r:id="rId14"/>
    <p:sldId id="448" r:id="rId15"/>
    <p:sldId id="451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FF00FF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>
      <p:cViewPr varScale="1">
        <p:scale>
          <a:sx n="73" d="100"/>
          <a:sy n="73" d="100"/>
        </p:scale>
        <p:origin x="624" y="54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6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3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6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2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5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5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2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" y="0"/>
            <a:ext cx="12173816" cy="6825277"/>
          </a:xfrm>
          <a:prstGeom prst="rect">
            <a:avLst/>
          </a:prstGeom>
        </p:spPr>
      </p:pic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962526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72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1715786" y="1452604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4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 GIANG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3284039" y="4305628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34: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8447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377215" y="3240333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1707" y="5181600"/>
            <a:ext cx="4437184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 cam</a:t>
            </a:r>
            <a:endParaRPr lang="en-US" sz="8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8686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0" y="6400800"/>
            <a:ext cx="1295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5334000"/>
            <a:ext cx="3707159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tăm tre</a:t>
            </a:r>
            <a:endParaRPr lang="en-US" sz="7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0" y="76200"/>
            <a:ext cx="1022226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181600" y="6553200"/>
            <a:ext cx="1295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19600" y="5410200"/>
            <a:ext cx="39243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7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3200400" y="76200"/>
            <a:ext cx="5486400" cy="56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640285" y="6592389"/>
            <a:ext cx="1295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35784" y="4354755"/>
            <a:ext cx="365435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666" y="4354755"/>
            <a:ext cx="365435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 cam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680" y="4366110"/>
            <a:ext cx="365435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tăm tre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28044"/>
            <a:ext cx="3968891" cy="375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91" y="828596"/>
            <a:ext cx="4147956" cy="35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8535784" y="828596"/>
            <a:ext cx="3505200" cy="33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1428" y="-2688772"/>
            <a:ext cx="6781800" cy="121593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6" y="0"/>
            <a:ext cx="1719944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gray"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</a:t>
            </a:r>
            <a:r>
              <a:rPr lang="en-US" sz="5400" b="1" kern="10" smtClean="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PHỤ HUYNH</a:t>
            </a:r>
            <a:endParaRPr lang="vi-VN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/>
              </a:rPr>
              <a:t>The end</a:t>
            </a:r>
          </a:p>
        </p:txBody>
      </p:sp>
      <p:pic>
        <p:nvPicPr>
          <p:cNvPr id="21513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1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7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810000" y="2895600"/>
            <a:ext cx="7467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</a:t>
            </a:r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 KHỞI 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-201931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45347" y="20650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501424" y="8839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813578" y="32461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57501" y="206501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29785" y="426560"/>
            <a:ext cx="7840345" cy="100219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và tiếng sau: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sen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29785" y="426560"/>
            <a:ext cx="7840345" cy="100219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và tiếng sau: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1" y="4317591"/>
            <a:ext cx="2367522" cy="236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-203690"/>
            <a:ext cx="2262689" cy="22626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29785" y="426560"/>
            <a:ext cx="7840345" cy="100219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và tiếng sau: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9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4248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06" y="4317591"/>
            <a:ext cx="2367522" cy="23675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485692" y="321090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bún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01" y="4317591"/>
            <a:ext cx="2367522" cy="236752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49119" y="31936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</a:t>
            </a:r>
            <a:endParaRPr lang="en-US" sz="54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96" y="4317591"/>
            <a:ext cx="2367522" cy="23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229 -0.03774 C 0.09948 -0.04653 0.12513 -0.0507 0.15234 -0.0507 C 0.18307 -0.0507 0.20768 -0.04653 0.22487 -0.03774 L 0.30729 3.7037E-6 " pathEditMode="relative" rAng="0" ptsTypes="AAA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49 0.01019 L 0.43554 -0.02592 C 0.44948 -0.03426 0.47044 -0.03842 0.49244 -0.03842 C 0.51744 -0.03842 0.5375 -0.03426 0.55143 -0.02592 L 0.61849 0.01019 " pathEditMode="relative" rAng="0" ptsTypes="AAA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1835" y="1144495"/>
            <a:ext cx="2008799" cy="225813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Hoàn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thành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Vụ</a:t>
            </a:r>
            <a:endParaRPr lang="en-US" sz="44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Nhiệm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1" y="4122295"/>
            <a:ext cx="1952476" cy="19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0.00208 L 0.05364 -0.03287 L 0.1569 0.04792 L 0.24297 -0.02199 L 0.33763 0.11366 L 0.43229 0.03912 L 0.54674 0.10046 L 0.61927 0.00417 L 0.71028 -0.04167 L 0.67213 -0.18588 L 0.60573 -0.35417 L 0.52942 -0.50717 L 0.65481 -0.57708 L 0.65481 -0.57685 " pathEditMode="relative" rAng="0" ptsTypes="AAAAAAAAAAAAAA">
                                      <p:cBhvr>
                                        <p:cTn id="5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17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953000" y="3412223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92" name="TextBox 5"/>
          <p:cNvSpPr txBox="1">
            <a:spLocks noChangeArrowheads="1"/>
          </p:cNvSpPr>
          <p:nvPr/>
        </p:nvSpPr>
        <p:spPr bwMode="auto">
          <a:xfrm>
            <a:off x="31376" y="6175205"/>
            <a:ext cx="12877800" cy="40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5200">
                <a:latin typeface="Arial-SGK-TV" pitchFamily="2" charset="0"/>
                <a:cs typeface="Arial-SGK-TV" pitchFamily="2" charset="0"/>
              </a:rPr>
              <a:t>Nhện ng</a:t>
            </a:r>
            <a:r>
              <a:rPr lang="en-US" altLang="en-US" sz="5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ắm</a:t>
            </a:r>
            <a:r>
              <a:rPr lang="en-US" altLang="en-US" sz="5200">
                <a:latin typeface="Arial-SGK-TV" pitchFamily="2" charset="0"/>
                <a:cs typeface="Arial-SGK-TV" pitchFamily="2" charset="0"/>
              </a:rPr>
              <a:t> nghía t</a:t>
            </a:r>
            <a:r>
              <a:rPr lang="en-US" altLang="en-US" sz="5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altLang="en-US" sz="5200">
                <a:latin typeface="Arial-SGK-TV" pitchFamily="2" charset="0"/>
                <a:cs typeface="Arial-SGK-TV" pitchFamily="2" charset="0"/>
              </a:rPr>
              <a:t> lưới vừa l</a:t>
            </a:r>
            <a:r>
              <a:rPr lang="en-US" altLang="en-US" sz="5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àm</a:t>
            </a:r>
            <a:r>
              <a:rPr lang="en-US" altLang="en-US" sz="5200">
                <a:latin typeface="Arial-SGK-TV" pitchFamily="2" charset="0"/>
                <a:cs typeface="Arial-SGK-TV" pitchFamily="2" charset="0"/>
              </a:rPr>
              <a:t> xong.</a:t>
            </a:r>
          </a:p>
        </p:txBody>
      </p:sp>
      <p:pic>
        <p:nvPicPr>
          <p:cNvPr id="2" name="Picture 9" descr="C:\Users\Administrator\Desktop\2020-2021\TAILIEU\TV1.1 bai 31-40 (FB Chip Fangora)-20200808T154132Z-001\TV1.1 bai 31-40 (FB Chip Fangora)\TV 34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70126"/>
          <a:stretch>
            <a:fillRect/>
          </a:stretch>
        </p:blipFill>
        <p:spPr bwMode="auto">
          <a:xfrm>
            <a:off x="0" y="0"/>
            <a:ext cx="1219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376" y="6165929"/>
            <a:ext cx="12877800" cy="40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5200">
                <a:latin typeface="Arial-SGK-TV" pitchFamily="2" charset="0"/>
                <a:cs typeface="Arial-SGK-TV" pitchFamily="2" charset="0"/>
              </a:rPr>
              <a:t>Nhện ngắm nghía tấm lưới vừa làm xong.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76400" y="5780089"/>
            <a:ext cx="152400" cy="793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0" y="5734411"/>
            <a:ext cx="152400" cy="793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24800" y="5759672"/>
            <a:ext cx="152400" cy="793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2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8787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6541" y="-62716"/>
            <a:ext cx="2727594" cy="473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13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6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0268" y="2214205"/>
            <a:ext cx="2447585" cy="1295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7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4101" y="2224457"/>
            <a:ext cx="2280781" cy="1295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30268" y="3594651"/>
            <a:ext cx="4834613" cy="1295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endParaRPr lang="en-US" sz="7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4776" y="4645861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cam   </a:t>
            </a:r>
          </a:p>
          <a:p>
            <a:pPr algn="ctr"/>
            <a:r>
              <a:rPr lang="en-US" sz="6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khám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5969" y="4654826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6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cằm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57263" y="4641379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6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nhẩm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2834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52600" y="5791200"/>
            <a:ext cx="114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57400" y="6781800"/>
            <a:ext cx="114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06352" y="5791200"/>
            <a:ext cx="114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15909" y="6764214"/>
            <a:ext cx="1152413" cy="468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06000" y="5791200"/>
            <a:ext cx="114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210800" y="6781800"/>
            <a:ext cx="114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31215" y="1040004"/>
            <a:ext cx="3078297" cy="473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13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24610" y="-161"/>
            <a:ext cx="2727594" cy="473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13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0346" y="995005"/>
            <a:ext cx="2727594" cy="473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00171" y="1040004"/>
            <a:ext cx="2727594" cy="473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88132" y="1040004"/>
            <a:ext cx="2727594" cy="473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71904" y="3603616"/>
            <a:ext cx="1591264" cy="12954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21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1929</TotalTime>
  <Words>133</Words>
  <Application>Microsoft Office PowerPoint</Application>
  <PresentationFormat>Widescreen</PresentationFormat>
  <Paragraphs>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Arial-SGK-TV</vt:lpstr>
      <vt:lpstr>Calibri</vt:lpstr>
      <vt:lpstr>Calibri Light</vt:lpstr>
      <vt:lpstr>Times New Roman</vt:lpstr>
      <vt:lpstr>Verdana</vt:lpstr>
      <vt:lpstr>VnBangkok</vt:lpstr>
      <vt:lpstr>VNbritannic</vt:lpstr>
      <vt:lpstr>VNI-Brush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Administrator</cp:lastModifiedBy>
  <cp:revision>251</cp:revision>
  <dcterms:created xsi:type="dcterms:W3CDTF">2015-08-18T18:26:56Z</dcterms:created>
  <dcterms:modified xsi:type="dcterms:W3CDTF">2021-11-12T12:50:16Z</dcterms:modified>
</cp:coreProperties>
</file>