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1"/>
  </p:notesMasterIdLst>
  <p:sldIdLst>
    <p:sldId id="299" r:id="rId2"/>
    <p:sldId id="289" r:id="rId3"/>
    <p:sldId id="312" r:id="rId4"/>
    <p:sldId id="316" r:id="rId5"/>
    <p:sldId id="311" r:id="rId6"/>
    <p:sldId id="318" r:id="rId7"/>
    <p:sldId id="270" r:id="rId8"/>
    <p:sldId id="317" r:id="rId9"/>
    <p:sldId id="31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83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3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9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26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5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8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17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51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22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42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2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20430" y="365944"/>
            <a:ext cx="279435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6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30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5259" y="1656263"/>
            <a:ext cx="93446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TẬP VÀ KỂ CHUYỆN</a:t>
            </a:r>
            <a:endParaRPr lang="en-US" sz="6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65" y="0"/>
            <a:ext cx="2419643" cy="902162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211517"/>
              </p:ext>
            </p:extLst>
          </p:nvPr>
        </p:nvGraphicFramePr>
        <p:xfrm>
          <a:off x="1108364" y="864608"/>
          <a:ext cx="9961417" cy="59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2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22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97032"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7032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ph</a:t>
                      </a:r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pha</a:t>
                      </a:r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7032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qu</a:t>
                      </a:r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7032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7032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199148" y="2066691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phe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28702" y="2023613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phơ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56134" y="3303190"/>
            <a:ext cx="2058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68574" y="3252302"/>
            <a:ext cx="21976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98487" y="3225575"/>
            <a:ext cx="2387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quê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37155" y="3210392"/>
            <a:ext cx="2165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quơ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35904" y="4489818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va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14697" y="4470638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ve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62865" y="4436801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6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28702" y="4423477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vơ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83821" y="5606038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xa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99148" y="5606038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xe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53245" y="5628488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xê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128702" y="5658366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xơ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28"/>
          <p:cNvSpPr txBox="1"/>
          <p:nvPr/>
        </p:nvSpPr>
        <p:spPr>
          <a:xfrm>
            <a:off x="7163925" y="2065055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phe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30" grpId="0"/>
      <p:bldP spid="34" grpId="0"/>
      <p:bldP spid="43" grpId="0"/>
      <p:bldP spid="44" grpId="0"/>
      <p:bldP spid="4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1904"/>
          <a:stretch>
            <a:fillRect/>
          </a:stretch>
        </p:blipFill>
        <p:spPr>
          <a:xfrm>
            <a:off x="20820" y="7251"/>
            <a:ext cx="12171180" cy="6808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933082" y="997829"/>
            <a:ext cx="2347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hố cổ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8030" y="705441"/>
            <a:ext cx="252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qua 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99091" y="1090161"/>
            <a:ext cx="252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ỉa hè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4428" y="2897733"/>
            <a:ext cx="2347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đá quý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57114" y="3309088"/>
            <a:ext cx="252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ổ vũ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3082" y="4683152"/>
            <a:ext cx="252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xa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5779" y="5100845"/>
            <a:ext cx="252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ứ sở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35527" y="1283521"/>
            <a:ext cx="11693237" cy="39673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1353862"/>
            <a:ext cx="110559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6000" smtClean="0">
                <a:latin typeface="Arial-SGK-TV" pitchFamily="2" charset="0"/>
                <a:cs typeface="Arial-SGK-TV" pitchFamily="2" charset="0"/>
              </a:rPr>
              <a:t>Nhà bé ở Thủ đô. Thủ đô có Bờ Hồ. Quê bé ở Phú Thọ. Phú Thọ có chè, có cọ. Xa nhà, bé nhớ mẹ. Xa quê, bé nhớ bà.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538"/>
          <a:stretch>
            <a:fillRect/>
          </a:stretch>
        </p:blipFill>
        <p:spPr>
          <a:xfrm>
            <a:off x="0" y="0"/>
            <a:ext cx="12192000" cy="6986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0837" y="2618509"/>
            <a:ext cx="51299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smtClean="0">
                <a:latin typeface="Arial-SGK-TV" pitchFamily="2" charset="0"/>
                <a:cs typeface="Arial-SGK-TV" pitchFamily="2" charset="0"/>
              </a:rPr>
              <a:t>THƯ GIÃN</a:t>
            </a:r>
            <a:endParaRPr lang="en-US" sz="80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2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121227"/>
            <a:ext cx="2171014" cy="872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3040" y="2721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3040" y="1915008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8806" y="2343521"/>
            <a:ext cx="7582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HP001 4 hàng" panose="020B0603050302020204" pitchFamily="34" charset="0"/>
              </a:rPr>
              <a:t>Chia </a:t>
            </a:r>
            <a:r>
              <a:rPr lang="en-US" sz="8000" b="1" dirty="0" err="1">
                <a:latin typeface="HP001 4 hàng" panose="020B0603050302020204" pitchFamily="34" charset="0"/>
              </a:rPr>
              <a:t>quà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cho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21477" y="-2537114"/>
            <a:ext cx="7949047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35180" y="918993"/>
            <a:ext cx="4121641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TẠM BIỆT</a:t>
            </a:r>
            <a:endParaRPr lang="en-US" sz="6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3914" y="2011599"/>
            <a:ext cx="77441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Chúc các em chăm ngoan, học giỏi.</a:t>
            </a:r>
            <a:endParaRPr lang="en-US" sz="50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64</Words>
  <Application>Microsoft Office PowerPoint</Application>
  <PresentationFormat>Widescreen</PresentationFormat>
  <Paragraphs>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Arial-SGK-TV</vt:lpstr>
      <vt:lpstr>Calibri</vt:lpstr>
      <vt:lpstr>Calibri Light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PC</cp:lastModifiedBy>
  <cp:revision>163</cp:revision>
  <dcterms:created xsi:type="dcterms:W3CDTF">2020-08-07T01:41:00Z</dcterms:created>
  <dcterms:modified xsi:type="dcterms:W3CDTF">2021-10-24T03:23:29Z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