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273" r:id="rId2"/>
    <p:sldId id="274" r:id="rId3"/>
    <p:sldId id="275" r:id="rId4"/>
    <p:sldId id="256" r:id="rId5"/>
    <p:sldId id="257" r:id="rId6"/>
    <p:sldId id="258" r:id="rId7"/>
    <p:sldId id="259" r:id="rId8"/>
    <p:sldId id="277" r:id="rId9"/>
    <p:sldId id="284" r:id="rId10"/>
    <p:sldId id="262" r:id="rId11"/>
    <p:sldId id="263" r:id="rId12"/>
    <p:sldId id="287" r:id="rId13"/>
    <p:sldId id="290" r:id="rId14"/>
    <p:sldId id="289" r:id="rId15"/>
    <p:sldId id="280" r:id="rId16"/>
    <p:sldId id="266" r:id="rId17"/>
    <p:sldId id="285" r:id="rId18"/>
    <p:sldId id="281" r:id="rId19"/>
    <p:sldId id="267" r:id="rId20"/>
    <p:sldId id="282" r:id="rId21"/>
    <p:sldId id="268" r:id="rId22"/>
    <p:sldId id="269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92" d="100"/>
          <a:sy n="92" d="100"/>
        </p:scale>
        <p:origin x="64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  <a:endParaRPr lang="en-US" sz="72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Môn: Tiếng Việt</a:t>
              </a:r>
              <a:endParaRPr lang="en-US" sz="36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06183" y="4449268"/>
            <a:ext cx="416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Giáo</a:t>
            </a:r>
            <a:r>
              <a:rPr lang="en-US" sz="24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viên</a:t>
            </a:r>
            <a:r>
              <a:rPr lang="en-US" sz="24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n-US" sz="2400" b="1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Nguyễn</a:t>
            </a:r>
            <a:r>
              <a:rPr lang="en-US" sz="24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2400" b="1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Kiều</a:t>
            </a:r>
            <a:r>
              <a:rPr lang="en-US" sz="24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HP001 4H" panose="020B0603050302020204" pitchFamily="34" charset="-127"/>
                <a:ea typeface="HP001 4H" panose="020B0603050302020204" pitchFamily="34" charset="-127"/>
              </a:rPr>
              <a:t> An</a:t>
            </a:r>
            <a:endParaRPr lang="en-US" sz="24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9550"/>
            <a:ext cx="2172269" cy="6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763000" cy="51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39200" cy="50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96127" y="-1699572"/>
            <a:ext cx="5075545" cy="86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550"/>
            <a:ext cx="2172269" cy="62779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" y="1657350"/>
            <a:ext cx="9185045" cy="1447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32065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51435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65809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2951" r="5926" b="9641"/>
          <a:stretch/>
        </p:blipFill>
        <p:spPr>
          <a:xfrm rot="16200000">
            <a:off x="2484507" y="-731903"/>
            <a:ext cx="3814769" cy="527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8" t="6573" r="7901" b="1575"/>
          <a:stretch/>
        </p:blipFill>
        <p:spPr>
          <a:xfrm rot="16200000">
            <a:off x="3729409" y="1837964"/>
            <a:ext cx="1324967" cy="527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393590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550"/>
            <a:ext cx="8534400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935909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"/>
            <a:ext cx="9144000" cy="5147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67000" y="209550"/>
            <a:ext cx="3732756" cy="826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1674561"/>
            <a:ext cx="2238949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hà cổ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92681" y="1670998"/>
            <a:ext cx="2493163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hỏ nhẹ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3822" y="1670998"/>
            <a:ext cx="2503757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hi nhớ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3404795"/>
            <a:ext cx="4201952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Hà bê ghế gỗ.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99694" y="1845258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9694" y="998738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03315" y="990731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2115" y="1807568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2115" y="961048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736" y="953041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738" y="-5715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0451" y="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685909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ự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316" y="1761148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õ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6915" y="961048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9276" y="977062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8915" y="1780295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3317" y="96104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8300" y="961048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3570119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ã ba 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õ nhỏ   củ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ệ 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ỉ hè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00" y="435706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89154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81268"/>
            <a:ext cx="908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3600" b="1" cap="none" spc="0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"/>
            <a:ext cx="9144000" cy="51477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67000" y="209550"/>
            <a:ext cx="3732756" cy="8267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1674561"/>
            <a:ext cx="2238949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hỏ bé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92681" y="1670998"/>
            <a:ext cx="2493163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ho khô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33822" y="1670998"/>
            <a:ext cx="2503757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ồ ghề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71800" y="3404795"/>
            <a:ext cx="4419600" cy="826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Bé ăn nho khô.</a:t>
            </a:r>
            <a:endParaRPr lang="en-US" sz="4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42875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4400" b="1" smtClean="0">
                <a:latin typeface="Arial-SGK-TV" pitchFamily="2" charset="0"/>
                <a:cs typeface="Arial-SGK-TV" pitchFamily="2" charset="0"/>
              </a:rPr>
              <a:t> VIỆT</a:t>
            </a:r>
            <a:endParaRPr lang="vi-VN" sz="4400" b="1" dirty="0" smtClean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6" y="285750"/>
            <a:ext cx="8159750" cy="3776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95299" y="4149864"/>
            <a:ext cx="826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296" y="4164509"/>
            <a:ext cx="826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õ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78179" y="2122460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79" y="127594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126793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084770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23825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4221" y="123024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223" y="22005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8936" y="27720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4" y="325755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nghĩ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õ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3825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7761" y="1254264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2057497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14" y="325755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ự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1802" y="123825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785" y="1238250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2" grpId="0" animBg="1"/>
      <p:bldP spid="17" grpId="0" animBg="1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/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/>
          </p:cNvPicPr>
          <p:nvPr/>
        </p:nvPicPr>
        <p:blipFill rotWithShape="1">
          <a:blip r:embed="rId3"/>
          <a:srcRect r="69249"/>
          <a:stretch/>
        </p:blipFill>
        <p:spPr>
          <a:xfrm>
            <a:off x="304801" y="581286"/>
            <a:ext cx="24384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4"/>
          <p:cNvPicPr>
            <a:picLocks noChangeAspect="1"/>
          </p:cNvPicPr>
          <p:nvPr/>
        </p:nvPicPr>
        <p:blipFill rotWithShape="1">
          <a:blip r:embed="rId3"/>
          <a:srcRect l="29790" r="46186"/>
          <a:stretch/>
        </p:blipFill>
        <p:spPr>
          <a:xfrm>
            <a:off x="2814802" y="554168"/>
            <a:ext cx="19050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4"/>
          <p:cNvPicPr>
            <a:picLocks noChangeAspect="1"/>
          </p:cNvPicPr>
          <p:nvPr/>
        </p:nvPicPr>
        <p:blipFill rotWithShape="1">
          <a:blip r:embed="rId3"/>
          <a:srcRect l="52853" t="-2493" r="19279" b="2493"/>
          <a:stretch/>
        </p:blipFill>
        <p:spPr>
          <a:xfrm>
            <a:off x="4858965" y="569184"/>
            <a:ext cx="22098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3"/>
          <a:srcRect l="76877"/>
          <a:stretch/>
        </p:blipFill>
        <p:spPr>
          <a:xfrm>
            <a:off x="7174759" y="581286"/>
            <a:ext cx="1833563" cy="229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281881" y="3028950"/>
            <a:ext cx="1676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ghỉ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8688" y="302895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ủ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3028950"/>
            <a:ext cx="18288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gõ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4500" y="302895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200" b="1" noProof="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ã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543110" y="3158246"/>
            <a:ext cx="7032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17" name="TextBox 21"/>
          <p:cNvSpPr txBox="1"/>
          <p:nvPr/>
        </p:nvSpPr>
        <p:spPr>
          <a:xfrm>
            <a:off x="2806700" y="3158246"/>
            <a:ext cx="7016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18" name="TextBox 22"/>
          <p:cNvSpPr txBox="1"/>
          <p:nvPr/>
        </p:nvSpPr>
        <p:spPr>
          <a:xfrm>
            <a:off x="5482888" y="3159834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19" name="TextBox 23"/>
          <p:cNvSpPr txBox="1"/>
          <p:nvPr/>
        </p:nvSpPr>
        <p:spPr>
          <a:xfrm>
            <a:off x="7281881" y="3159834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78179" y="2122460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79" y="127594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126793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084770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23825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4221" y="123024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223" y="22005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8936" y="27720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870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ã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ự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õ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3825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7761" y="1254264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2057497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1802" y="123825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785" y="1238250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8600" y="397121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ã ba 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õ nhỏ   củ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ệ   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ỉ hè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" y="0"/>
            <a:ext cx="9139268" cy="518046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0591" y="1775815"/>
            <a:ext cx="911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70975" y="1857592"/>
            <a:ext cx="8444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77163" y="2750156"/>
            <a:ext cx="2529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39440" y="1816706"/>
            <a:ext cx="3984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9440" y="921356"/>
            <a:ext cx="3984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2162" y="1337854"/>
            <a:ext cx="3426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2820" y="646542"/>
            <a:ext cx="3512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758" y="1999034"/>
            <a:ext cx="3426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26873" y="2683805"/>
            <a:ext cx="3512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1856" y="3547136"/>
            <a:ext cx="164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85512" y="921356"/>
            <a:ext cx="11478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99812" y="2750156"/>
            <a:ext cx="10335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21245" y="1819523"/>
            <a:ext cx="120834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9554" y="667484"/>
            <a:ext cx="3627136" cy="3032945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0199" y="630887"/>
            <a:ext cx="9474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 dirty="0" err="1">
                <a:latin typeface="Arial-SGK-TV" pitchFamily="2" charset="0"/>
                <a:cs typeface="Arial-SGK-TV" pitchFamily="2" charset="0"/>
              </a:rPr>
              <a:t>o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9825" y="3396568"/>
            <a:ext cx="7985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55678" y="2737385"/>
            <a:ext cx="9474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6292" y="2054603"/>
            <a:ext cx="9474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>
                <a:latin typeface="Arial-SGK-TV" pitchFamily="2" charset="0"/>
                <a:cs typeface="Arial-SGK-TV" pitchFamily="2" charset="0"/>
              </a:rPr>
              <a:t>ơ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9825" y="1374357"/>
            <a:ext cx="9821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>
                <a:latin typeface="Arial-SGK-TV" pitchFamily="2" charset="0"/>
                <a:cs typeface="Arial-SGK-TV" pitchFamily="2" charset="0"/>
              </a:rPr>
              <a:t>ô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367566" y="504857"/>
            <a:ext cx="3837971" cy="3718228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122103" y="1473751"/>
            <a:ext cx="695150" cy="9026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199481" y="2070074"/>
            <a:ext cx="539730" cy="56739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072855" y="2640919"/>
            <a:ext cx="695150" cy="9026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071163" y="2064356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072354" y="3047812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120798" y="899103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157429" y="1607155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108460" y="2269384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133833" y="2972345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133833" y="3614872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071163" y="1149956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4990590" y="1749028"/>
            <a:ext cx="675370" cy="131531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72558">
            <a:off x="4916401" y="1387161"/>
            <a:ext cx="670625" cy="12683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050244" y="2135058"/>
            <a:ext cx="67819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4995066" y="2545006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466473">
            <a:off x="4779764" y="2795349"/>
            <a:ext cx="754547" cy="14285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2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</TotalTime>
  <Words>212</Words>
  <Application>Microsoft Office PowerPoint</Application>
  <PresentationFormat>On-screen Show (16:9)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Arial-SGK-TV</vt:lpstr>
      <vt:lpstr>Calibri</vt:lpstr>
      <vt:lpstr>HP001 4H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Administrator</cp:lastModifiedBy>
  <cp:revision>49</cp:revision>
  <dcterms:created xsi:type="dcterms:W3CDTF">2020-08-17T06:39:59Z</dcterms:created>
  <dcterms:modified xsi:type="dcterms:W3CDTF">2021-10-27T07:16:15Z</dcterms:modified>
</cp:coreProperties>
</file>