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6"/>
  </p:notesMasterIdLst>
  <p:sldIdLst>
    <p:sldId id="340" r:id="rId2"/>
    <p:sldId id="305" r:id="rId3"/>
    <p:sldId id="330" r:id="rId4"/>
    <p:sldId id="314" r:id="rId5"/>
    <p:sldId id="315" r:id="rId6"/>
    <p:sldId id="342" r:id="rId7"/>
    <p:sldId id="351" r:id="rId8"/>
    <p:sldId id="328" r:id="rId9"/>
    <p:sldId id="353" r:id="rId10"/>
    <p:sldId id="295" r:id="rId11"/>
    <p:sldId id="357" r:id="rId12"/>
    <p:sldId id="354" r:id="rId13"/>
    <p:sldId id="346" r:id="rId14"/>
    <p:sldId id="350" r:id="rId15"/>
  </p:sldIdLst>
  <p:sldSz cx="9144000" cy="6858000" type="screen4x3"/>
  <p:notesSz cx="6858000" cy="9144000"/>
  <p:embeddedFontLst>
    <p:embeddedFont>
      <p:font typeface="Arial-SGK-TV" pitchFamily="2" charset="0"/>
      <p:regular r:id="rId17"/>
      <p:bold r:id="rId18"/>
      <p:italic r:id="rId19"/>
    </p:embeddedFont>
    <p:embeddedFont>
      <p:font typeface="SimSun" panose="02010600030101010101" pitchFamily="2" charset="-122"/>
      <p:regular r:id="rId20"/>
    </p:embeddedFont>
    <p:embeddedFont>
      <p:font typeface=".VnAvant" panose="020B720000000000000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SimSun" panose="02010600030101010101" pitchFamily="2" charset="-122"/>
      <p:regular r:id="rId20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Tahoma" panose="020B0604030504040204" pitchFamily="34" charset="0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DB3"/>
    <a:srgbClr val="CCECFF"/>
    <a:srgbClr val="99CCFF"/>
    <a:srgbClr val="F9FCF8"/>
    <a:srgbClr val="F7FDFC"/>
    <a:srgbClr val="FF00FF"/>
    <a:srgbClr val="D6A300"/>
    <a:srgbClr val="FFC305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7"/>
    <p:restoredTop sz="93739"/>
  </p:normalViewPr>
  <p:slideViewPr>
    <p:cSldViewPr showGuides="1">
      <p:cViewPr varScale="1">
        <p:scale>
          <a:sx n="69" d="100"/>
          <a:sy n="69" d="100"/>
        </p:scale>
        <p:origin x="1320" y="66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-948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37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en-US" sz="1200" dirty="0">
                <a:latin typeface="Times New Roman" panose="02020603050405020304" pitchFamily="18" charset="0"/>
              </a:rPr>
              <a:t>10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36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9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7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5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8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4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5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04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8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2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88544" y="4162489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2860" y="5436408"/>
            <a:ext cx="1581150" cy="66675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465143" y="2852812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543901" y="5436408"/>
            <a:ext cx="4284815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Nguyễn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Kiều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An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1972530" y="302798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ĐỨC GIANG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371654"/>
            <a:ext cx="6867730" cy="4855019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62" y="1564876"/>
            <a:ext cx="1729280" cy="323566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566">
            <a:off x="-179431" y="2781867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308" y="2971812"/>
            <a:ext cx="7238810" cy="1142970"/>
          </a:xfrm>
          <a:prstGeom prst="rect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NGHỈ GIẢI LAO</a:t>
            </a:r>
            <a:endParaRPr lang="en-US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ipe dir="r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922" r="3165" b="11394"/>
          <a:stretch/>
        </p:blipFill>
        <p:spPr>
          <a:xfrm>
            <a:off x="0" y="990664"/>
            <a:ext cx="9144000" cy="52891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" y="0"/>
            <a:ext cx="2362258" cy="59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56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" y="0"/>
            <a:ext cx="2362258" cy="592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379" t="3053" r="17303" b="1527"/>
          <a:stretch/>
        </p:blipFill>
        <p:spPr>
          <a:xfrm rot="16200000">
            <a:off x="1892023" y="-1026008"/>
            <a:ext cx="5410058" cy="91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5453" cy="597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18" r="17322" b="2756"/>
          <a:stretch/>
        </p:blipFill>
        <p:spPr>
          <a:xfrm rot="16200000">
            <a:off x="1882246" y="-857001"/>
            <a:ext cx="5414090" cy="91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752674" y="1371654"/>
              <a:ext cx="6095840" cy="3581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 smtClean="0">
                  <a:solidFill>
                    <a:schemeClr val="tx1"/>
                  </a:solidFill>
                </a:rPr>
                <a:t>Thực</a:t>
              </a:r>
              <a:r>
                <a:rPr lang="en-US" b="1" dirty="0" smtClean="0">
                  <a:solidFill>
                    <a:schemeClr val="tx1"/>
                  </a:solidFill>
                </a:rPr>
                <a:t> </a:t>
              </a:r>
              <a:r>
                <a:rPr lang="en-US" b="1" dirty="0" err="1" smtClean="0">
                  <a:solidFill>
                    <a:schemeClr val="tx1"/>
                  </a:solidFill>
                </a:rPr>
                <a:t>hành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42951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extBox 4"/>
          <p:cNvSpPr txBox="1"/>
          <p:nvPr/>
        </p:nvSpPr>
        <p:spPr>
          <a:xfrm>
            <a:off x="914496" y="1648009"/>
            <a:ext cx="8001000" cy="1200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b="1" dirty="0">
                <a:solidFill>
                  <a:srgbClr val="00B050"/>
                </a:solidFill>
                <a:latin typeface=".VnAvant" panose="020B7200000000000000" pitchFamily="34" charset="0"/>
              </a:rPr>
              <a:t>¤n vµ khëi ®éng</a:t>
            </a:r>
            <a:endParaRPr lang="en-US" altLang="en-US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4"/>
          <p:cNvSpPr txBox="1"/>
          <p:nvPr/>
        </p:nvSpPr>
        <p:spPr>
          <a:xfrm>
            <a:off x="685902" y="3352892"/>
            <a:ext cx="3276514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má</a:t>
            </a:r>
            <a:endParaRPr lang="en-US" altLang="en-US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333980" y="3352892"/>
            <a:ext cx="3276514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no </a:t>
            </a:r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nê</a:t>
            </a:r>
            <a:endParaRPr lang="en-US" altLang="en-US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3009941" y="5029338"/>
            <a:ext cx="3276514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 smtClean="0">
                <a:latin typeface="Arial-SGK-TV" pitchFamily="2" charset="0"/>
                <a:cs typeface="Arial-SGK-TV" pitchFamily="2" charset="0"/>
              </a:rPr>
              <a:t>mơ</a:t>
            </a:r>
            <a:endParaRPr lang="en-US" altLang="en-US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9"/>
            <a:ext cx="9144000" cy="6858000"/>
          </a:xfrm>
          <a:prstGeom prst="rect">
            <a:avLst/>
          </a:prstGeom>
        </p:spPr>
      </p:pic>
      <p:sp>
        <p:nvSpPr>
          <p:cNvPr id="7169" name="TextBox 6"/>
          <p:cNvSpPr txBox="1"/>
          <p:nvPr/>
        </p:nvSpPr>
        <p:spPr>
          <a:xfrm>
            <a:off x="1143090" y="1371600"/>
            <a:ext cx="6629226" cy="2031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vi-VN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en-US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</a:t>
            </a:r>
            <a:r>
              <a:rPr lang="en-US" altLang="zh-CN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altLang="zh-CN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altLang="zh-CN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r>
              <a:rPr lang="en-US" altLang="zh-CN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38590" y="5566913"/>
            <a:ext cx="764331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60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giỏ</a:t>
            </a:r>
            <a:r>
              <a:rPr lang="en-US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US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76600" y="4876800"/>
            <a:ext cx="2438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77788" y="-28560"/>
            <a:ext cx="9269832" cy="5260959"/>
            <a:chOff x="-77788" y="-28560"/>
            <a:chExt cx="9269832" cy="5260959"/>
          </a:xfrm>
        </p:grpSpPr>
        <p:pic>
          <p:nvPicPr>
            <p:cNvPr id="2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28560"/>
              <a:ext cx="9192045" cy="5260959"/>
            </a:xfrm>
            <a:prstGeom prst="rect">
              <a:avLst/>
            </a:prstGeom>
            <a:solidFill>
              <a:srgbClr val="00BE00"/>
            </a:solidFill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400261" y="1916119"/>
              <a:ext cx="25908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NhËn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biÕt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-77788" y="1916119"/>
              <a:ext cx="685800" cy="685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970213" y="686954"/>
              <a:ext cx="3505200" cy="685800"/>
            </a:xfrm>
            <a:prstGeom prst="roundRect">
              <a:avLst/>
            </a:prstGeom>
            <a:solidFill>
              <a:srgbClr val="64C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8617" y="305954"/>
              <a:ext cx="3505200" cy="1066800"/>
            </a:xfrm>
            <a:prstGeom prst="roundRect">
              <a:avLst/>
            </a:prstGeom>
            <a:solidFill>
              <a:srgbClr val="64C0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442885" y="5527937"/>
            <a:ext cx="11430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31204" y="5527937"/>
            <a:ext cx="801687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9994" y="9481"/>
            <a:ext cx="1828892" cy="5486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®</a:t>
            </a:r>
            <a:r>
              <a:rPr kumimoji="0" sz="32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äc</a:t>
            </a:r>
          </a:p>
        </p:txBody>
      </p:sp>
      <p:sp>
        <p:nvSpPr>
          <p:cNvPr id="5" name="Oval 4"/>
          <p:cNvSpPr/>
          <p:nvPr/>
        </p:nvSpPr>
        <p:spPr>
          <a:xfrm>
            <a:off x="8994" y="9481"/>
            <a:ext cx="435429" cy="5486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4885" y="1134070"/>
            <a:ext cx="856957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altLang="zh-CN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902" y="2667020"/>
            <a:ext cx="1672679" cy="1082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2114" y="2667020"/>
            <a:ext cx="1672698" cy="1082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902" y="3809990"/>
            <a:ext cx="3428910" cy="1219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</a:t>
            </a:r>
            <a:r>
              <a:rPr lang="en-US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61019" y="3809990"/>
            <a:ext cx="3336655" cy="1219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ỏ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74077" y="2667020"/>
            <a:ext cx="1655270" cy="1082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16658" y="2667020"/>
            <a:ext cx="1589044" cy="10820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36046" y="1134070"/>
            <a:ext cx="1436270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altLang="zh-CN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820" y="1653598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69832" y="1641651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3907" y="1628314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38C6A-CF6B-45B9-91AE-AC39A0DA20B8}"/>
              </a:ext>
            </a:extLst>
          </p:cNvPr>
          <p:cNvSpPr txBox="1"/>
          <p:nvPr/>
        </p:nvSpPr>
        <p:spPr>
          <a:xfrm>
            <a:off x="609982" y="1475606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ga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DF07E-B743-462F-B60C-F50622C80DB6}"/>
              </a:ext>
            </a:extLst>
          </p:cNvPr>
          <p:cNvSpPr txBox="1"/>
          <p:nvPr/>
        </p:nvSpPr>
        <p:spPr>
          <a:xfrm>
            <a:off x="3304442" y="1484554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gỗ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64621-D1BC-428A-BF46-316616C13D8B}"/>
              </a:ext>
            </a:extLst>
          </p:cNvPr>
          <p:cNvSpPr txBox="1"/>
          <p:nvPr/>
        </p:nvSpPr>
        <p:spPr>
          <a:xfrm>
            <a:off x="6232069" y="1484553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gụ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B1BA-E05F-496B-AB79-FB126B75E183}"/>
              </a:ext>
            </a:extLst>
          </p:cNvPr>
          <p:cNvSpPr txBox="1"/>
          <p:nvPr/>
        </p:nvSpPr>
        <p:spPr>
          <a:xfrm>
            <a:off x="609982" y="1475562"/>
            <a:ext cx="1707247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C4835-21A5-413A-B3FA-594222C9E7EE}"/>
              </a:ext>
            </a:extLst>
          </p:cNvPr>
          <p:cNvSpPr txBox="1"/>
          <p:nvPr/>
        </p:nvSpPr>
        <p:spPr>
          <a:xfrm>
            <a:off x="3352832" y="1471982"/>
            <a:ext cx="158633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C04CB-D970-412F-8593-EFB34E519C3B}"/>
              </a:ext>
            </a:extLst>
          </p:cNvPr>
          <p:cNvSpPr txBox="1"/>
          <p:nvPr/>
        </p:nvSpPr>
        <p:spPr>
          <a:xfrm>
            <a:off x="6471002" y="1483697"/>
            <a:ext cx="1211261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endParaRPr lang="en-US" sz="8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1820" y="3530344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69832" y="3518397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3907" y="3505060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2BB79-7BD3-4D07-AC32-6753DCAFF4BA}"/>
              </a:ext>
            </a:extLst>
          </p:cNvPr>
          <p:cNvSpPr txBox="1"/>
          <p:nvPr/>
        </p:nvSpPr>
        <p:spPr>
          <a:xfrm>
            <a:off x="3426509" y="3433962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giò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DA4C-AF0F-442B-9177-5A622177D827}"/>
              </a:ext>
            </a:extLst>
          </p:cNvPr>
          <p:cNvSpPr txBox="1"/>
          <p:nvPr/>
        </p:nvSpPr>
        <p:spPr>
          <a:xfrm>
            <a:off x="621813" y="3474222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giá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C3EB1-65DC-4049-A9C6-AD95DCB3022F}"/>
              </a:ext>
            </a:extLst>
          </p:cNvPr>
          <p:cNvSpPr txBox="1"/>
          <p:nvPr/>
        </p:nvSpPr>
        <p:spPr>
          <a:xfrm>
            <a:off x="6249427" y="3433962"/>
            <a:ext cx="228600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giỗ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FDFC4-320D-4A49-9228-9D5444D0D1C9}"/>
              </a:ext>
            </a:extLst>
          </p:cNvPr>
          <p:cNvSpPr txBox="1"/>
          <p:nvPr/>
        </p:nvSpPr>
        <p:spPr>
          <a:xfrm>
            <a:off x="3482216" y="3433962"/>
            <a:ext cx="15741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BB67F-4078-4979-8971-005C87DDBBEC}"/>
              </a:ext>
            </a:extLst>
          </p:cNvPr>
          <p:cNvSpPr txBox="1"/>
          <p:nvPr/>
        </p:nvSpPr>
        <p:spPr>
          <a:xfrm>
            <a:off x="577636" y="3474113"/>
            <a:ext cx="17569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B7555-9373-4843-8BB3-61613D0B2E11}"/>
              </a:ext>
            </a:extLst>
          </p:cNvPr>
          <p:cNvSpPr txBox="1"/>
          <p:nvPr/>
        </p:nvSpPr>
        <p:spPr>
          <a:xfrm>
            <a:off x="6327014" y="3433106"/>
            <a:ext cx="151254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7" y="0"/>
            <a:ext cx="2228900" cy="8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12" grpId="0"/>
      <p:bldP spid="17" grpId="0"/>
      <p:bldP spid="18" grpId="0"/>
      <p:bldP spid="28" grpId="0"/>
      <p:bldP spid="29" grpId="0"/>
      <p:bldP spid="30" grpId="0"/>
      <p:bldP spid="25" grpId="0" animBg="1"/>
      <p:bldP spid="26" grpId="0" animBg="1"/>
      <p:bldP spid="27" grpId="0" animBg="1"/>
      <p:bldP spid="19" grpId="0"/>
      <p:bldP spid="20" grpId="0"/>
      <p:bldP spid="21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9994" y="9481"/>
            <a:ext cx="1828892" cy="5486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®</a:t>
            </a:r>
            <a:r>
              <a:rPr kumimoji="0" sz="32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äc</a:t>
            </a:r>
          </a:p>
        </p:txBody>
      </p:sp>
      <p:sp>
        <p:nvSpPr>
          <p:cNvPr id="5" name="Oval 4"/>
          <p:cNvSpPr/>
          <p:nvPr/>
        </p:nvSpPr>
        <p:spPr>
          <a:xfrm>
            <a:off x="8994" y="9481"/>
            <a:ext cx="435429" cy="5486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2342" y="838267"/>
            <a:ext cx="7611772" cy="3459381"/>
            <a:chOff x="728540" y="1134070"/>
            <a:chExt cx="7611772" cy="3895088"/>
          </a:xfrm>
        </p:grpSpPr>
        <p:sp>
          <p:nvSpPr>
            <p:cNvPr id="6" name="TextBox 5"/>
            <p:cNvSpPr txBox="1"/>
            <p:nvPr/>
          </p:nvSpPr>
          <p:spPr>
            <a:xfrm>
              <a:off x="2114885" y="1134070"/>
              <a:ext cx="1618938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  <a:endParaRPr lang="en-US" altLang="zh-CN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540" y="2667020"/>
              <a:ext cx="1672679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g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4752" y="2667020"/>
              <a:ext cx="1672698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a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8540" y="3809990"/>
              <a:ext cx="3428910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gh</a:t>
              </a:r>
              <a:r>
                <a:rPr lang="en-US" sz="60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03657" y="3809990"/>
              <a:ext cx="3336655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gi</a:t>
              </a:r>
              <a:r>
                <a:rPr lang="en-US" sz="60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ỏ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16715" y="2667020"/>
              <a:ext cx="1655270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gi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16658" y="2667020"/>
              <a:ext cx="1589044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0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o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6046" y="1134070"/>
              <a:ext cx="1436270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endParaRPr lang="en-US" altLang="zh-CN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31755" y="4571970"/>
            <a:ext cx="4701281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gụ</a:t>
            </a:r>
            <a:endParaRPr lang="en-US" sz="5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4396" y="4565641"/>
            <a:ext cx="4876672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giò</a:t>
            </a:r>
            <a:r>
              <a:rPr lang="en-US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giỗ</a:t>
            </a:r>
            <a:r>
              <a:rPr lang="en-US" sz="54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  <a:endParaRPr lang="en-US" sz="54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6409" y="31211"/>
            <a:ext cx="1379538" cy="53347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b="1" noProof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kumimoji="0" sz="2800" b="1" i="0" u="none" strike="noStrike" kern="1200" cap="none" spc="0" normalizeH="0" baseline="0" noProof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702" y="0"/>
            <a:ext cx="613128" cy="5334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42675" y="4296767"/>
            <a:ext cx="141784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2171" y="4341261"/>
            <a:ext cx="148971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3194" y="4363981"/>
            <a:ext cx="173967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ghế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378" y="4431372"/>
            <a:ext cx="21336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825" y="4550861"/>
            <a:ext cx="562975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 </a:t>
            </a:r>
            <a:endParaRPr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2171" y="4440238"/>
            <a:ext cx="69952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3194" y="4451551"/>
            <a:ext cx="688009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45811" y="4406556"/>
            <a:ext cx="76947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</a:t>
            </a:r>
            <a:endParaRPr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3" y="1998187"/>
            <a:ext cx="2104371" cy="2394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77" y="1905040"/>
            <a:ext cx="2133569" cy="2389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02" y="2033288"/>
            <a:ext cx="2265170" cy="185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22" y="1485395"/>
            <a:ext cx="1896697" cy="283908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9994" y="9481"/>
            <a:ext cx="1828892" cy="5486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®</a:t>
            </a:r>
            <a:r>
              <a:rPr kumimoji="0" sz="3200" b="1" i="0" u="none" strike="noStrike" kern="1200" cap="none" spc="0" normalizeH="0" baseline="0" noProof="1">
                <a:solidFill>
                  <a:srgbClr val="FFFFFF"/>
                </a:solidFill>
                <a:latin typeface=".VnAvant" panose="020B7200000000000000" pitchFamily="34" charset="0"/>
                <a:ea typeface="+mn-ea"/>
                <a:cs typeface="+mn-cs"/>
              </a:rPr>
              <a:t>äc</a:t>
            </a:r>
          </a:p>
        </p:txBody>
      </p:sp>
      <p:sp>
        <p:nvSpPr>
          <p:cNvPr id="5" name="Oval 4"/>
          <p:cNvSpPr/>
          <p:nvPr/>
        </p:nvSpPr>
        <p:spPr>
          <a:xfrm>
            <a:off x="8994" y="9481"/>
            <a:ext cx="435429" cy="5486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2342" y="838267"/>
            <a:ext cx="7611772" cy="3459381"/>
            <a:chOff x="728540" y="1134070"/>
            <a:chExt cx="7611772" cy="3895088"/>
          </a:xfrm>
        </p:grpSpPr>
        <p:sp>
          <p:nvSpPr>
            <p:cNvPr id="6" name="TextBox 5"/>
            <p:cNvSpPr txBox="1"/>
            <p:nvPr/>
          </p:nvSpPr>
          <p:spPr>
            <a:xfrm>
              <a:off x="2114885" y="1134070"/>
              <a:ext cx="1618938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dirty="0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</a:t>
              </a:r>
              <a:endParaRPr lang="en-US" altLang="zh-CN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28540" y="2667020"/>
              <a:ext cx="1672679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g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484752" y="2667020"/>
              <a:ext cx="1672698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a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8540" y="3809990"/>
              <a:ext cx="3428910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gh</a:t>
              </a:r>
              <a:r>
                <a:rPr lang="en-US" sz="60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a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03657" y="3809990"/>
              <a:ext cx="3336655" cy="1219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gi</a:t>
              </a:r>
              <a:r>
                <a:rPr lang="en-US" sz="60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ỏ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16715" y="2667020"/>
              <a:ext cx="1655270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cs typeface="Arial-SGK-TV" pitchFamily="2" charset="0"/>
                </a:rPr>
                <a:t>gi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16658" y="2667020"/>
              <a:ext cx="1589044" cy="108201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000" dirty="0" smtClean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o</a:t>
              </a:r>
              <a:endPara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36046" y="1134070"/>
              <a:ext cx="1436270" cy="1247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eaLnBrk="0" hangingPunct="0"/>
              <a:r>
                <a:rPr lang="en-US" altLang="zh-CN" sz="6600" dirty="0" err="1" smtClean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gi</a:t>
              </a:r>
              <a:endParaRPr lang="en-US" altLang="zh-CN" sz="6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17909" y="4425659"/>
            <a:ext cx="4701281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48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48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gụ</a:t>
            </a:r>
            <a:endParaRPr lang="en-US" sz="48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38242" y="4419330"/>
            <a:ext cx="4876672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giá</a:t>
            </a:r>
            <a:r>
              <a:rPr lang="en-US" sz="48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giò</a:t>
            </a:r>
            <a:r>
              <a:rPr lang="en-US" sz="48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giỗ</a:t>
            </a:r>
            <a:r>
              <a:rPr lang="en-US" sz="4800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  <a:endParaRPr lang="en-US" sz="48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8929" y="5556289"/>
            <a:ext cx="1861347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cụ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già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30667" y="5599122"/>
            <a:ext cx="20418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giá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đỗ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2383" y="5599122"/>
            <a:ext cx="1984825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ghế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gỗ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45590" y="5612977"/>
            <a:ext cx="24342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gà</a:t>
            </a:r>
            <a:r>
              <a:rPr kumimoji="0" lang="en-US" sz="44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gô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141</Words>
  <Application>Microsoft Office PowerPoint</Application>
  <PresentationFormat>On-screen Show (4:3)</PresentationFormat>
  <Paragraphs>79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Arial-SGK-TV</vt:lpstr>
      <vt:lpstr>SimSun</vt:lpstr>
      <vt:lpstr>.VnAvant</vt:lpstr>
      <vt:lpstr>Calibri Light</vt:lpstr>
      <vt:lpstr>SimSun</vt:lpstr>
      <vt:lpstr>Calibri</vt:lpstr>
      <vt:lpstr>Microsoft YaHei</vt:lpstr>
      <vt:lpstr>Tahoma</vt:lpstr>
      <vt:lpstr>等线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Administrator</cp:lastModifiedBy>
  <cp:revision>163</cp:revision>
  <dcterms:created xsi:type="dcterms:W3CDTF">2002-08-27T21:28:28Z</dcterms:created>
  <dcterms:modified xsi:type="dcterms:W3CDTF">2021-10-27T07:34:56Z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