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22"/>
  </p:notesMasterIdLst>
  <p:sldIdLst>
    <p:sldId id="340" r:id="rId2"/>
    <p:sldId id="305" r:id="rId3"/>
    <p:sldId id="330" r:id="rId4"/>
    <p:sldId id="314" r:id="rId5"/>
    <p:sldId id="315" r:id="rId6"/>
    <p:sldId id="342" r:id="rId7"/>
    <p:sldId id="316" r:id="rId8"/>
    <p:sldId id="317" r:id="rId9"/>
    <p:sldId id="318" r:id="rId10"/>
    <p:sldId id="327" r:id="rId11"/>
    <p:sldId id="328" r:id="rId12"/>
    <p:sldId id="319" r:id="rId13"/>
    <p:sldId id="295" r:id="rId14"/>
    <p:sldId id="344" r:id="rId15"/>
    <p:sldId id="346" r:id="rId16"/>
    <p:sldId id="347" r:id="rId17"/>
    <p:sldId id="348" r:id="rId18"/>
    <p:sldId id="323" r:id="rId19"/>
    <p:sldId id="349" r:id="rId20"/>
    <p:sldId id="324" r:id="rId21"/>
  </p:sldIdLst>
  <p:sldSz cx="9144000" cy="6858000" type="screen4x3"/>
  <p:notesSz cx="6858000" cy="9144000"/>
  <p:embeddedFontLst>
    <p:embeddedFont>
      <p:font typeface="Arial-SGK-TV" pitchFamily="2" charset="0"/>
      <p:regular r:id="rId23"/>
      <p:bold r:id="rId24"/>
      <p:italic r:id="rId25"/>
    </p:embeddedFont>
    <p:embeddedFont>
      <p:font typeface="SimSun" panose="02010600030101010101" pitchFamily="2" charset="-122"/>
      <p:regular r:id="rId26"/>
    </p:embeddedFont>
    <p:embeddedFont>
      <p:font typeface="SimSun" panose="02010600030101010101" pitchFamily="2" charset="-122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icrosoft YaHei" panose="020B0503020204020204" pitchFamily="34" charset="-122"/>
      <p:regular r:id="rId33"/>
      <p:bold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.VnAvant" panose="020B720000000000000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DB3"/>
    <a:srgbClr val="CCECFF"/>
    <a:srgbClr val="99CCFF"/>
    <a:srgbClr val="F9FCF8"/>
    <a:srgbClr val="F7FDFC"/>
    <a:srgbClr val="FF00FF"/>
    <a:srgbClr val="D6A300"/>
    <a:srgbClr val="FFC305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7"/>
    <p:restoredTop sz="93739"/>
  </p:normalViewPr>
  <p:slideViewPr>
    <p:cSldViewPr showGuides="1">
      <p:cViewPr varScale="1">
        <p:scale>
          <a:sx n="69" d="100"/>
          <a:sy n="69" d="100"/>
        </p:scale>
        <p:origin x="1320" y="78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-948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515233-088F-4671-B7B8-DF76F02B8F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>
              <a:buNone/>
            </a:pPr>
            <a:fld id="{9A0DB2DC-4C9A-4742-B13C-FB6460FD3503}" type="slidenum">
              <a:rPr lang="en-US" altLang="en-US" sz="1200" strike="noStrike" noProof="1" dirty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637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  <a:t>13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0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36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9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87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5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8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40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5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04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84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2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" y="0"/>
            <a:ext cx="9140612" cy="68581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88544" y="4162489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2860" y="5436408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6067611"/>
            <a:ext cx="9144000" cy="790575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465143" y="2852812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543901" y="5436408"/>
            <a:ext cx="4284815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Kiều</a:t>
            </a:r>
            <a:r>
              <a:rPr lang="en-US" altLang="zh-CN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An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1972530" y="302798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</a:t>
            </a:r>
            <a:r>
              <a:rPr lang="en-US" altLang="zh-CN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ĐỨC GIANG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371654"/>
            <a:ext cx="6867730" cy="4855019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62" y="1564876"/>
            <a:ext cx="1729280" cy="323566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566">
            <a:off x="-179431" y="2781867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4"/>
          <p:cNvSpPr txBox="1"/>
          <p:nvPr/>
        </p:nvSpPr>
        <p:spPr>
          <a:xfrm>
            <a:off x="3379315" y="5250641"/>
            <a:ext cx="2066591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dirty="0">
                <a:latin typeface="Arial-SGK-TV" pitchFamily="2" charset="0"/>
                <a:cs typeface="Arial-SGK-TV" pitchFamily="2" charset="0"/>
              </a:rPr>
              <a:t>ca </a:t>
            </a:r>
            <a:r>
              <a:rPr lang="en-US" altLang="zh-CN" sz="6000" dirty="0" err="1" smtClean="0">
                <a:latin typeface="Arial-SGK-TV" pitchFamily="2" charset="0"/>
                <a:cs typeface="Arial-SGK-TV" pitchFamily="2" charset="0"/>
              </a:rPr>
              <a:t>nô</a:t>
            </a:r>
            <a:endParaRPr lang="en-US" altLang="zh-CN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31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85" y="-7111"/>
            <a:ext cx="9126664" cy="525775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4495802" y="6172128"/>
            <a:ext cx="850118" cy="160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91902" y="0"/>
            <a:ext cx="1379538" cy="53347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noProof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kumimoji="0" sz="2800" b="1" i="0" u="none" strike="noStrike" kern="1200" cap="none" spc="0" normalizeH="0" baseline="0" noProof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702" y="0"/>
            <a:ext cx="613128" cy="5334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341" y="4388662"/>
            <a:ext cx="9067682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è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40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lá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     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ơ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đỏ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ca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ô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34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2" y="1600248"/>
            <a:ext cx="9032980" cy="236215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4245"/>
            <a:ext cx="1249363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noProof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kumimoji="0" sz="2800" b="1" i="0" u="none" strike="noStrike" kern="1200" cap="none" spc="0" normalizeH="0" baseline="0" noProof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374" y="24245"/>
            <a:ext cx="555272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5363" name="TextBox 5"/>
          <p:cNvSpPr txBox="1"/>
          <p:nvPr/>
        </p:nvSpPr>
        <p:spPr>
          <a:xfrm>
            <a:off x="2406037" y="222551"/>
            <a:ext cx="813043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8582" y="1293817"/>
            <a:ext cx="137160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1300" y="1293817"/>
            <a:ext cx="129540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48582" y="2036646"/>
            <a:ext cx="2728118" cy="761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76870" y="2009274"/>
            <a:ext cx="2705030" cy="789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76870" y="1291942"/>
            <a:ext cx="133353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74922" y="1291942"/>
            <a:ext cx="1306978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5646" y="6019800"/>
            <a:ext cx="8001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mè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me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đỏ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nô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371" name="TextBox 15"/>
          <p:cNvSpPr txBox="1"/>
          <p:nvPr/>
        </p:nvSpPr>
        <p:spPr>
          <a:xfrm>
            <a:off x="6795753" y="269704"/>
            <a:ext cx="604653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pic>
        <p:nvPicPr>
          <p:cNvPr id="153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46" y="4571986"/>
            <a:ext cx="8001000" cy="14478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20374" y="2895592"/>
            <a:ext cx="9123625" cy="106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má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	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mẹ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mỡ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na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nề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308" y="2971812"/>
            <a:ext cx="7238810" cy="1142970"/>
          </a:xfrm>
          <a:prstGeom prst="rect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NGHỈ GIẢI LAO</a:t>
            </a:r>
            <a:endParaRPr lang="en-US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wipe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44" t="13953" r="1452" b="9303"/>
          <a:stretch/>
        </p:blipFill>
        <p:spPr>
          <a:xfrm>
            <a:off x="8" y="609674"/>
            <a:ext cx="9143992" cy="5486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65453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65453" cy="597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918"/>
          <a:stretch/>
        </p:blipFill>
        <p:spPr>
          <a:xfrm>
            <a:off x="0" y="762070"/>
            <a:ext cx="9067682" cy="55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6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781" t="11666" r="48886"/>
          <a:stretch/>
        </p:blipFill>
        <p:spPr>
          <a:xfrm rot="16200000">
            <a:off x="4076775" y="-2247811"/>
            <a:ext cx="990574" cy="9143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65453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2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355" r="12307" b="14618"/>
          <a:stretch/>
        </p:blipFill>
        <p:spPr>
          <a:xfrm rot="16200000">
            <a:off x="1010475" y="-289953"/>
            <a:ext cx="6823380" cy="747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100" y="5061239"/>
            <a:ext cx="7378943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altLang="zh-CN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zh-CN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altLang="zh-CN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zh-CN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zh-CN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dirty="0">
                <a:latin typeface="Arial-SGK-TV" pitchFamily="2" charset="0"/>
                <a:cs typeface="Arial-SGK-TV" pitchFamily="2" charset="0"/>
              </a:rPr>
              <a:t>ca </a:t>
            </a:r>
            <a:r>
              <a:rPr lang="en-US" altLang="zh-CN" sz="5400" dirty="0" err="1" smtClean="0">
                <a:latin typeface="Arial-SGK-TV" pitchFamily="2" charset="0"/>
                <a:cs typeface="Arial-SGK-TV" pitchFamily="2" charset="0"/>
              </a:rPr>
              <a:t>nô</a:t>
            </a:r>
            <a:r>
              <a:rPr lang="en-US" altLang="zh-CN" sz="5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altLang="zh-CN" sz="5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25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036"/>
            <a:ext cx="9105142" cy="47243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01162" y="5061239"/>
            <a:ext cx="761747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4138" y="5061239"/>
            <a:ext cx="569387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24245"/>
            <a:ext cx="1249363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noProof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kumimoji="0" sz="2800" b="1" i="0" u="none" strike="noStrike" kern="1200" cap="none" spc="0" normalizeH="0" baseline="0" noProof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374" y="24245"/>
            <a:ext cx="555272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5363" name="TextBox 5"/>
          <p:cNvSpPr txBox="1"/>
          <p:nvPr/>
        </p:nvSpPr>
        <p:spPr>
          <a:xfrm>
            <a:off x="2406037" y="222551"/>
            <a:ext cx="813043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8582" y="1293817"/>
            <a:ext cx="137160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2781300" y="1293817"/>
            <a:ext cx="129540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48582" y="2036646"/>
            <a:ext cx="2728118" cy="761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76870" y="2009274"/>
            <a:ext cx="2705030" cy="789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76870" y="1291942"/>
            <a:ext cx="133353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74922" y="1291942"/>
            <a:ext cx="1306978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304672" y="4381787"/>
            <a:ext cx="9123625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mè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lá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me    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nơ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đỏ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ca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371" name="TextBox 15"/>
          <p:cNvSpPr txBox="1"/>
          <p:nvPr/>
        </p:nvSpPr>
        <p:spPr>
          <a:xfrm>
            <a:off x="6795753" y="269704"/>
            <a:ext cx="604653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3063672"/>
            <a:ext cx="9123625" cy="106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má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	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mẹ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mỡ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na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nề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9293" y="5545535"/>
            <a:ext cx="6591869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800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altLang="zh-CN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8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zh-CN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altLang="zh-CN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800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zh-CN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800" dirty="0" err="1" smtClean="0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zh-CN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800" dirty="0">
                <a:latin typeface="Arial-SGK-TV" pitchFamily="2" charset="0"/>
                <a:cs typeface="Arial-SGK-TV" pitchFamily="2" charset="0"/>
              </a:rPr>
              <a:t>ca </a:t>
            </a:r>
            <a:r>
              <a:rPr lang="en-US" altLang="zh-CN" sz="4800" dirty="0" err="1" smtClean="0">
                <a:latin typeface="Arial-SGK-TV" pitchFamily="2" charset="0"/>
                <a:cs typeface="Arial-SGK-TV" pitchFamily="2" charset="0"/>
              </a:rPr>
              <a:t>nô</a:t>
            </a:r>
            <a:r>
              <a:rPr lang="en-US" altLang="zh-CN" sz="48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altLang="zh-CN" sz="4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520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extBox 4"/>
          <p:cNvSpPr txBox="1"/>
          <p:nvPr/>
        </p:nvSpPr>
        <p:spPr>
          <a:xfrm>
            <a:off x="914496" y="1648009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vi-VN" altLang="en-US" b="1" dirty="0">
                <a:solidFill>
                  <a:srgbClr val="00B050"/>
                </a:solidFill>
                <a:latin typeface=".VnAvant" panose="020B7200000000000000" pitchFamily="34" charset="0"/>
              </a:rPr>
              <a:t>¤n vµ khëi ®éng</a:t>
            </a:r>
            <a:endParaRPr lang="en-US" altLang="en-US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685902" y="3352892"/>
            <a:ext cx="3276514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b="1" dirty="0" err="1" smtClean="0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alt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 smtClean="0">
                <a:latin typeface="Arial-SGK-TV" pitchFamily="2" charset="0"/>
                <a:cs typeface="Arial-SGK-TV" pitchFamily="2" charset="0"/>
              </a:rPr>
              <a:t>hề</a:t>
            </a:r>
            <a:endParaRPr lang="en-US" altLang="en-US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5333980" y="3352892"/>
            <a:ext cx="3276514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b="1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alt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 smtClean="0">
                <a:latin typeface="Arial-SGK-TV" pitchFamily="2" charset="0"/>
                <a:cs typeface="Arial-SGK-TV" pitchFamily="2" charset="0"/>
              </a:rPr>
              <a:t>kho</a:t>
            </a:r>
            <a:endParaRPr lang="en-US" altLang="en-US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3009941" y="5029338"/>
            <a:ext cx="3276514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b="1" dirty="0" err="1" smtClean="0">
                <a:latin typeface="Arial-SGK-TV" pitchFamily="2" charset="0"/>
                <a:cs typeface="Arial-SGK-TV" pitchFamily="2" charset="0"/>
              </a:rPr>
              <a:t>kẽ</a:t>
            </a:r>
            <a:r>
              <a:rPr lang="en-US" alt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 smtClean="0">
                <a:latin typeface="Arial-SGK-TV" pitchFamily="2" charset="0"/>
                <a:cs typeface="Arial-SGK-TV" pitchFamily="2" charset="0"/>
              </a:rPr>
              <a:t>đá</a:t>
            </a:r>
            <a:endParaRPr lang="en-US" altLang="en-US" b="1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08373" y="34564"/>
            <a:ext cx="1752656" cy="53347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3573" y="110764"/>
            <a:ext cx="500759" cy="4267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43" y="1025204"/>
            <a:ext cx="9005757" cy="57047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TextBox 6"/>
          <p:cNvSpPr txBox="1"/>
          <p:nvPr/>
        </p:nvSpPr>
        <p:spPr>
          <a:xfrm>
            <a:off x="3352800" y="533400"/>
            <a:ext cx="3027363" cy="8302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800" b="1" dirty="0">
                <a:latin typeface=".VnAvant" panose="020B7200000000000000" pitchFamily="34" charset="0"/>
              </a:rPr>
              <a:t>Giíi thiÖu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69" name="TextBox 6"/>
          <p:cNvSpPr txBox="1"/>
          <p:nvPr/>
        </p:nvSpPr>
        <p:spPr>
          <a:xfrm>
            <a:off x="5334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vi-VN" altLang="en-US" sz="60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 smtClean="0">
                <a:solidFill>
                  <a:srgbClr val="0000FF"/>
                </a:solidFill>
                <a:latin typeface=".VnAvant" panose="020B7200000000000000" pitchFamily="34" charset="0"/>
              </a:rPr>
              <a:t>16</a:t>
            </a:r>
            <a:endParaRPr lang="vi-VN" altLang="en-US" sz="5400" b="1" dirty="0" smtClean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r>
              <a:rPr lang="vi-VN" altLang="en-US" dirty="0" smtClean="0">
                <a:latin typeface=".VnAvant" panose="020B7200000000000000" pitchFamily="34" charset="0"/>
              </a:rPr>
              <a:t> </a:t>
            </a:r>
            <a:r>
              <a:rPr lang="en-US" altLang="en-US" dirty="0" smtClean="0">
                <a:latin typeface=".VnAvant" panose="020B7200000000000000" pitchFamily="34" charset="0"/>
              </a:rPr>
              <a:t>      </a:t>
            </a:r>
            <a:r>
              <a:rPr lang="en-US" altLang="zh-CN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M </a:t>
            </a:r>
            <a:r>
              <a:rPr lang="en-US" altLang="zh-CN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en-US" altLang="zh-CN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N </a:t>
            </a:r>
            <a:r>
              <a:rPr lang="en-US" altLang="zh-CN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alt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52276" y="564312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Mẹ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nơ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Hà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14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39"/>
            <a:ext cx="9144000" cy="5638742"/>
          </a:xfrm>
          <a:prstGeom prst="rect">
            <a:avLst/>
          </a:prstGeom>
          <a:solidFill>
            <a:srgbClr val="76BC31"/>
          </a:solidFill>
          <a:ln w="9525"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-152276" y="563177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ẹ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ua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Hà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124200" y="762000"/>
            <a:ext cx="29718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838200"/>
            <a:ext cx="31242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58253" y="385011"/>
            <a:ext cx="2265947" cy="52945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33876" y="381000"/>
            <a:ext cx="570658" cy="53257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57200" y="1905000"/>
            <a:ext cx="2743200" cy="914400"/>
          </a:xfrm>
          <a:prstGeom prst="roundRect">
            <a:avLst/>
          </a:prstGeom>
          <a:solidFill>
            <a:srgbClr val="FD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9994" y="9481"/>
            <a:ext cx="1828892" cy="54864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®</a:t>
            </a:r>
            <a:r>
              <a:rPr kumimoji="0" sz="32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äc</a:t>
            </a:r>
          </a:p>
        </p:txBody>
      </p:sp>
      <p:sp>
        <p:nvSpPr>
          <p:cNvPr id="5" name="Oval 4"/>
          <p:cNvSpPr/>
          <p:nvPr/>
        </p:nvSpPr>
        <p:spPr>
          <a:xfrm>
            <a:off x="8994" y="9481"/>
            <a:ext cx="435429" cy="5486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4885" y="1134070"/>
            <a:ext cx="114303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altLang="zh-CN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902" y="2667020"/>
            <a:ext cx="1672679" cy="1082014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2442114" y="2667020"/>
            <a:ext cx="1672698" cy="1082014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902" y="3809990"/>
            <a:ext cx="3428910" cy="1219168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61019" y="3809990"/>
            <a:ext cx="3336655" cy="1219168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</a:t>
            </a:r>
            <a:r>
              <a:rPr lang="en-US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74077" y="2667020"/>
            <a:ext cx="1655270" cy="1082014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16658" y="2667020"/>
            <a:ext cx="1589044" cy="1082014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6046" y="1134070"/>
            <a:ext cx="114303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altLang="zh-CN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820" y="1653598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69832" y="1641651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3907" y="1628314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38C6A-CF6B-45B9-91AE-AC39A0DA20B8}"/>
              </a:ext>
            </a:extLst>
          </p:cNvPr>
          <p:cNvSpPr txBox="1"/>
          <p:nvPr/>
        </p:nvSpPr>
        <p:spPr>
          <a:xfrm>
            <a:off x="609982" y="1475606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má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DF07E-B743-462F-B60C-F50622C80DB6}"/>
              </a:ext>
            </a:extLst>
          </p:cNvPr>
          <p:cNvSpPr txBox="1"/>
          <p:nvPr/>
        </p:nvSpPr>
        <p:spPr>
          <a:xfrm>
            <a:off x="3304442" y="1484554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C64621-D1BC-428A-BF46-316616C13D8B}"/>
              </a:ext>
            </a:extLst>
          </p:cNvPr>
          <p:cNvSpPr txBox="1"/>
          <p:nvPr/>
        </p:nvSpPr>
        <p:spPr>
          <a:xfrm>
            <a:off x="6232069" y="1484553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mỡ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82B1BA-E05F-496B-AB79-FB126B75E183}"/>
              </a:ext>
            </a:extLst>
          </p:cNvPr>
          <p:cNvSpPr txBox="1"/>
          <p:nvPr/>
        </p:nvSpPr>
        <p:spPr>
          <a:xfrm>
            <a:off x="1011481" y="1475562"/>
            <a:ext cx="86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C4835-21A5-413A-B3FA-594222C9E7EE}"/>
              </a:ext>
            </a:extLst>
          </p:cNvPr>
          <p:cNvSpPr txBox="1"/>
          <p:nvPr/>
        </p:nvSpPr>
        <p:spPr>
          <a:xfrm>
            <a:off x="3626230" y="1471982"/>
            <a:ext cx="10116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3C04CB-D970-412F-8593-EFB34E519C3B}"/>
              </a:ext>
            </a:extLst>
          </p:cNvPr>
          <p:cNvSpPr txBox="1"/>
          <p:nvPr/>
        </p:nvSpPr>
        <p:spPr>
          <a:xfrm>
            <a:off x="6270118" y="1483697"/>
            <a:ext cx="1550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8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820" y="3530344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69832" y="3518397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93907" y="3505060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2BB79-7BD3-4D07-AC32-6753DCAFF4BA}"/>
              </a:ext>
            </a:extLst>
          </p:cNvPr>
          <p:cNvSpPr txBox="1"/>
          <p:nvPr/>
        </p:nvSpPr>
        <p:spPr>
          <a:xfrm>
            <a:off x="3426509" y="3433962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nề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70DA4C-AF0F-442B-9177-5A622177D827}"/>
              </a:ext>
            </a:extLst>
          </p:cNvPr>
          <p:cNvSpPr txBox="1"/>
          <p:nvPr/>
        </p:nvSpPr>
        <p:spPr>
          <a:xfrm>
            <a:off x="621813" y="3474222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na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2C3EB1-65DC-4049-A9C6-AD95DCB3022F}"/>
              </a:ext>
            </a:extLst>
          </p:cNvPr>
          <p:cNvSpPr txBox="1"/>
          <p:nvPr/>
        </p:nvSpPr>
        <p:spPr>
          <a:xfrm>
            <a:off x="6249427" y="3433962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nở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0FDFC4-320D-4A49-9228-9D5444D0D1C9}"/>
              </a:ext>
            </a:extLst>
          </p:cNvPr>
          <p:cNvSpPr txBox="1"/>
          <p:nvPr/>
        </p:nvSpPr>
        <p:spPr>
          <a:xfrm>
            <a:off x="3836066" y="3425680"/>
            <a:ext cx="824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9BB67F-4078-4979-8971-005C87DDBBEC}"/>
              </a:ext>
            </a:extLst>
          </p:cNvPr>
          <p:cNvSpPr txBox="1"/>
          <p:nvPr/>
        </p:nvSpPr>
        <p:spPr>
          <a:xfrm>
            <a:off x="976002" y="3474113"/>
            <a:ext cx="959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2B7555-9373-4843-8BB3-61613D0B2E11}"/>
              </a:ext>
            </a:extLst>
          </p:cNvPr>
          <p:cNvSpPr txBox="1"/>
          <p:nvPr/>
        </p:nvSpPr>
        <p:spPr>
          <a:xfrm>
            <a:off x="6640762" y="3426963"/>
            <a:ext cx="837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7" y="0"/>
            <a:ext cx="2228900" cy="8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12" grpId="0"/>
      <p:bldP spid="17" grpId="0"/>
      <p:bldP spid="18" grpId="0"/>
      <p:bldP spid="28" grpId="0"/>
      <p:bldP spid="29" grpId="0"/>
      <p:bldP spid="30" grpId="0"/>
      <p:bldP spid="25" grpId="0" animBg="1"/>
      <p:bldP spid="26" grpId="0" animBg="1"/>
      <p:bldP spid="27" grpId="0" animBg="1"/>
      <p:bldP spid="19" grpId="0"/>
      <p:bldP spid="20" grpId="0"/>
      <p:bldP spid="21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05385" y="5299180"/>
            <a:ext cx="2279791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altLang="zh-CN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6000" dirty="0" err="1" smtClean="0">
                <a:latin typeface="Arial-SGK-TV" pitchFamily="2" charset="0"/>
                <a:cs typeface="Arial-SGK-TV" pitchFamily="2" charset="0"/>
              </a:rPr>
              <a:t>mè</a:t>
            </a:r>
            <a:endParaRPr lang="en-US" altLang="zh-CN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4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16" y="346751"/>
            <a:ext cx="8920352" cy="483480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/>
          <p:cNvCxnSpPr/>
          <p:nvPr/>
        </p:nvCxnSpPr>
        <p:spPr>
          <a:xfrm flipV="1">
            <a:off x="4440382" y="6216451"/>
            <a:ext cx="1103229" cy="31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1558" y="5376629"/>
            <a:ext cx="2066591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dirty="0" err="1" smtClean="0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altLang="zh-CN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6000" dirty="0">
                <a:latin typeface="Arial-SGK-TV" pitchFamily="2" charset="0"/>
                <a:cs typeface="Arial-SGK-TV" pitchFamily="2" charset="0"/>
              </a:rPr>
              <a:t>me</a:t>
            </a:r>
          </a:p>
        </p:txBody>
      </p:sp>
      <p:pic>
        <p:nvPicPr>
          <p:cNvPr id="1126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3" y="1"/>
            <a:ext cx="9080787" cy="5292968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Straight Connector 3"/>
          <p:cNvCxnSpPr/>
          <p:nvPr/>
        </p:nvCxnSpPr>
        <p:spPr>
          <a:xfrm>
            <a:off x="4495802" y="6248326"/>
            <a:ext cx="10667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5000" y="2819400"/>
            <a:ext cx="2117887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dirty="0" err="1" smtClean="0">
                <a:latin typeface="Arial-SGK-TV" pitchFamily="2" charset="0"/>
                <a:cs typeface="Arial-SGK-TV" pitchFamily="2" charset="0"/>
              </a:rPr>
              <a:t>nơ</a:t>
            </a:r>
            <a:r>
              <a:rPr lang="en-US" altLang="zh-CN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6000" dirty="0" err="1" smtClean="0">
                <a:latin typeface="Arial-SGK-TV" pitchFamily="2" charset="0"/>
                <a:cs typeface="Arial-SGK-TV" pitchFamily="2" charset="0"/>
              </a:rPr>
              <a:t>đỏ</a:t>
            </a:r>
            <a:endParaRPr lang="en-US" altLang="zh-CN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29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13" y="609673"/>
            <a:ext cx="4986003" cy="510526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Straight Connector 3"/>
          <p:cNvCxnSpPr/>
          <p:nvPr/>
        </p:nvCxnSpPr>
        <p:spPr>
          <a:xfrm>
            <a:off x="5867366" y="3733792"/>
            <a:ext cx="83814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Words>160</Words>
  <Application>Microsoft Office PowerPoint</Application>
  <PresentationFormat>On-screen Show (4:3)</PresentationFormat>
  <Paragraphs>77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Arial-SGK-TV</vt:lpstr>
      <vt:lpstr>SimSun</vt:lpstr>
      <vt:lpstr>SimSun</vt:lpstr>
      <vt:lpstr>Calibri Light</vt:lpstr>
      <vt:lpstr>Calibri</vt:lpstr>
      <vt:lpstr>Microsoft YaHei</vt:lpstr>
      <vt:lpstr>Tahoma</vt:lpstr>
      <vt:lpstr>.VnAvant</vt:lpstr>
      <vt:lpstr>等线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Administrator</cp:lastModifiedBy>
  <cp:revision>148</cp:revision>
  <dcterms:created xsi:type="dcterms:W3CDTF">2002-08-27T21:28:28Z</dcterms:created>
  <dcterms:modified xsi:type="dcterms:W3CDTF">2021-10-27T05:23:46Z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