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57" r:id="rId5"/>
    <p:sldId id="293" r:id="rId6"/>
    <p:sldId id="305" r:id="rId7"/>
    <p:sldId id="306" r:id="rId8"/>
    <p:sldId id="309" r:id="rId9"/>
    <p:sldId id="310" r:id="rId10"/>
    <p:sldId id="311" r:id="rId11"/>
    <p:sldId id="262" r:id="rId12"/>
    <p:sldId id="263" r:id="rId13"/>
    <p:sldId id="264" r:id="rId14"/>
    <p:sldId id="265" r:id="rId15"/>
    <p:sldId id="287" r:id="rId16"/>
    <p:sldId id="294" r:id="rId17"/>
    <p:sldId id="295" r:id="rId18"/>
    <p:sldId id="296" r:id="rId19"/>
    <p:sldId id="301" r:id="rId20"/>
    <p:sldId id="302" r:id="rId21"/>
    <p:sldId id="303" r:id="rId22"/>
    <p:sldId id="288" r:id="rId23"/>
    <p:sldId id="292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3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1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0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slide" Target="slide15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20" Type="http://schemas.openxmlformats.org/officeDocument/2006/relationships/slide" Target="slide16.xml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34.png"/><Relationship Id="rId24" Type="http://schemas.openxmlformats.org/officeDocument/2006/relationships/slide" Target="slide19.xml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23" Type="http://schemas.openxmlformats.org/officeDocument/2006/relationships/image" Target="../media/image7.png"/><Relationship Id="rId10" Type="http://schemas.openxmlformats.org/officeDocument/2006/relationships/image" Target="../media/image33.gif"/><Relationship Id="rId19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slide" Target="slide13.xml"/><Relationship Id="rId14" Type="http://schemas.openxmlformats.org/officeDocument/2006/relationships/image" Target="../media/image37.gif"/><Relationship Id="rId22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.png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audio" Target="../media/media2.mp3"/><Relationship Id="rId21" Type="http://schemas.openxmlformats.org/officeDocument/2006/relationships/image" Target="../media/image14.png"/><Relationship Id="rId7" Type="http://schemas.openxmlformats.org/officeDocument/2006/relationships/audio" Target="../media/audio2.wav"/><Relationship Id="rId12" Type="http://schemas.openxmlformats.org/officeDocument/2006/relationships/image" Target="../media/image11.gif"/><Relationship Id="rId17" Type="http://schemas.openxmlformats.org/officeDocument/2006/relationships/image" Target="../media/image16.jpeg"/><Relationship Id="rId2" Type="http://schemas.microsoft.com/office/2007/relationships/media" Target="../media/media2.mp3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7.png"/><Relationship Id="rId10" Type="http://schemas.openxmlformats.org/officeDocument/2006/relationships/image" Target="../media/image9.wmf"/><Relationship Id="rId19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4" y="884680"/>
            <a:ext cx="10601863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8CE03554-C996-F449-8415-9F13F1F98FED}"/>
              </a:ext>
            </a:extLst>
          </p:cNvPr>
          <p:cNvGrpSpPr/>
          <p:nvPr/>
        </p:nvGrpSpPr>
        <p:grpSpPr>
          <a:xfrm>
            <a:off x="973383" y="1413064"/>
            <a:ext cx="9521697" cy="1989696"/>
            <a:chOff x="562540" y="3785761"/>
            <a:chExt cx="9521697" cy="198969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2E93F24-C212-CC41-AA2E-7A0FF3F44ADC}"/>
                </a:ext>
              </a:extLst>
            </p:cNvPr>
            <p:cNvGrpSpPr/>
            <p:nvPr/>
          </p:nvGrpSpPr>
          <p:grpSpPr>
            <a:xfrm>
              <a:off x="1154241" y="4194006"/>
              <a:ext cx="8929996" cy="1581451"/>
              <a:chOff x="891599" y="1607153"/>
              <a:chExt cx="8993435" cy="1922929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C7756A89-182B-7E4C-8917-C133DAD4722C}"/>
                  </a:ext>
                </a:extLst>
              </p:cNvPr>
              <p:cNvSpPr/>
              <p:nvPr/>
            </p:nvSpPr>
            <p:spPr>
              <a:xfrm>
                <a:off x="891599" y="1607153"/>
                <a:ext cx="8993435" cy="1922929"/>
              </a:xfrm>
              <a:prstGeom prst="roundRect">
                <a:avLst/>
              </a:prstGeom>
              <a:solidFill>
                <a:srgbClr val="92D050">
                  <a:alpha val="64000"/>
                </a:srgbClr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FF31D24-EABB-6B4C-9901-FE7955FC2AEC}"/>
                  </a:ext>
                </a:extLst>
              </p:cNvPr>
              <p:cNvGrpSpPr/>
              <p:nvPr/>
            </p:nvGrpSpPr>
            <p:grpSpPr>
              <a:xfrm>
                <a:off x="1234273" y="2212042"/>
                <a:ext cx="8116321" cy="363070"/>
                <a:chOff x="365068" y="2944906"/>
                <a:chExt cx="8749881" cy="363070"/>
              </a:xfrm>
            </p:grpSpPr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8DBB0C16-91BA-C144-A571-4F98FE000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068" y="3101880"/>
                  <a:ext cx="8749881" cy="43916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3F4F7407-37E7-F647-9BC9-7B4FE8B7FB76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4446B43C-2F3C-2E48-A338-FBFDD6D9E8A4}"/>
                    </a:ext>
                  </a:extLst>
                </p:cNvPr>
                <p:cNvCxnSpPr/>
                <p:nvPr/>
              </p:nvCxnSpPr>
              <p:spPr>
                <a:xfrm>
                  <a:off x="1717162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02B097BE-D885-1840-B78E-2CC98580C838}"/>
                    </a:ext>
                  </a:extLst>
                </p:cNvPr>
                <p:cNvCxnSpPr/>
                <p:nvPr/>
              </p:nvCxnSpPr>
              <p:spPr>
                <a:xfrm>
                  <a:off x="2545768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2CBEA6D6-A696-9644-A739-701404C41135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3E22E205-2C80-954A-B55F-0D68C73598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C689923-0E4C-C54E-9911-CB44BAEB1C68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10E8528D-98B5-7542-9485-B3A47D799DAE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A41C724C-D8EC-C44D-A7E0-55C7D3B36415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9C328990-0CBA-C543-9CA4-C7ADBAF00900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CAD0A7A1-741E-9A45-932E-9E3FDC65EEF5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CAA0D87-E9D7-4A48-AEC0-2A3EE4E2B09E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15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23CCCE1-EC7C-BB48-B4A0-B2F1884F539E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16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2BDFEAB-4103-834E-B271-EFBB7AB609AF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17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14418E46-5E42-9C47-B4A1-BB9FEA6D1819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3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155607A-0742-B34F-A1FA-6C99C4A70F98}"/>
                  </a:ext>
                </a:extLst>
              </p:cNvPr>
              <p:cNvSpPr txBox="1"/>
              <p:nvPr/>
            </p:nvSpPr>
            <p:spPr>
              <a:xfrm>
                <a:off x="4446441" y="2622260"/>
                <a:ext cx="65864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19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81CDF0FA-B106-EF49-831C-65F86B7A141B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5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7576D23-9F8B-C94D-8558-FBFFC620B11F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6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EFC24CE-0D57-224B-8099-3FAF50DE6D9C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22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ED30604F-D368-AC4E-B648-8609CDE9FF97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23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6B88048-2B41-3A4A-AD27-707F5093C700}"/>
                  </a:ext>
                </a:extLst>
              </p:cNvPr>
              <p:cNvSpPr txBox="1"/>
              <p:nvPr/>
            </p:nvSpPr>
            <p:spPr>
              <a:xfrm>
                <a:off x="8254602" y="2622260"/>
                <a:ext cx="64191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24</a:t>
                </a: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65DCF3F-52AB-9A40-8741-F3243FB65062}"/>
                </a:ext>
              </a:extLst>
            </p:cNvPr>
            <p:cNvSpPr txBox="1"/>
            <p:nvPr/>
          </p:nvSpPr>
          <p:spPr>
            <a:xfrm>
              <a:off x="562540" y="3785761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a)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4F68F45A-B05E-8047-9F99-9FBE5437EBFE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1DE1C161-87A0-9248-B009-1988ADE7B681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410500FD-1D91-A941-8C94-5AE03700C2EA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6AE8EFA1-E754-3B46-AA4A-8666268E7A87}"/>
                </a:ext>
              </a:extLst>
            </p:cNvPr>
            <p:cNvSpPr/>
            <p:nvPr/>
          </p:nvSpPr>
          <p:spPr>
            <a:xfrm>
              <a:off x="7743407" y="5043236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E78AB84-6EC0-FB42-B1CD-3DD076EDE0FA}"/>
              </a:ext>
            </a:extLst>
          </p:cNvPr>
          <p:cNvGrpSpPr/>
          <p:nvPr/>
        </p:nvGrpSpPr>
        <p:grpSpPr>
          <a:xfrm>
            <a:off x="1077149" y="334214"/>
            <a:ext cx="605826" cy="830997"/>
            <a:chOff x="3174278" y="237323"/>
            <a:chExt cx="605826" cy="830997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7C2800A-9108-5F4F-A2B1-78097C63E6F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79646">
                <a:lumMod val="60000"/>
                <a:lumOff val="40000"/>
              </a:srgbClr>
            </a:solidFill>
            <a:ln w="127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747C004D-BFAD-2D4B-95C1-76CDE3E625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918B8AFA-95AE-6645-8519-53BDE7A7B9B6}"/>
              </a:ext>
            </a:extLst>
          </p:cNvPr>
          <p:cNvSpPr txBox="1"/>
          <p:nvPr/>
        </p:nvSpPr>
        <p:spPr>
          <a:xfrm>
            <a:off x="1737344" y="55932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Số?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5F48962A-E0EB-2A43-9601-1FBCC6776F0B}"/>
              </a:ext>
            </a:extLst>
          </p:cNvPr>
          <p:cNvGrpSpPr/>
          <p:nvPr/>
        </p:nvGrpSpPr>
        <p:grpSpPr>
          <a:xfrm>
            <a:off x="973382" y="3782888"/>
            <a:ext cx="9537166" cy="2141327"/>
            <a:chOff x="593565" y="3634130"/>
            <a:chExt cx="9537166" cy="214132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0435F68-3D63-034E-90C6-09CC36846454}"/>
                </a:ext>
              </a:extLst>
            </p:cNvPr>
            <p:cNvGrpSpPr/>
            <p:nvPr/>
          </p:nvGrpSpPr>
          <p:grpSpPr>
            <a:xfrm>
              <a:off x="1200735" y="4194006"/>
              <a:ext cx="8929996" cy="1581451"/>
              <a:chOff x="938423" y="1607153"/>
              <a:chExt cx="8993435" cy="1922929"/>
            </a:xfrm>
          </p:grpSpPr>
          <p:sp>
            <p:nvSpPr>
              <p:cNvPr id="134" name="Rounded Rectangle 133">
                <a:extLst>
                  <a:ext uri="{FF2B5EF4-FFF2-40B4-BE49-F238E27FC236}">
                    <a16:creationId xmlns:a16="http://schemas.microsoft.com/office/drawing/2014/main" id="{D83E2B72-8AB5-9B45-81F9-75F4CB88D041}"/>
                  </a:ext>
                </a:extLst>
              </p:cNvPr>
              <p:cNvSpPr/>
              <p:nvPr/>
            </p:nvSpPr>
            <p:spPr>
              <a:xfrm>
                <a:off x="938423" y="1607153"/>
                <a:ext cx="8993435" cy="1922929"/>
              </a:xfrm>
              <a:prstGeom prst="roundRect">
                <a:avLst/>
              </a:prstGeom>
              <a:solidFill>
                <a:srgbClr val="FDEAD9"/>
              </a:solidFill>
              <a:ln w="28575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34051300-2EB6-3748-8897-624F85593D94}"/>
                  </a:ext>
                </a:extLst>
              </p:cNvPr>
              <p:cNvGrpSpPr/>
              <p:nvPr/>
            </p:nvGrpSpPr>
            <p:grpSpPr>
              <a:xfrm>
                <a:off x="1300649" y="2212042"/>
                <a:ext cx="8074503" cy="363070"/>
                <a:chOff x="436633" y="2944906"/>
                <a:chExt cx="8704799" cy="363070"/>
              </a:xfrm>
            </p:grpSpPr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6868082A-A2B7-6045-8DFA-6CAA14660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6633" y="3101880"/>
                  <a:ext cx="8704799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1A81A25E-219B-2249-8536-88F6D497737E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B5836924-A90D-AF46-942D-4EAD474E9E2D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3D19E818-1F75-0A40-9F54-699154C8A8E2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620DAE6-5FB1-D34B-9093-E52B816F0914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3B223313-06EC-5448-A7B0-979E206D9F07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88515BB8-DFD5-4E40-AE56-983CEF97959D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D59F949C-B491-1946-BC69-C5B5F21FCC66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378D3E6C-2303-154B-A676-CCF7948C5C72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51D4BB59-6F48-DC4C-98F4-B0E80CFDE504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DECD7209-763E-C741-95F4-4AAD2AA41E18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4876F1D1-A6A9-5E49-B7D1-DD0814B7A05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15CB8D1-129F-A846-B480-EE8CAC0171E3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41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992813F-BFCD-F64E-9A91-DF9E87BD7987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42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0195601-3E27-8C4A-AED3-03983D82316D}"/>
                  </a:ext>
                </a:extLst>
              </p:cNvPr>
              <p:cNvSpPr txBox="1"/>
              <p:nvPr/>
            </p:nvSpPr>
            <p:spPr>
              <a:xfrm>
                <a:off x="3602931" y="2619026"/>
                <a:ext cx="783073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43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CA99AB2B-1A35-D247-A30B-B20D612C155D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5AABC15-B0B7-144C-B367-9D35544BF354}"/>
                  </a:ext>
                </a:extLst>
              </p:cNvPr>
              <p:cNvSpPr txBox="1"/>
              <p:nvPr/>
            </p:nvSpPr>
            <p:spPr>
              <a:xfrm>
                <a:off x="5171697" y="2619026"/>
                <a:ext cx="706052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45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E337F6D-7AD6-984F-8A47-65E6234065A2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6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9BD846CE-B47E-604E-9CDE-E84447BFA724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17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61574C2-8E5A-E34D-A5A5-92E935F24AAC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48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CF9531-3752-FE4F-9F92-8F02A9386C77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9</a:t>
                </a:r>
              </a:p>
            </p:txBody>
          </p:sp>
        </p:grp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13766DEE-D623-844D-8323-DC3CBBA9FE69}"/>
                </a:ext>
              </a:extLst>
            </p:cNvPr>
            <p:cNvSpPr txBox="1"/>
            <p:nvPr/>
          </p:nvSpPr>
          <p:spPr>
            <a:xfrm>
              <a:off x="593565" y="363413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b)</a:t>
              </a:r>
            </a:p>
          </p:txBody>
        </p:sp>
        <p:sp>
          <p:nvSpPr>
            <p:cNvPr id="129" name="Rounded Rectangle 128">
              <a:extLst>
                <a:ext uri="{FF2B5EF4-FFF2-40B4-BE49-F238E27FC236}">
                  <a16:creationId xmlns:a16="http://schemas.microsoft.com/office/drawing/2014/main" id="{1FA088E9-0289-4F44-AC1B-3537B51F55B4}"/>
                </a:ext>
              </a:extLst>
            </p:cNvPr>
            <p:cNvSpPr/>
            <p:nvPr/>
          </p:nvSpPr>
          <p:spPr>
            <a:xfrm>
              <a:off x="3169793" y="5032709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93454623-8760-4F4A-ABE3-11BDE33C21A1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1" name="Rounded Rectangle 130">
              <a:extLst>
                <a:ext uri="{FF2B5EF4-FFF2-40B4-BE49-F238E27FC236}">
                  <a16:creationId xmlns:a16="http://schemas.microsoft.com/office/drawing/2014/main" id="{7E89B1E2-0A09-0144-8FD1-485003928CF5}"/>
                </a:ext>
              </a:extLst>
            </p:cNvPr>
            <p:cNvSpPr/>
            <p:nvPr/>
          </p:nvSpPr>
          <p:spPr>
            <a:xfrm>
              <a:off x="6225887" y="504808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04D62780-0288-724C-B14E-02671DE9FCC9}"/>
                </a:ext>
              </a:extLst>
            </p:cNvPr>
            <p:cNvSpPr/>
            <p:nvPr/>
          </p:nvSpPr>
          <p:spPr>
            <a:xfrm>
              <a:off x="6955941" y="5047861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3" name="Rounded Rectangle 132">
              <a:extLst>
                <a:ext uri="{FF2B5EF4-FFF2-40B4-BE49-F238E27FC236}">
                  <a16:creationId xmlns:a16="http://schemas.microsoft.com/office/drawing/2014/main" id="{AF6587EC-8C35-A241-AB7D-791E030B57A0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4D0806D5-D0E6-6340-B562-5CFF956E47D5}"/>
              </a:ext>
            </a:extLst>
          </p:cNvPr>
          <p:cNvSpPr/>
          <p:nvPr/>
        </p:nvSpPr>
        <p:spPr>
          <a:xfrm>
            <a:off x="4356131" y="2679311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CC945C55-B961-D241-A8A3-B31390442BC5}"/>
              </a:ext>
            </a:extLst>
          </p:cNvPr>
          <p:cNvSpPr/>
          <p:nvPr/>
        </p:nvSpPr>
        <p:spPr>
          <a:xfrm>
            <a:off x="5861331" y="2679815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4BF15FF4-0BE2-E048-A2C8-332D69BA6DBE}"/>
              </a:ext>
            </a:extLst>
          </p:cNvPr>
          <p:cNvSpPr/>
          <p:nvPr/>
        </p:nvSpPr>
        <p:spPr>
          <a:xfrm>
            <a:off x="6591769" y="2680034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0B57398E-1CAC-024B-8A26-3DC94DB2F88E}"/>
              </a:ext>
            </a:extLst>
          </p:cNvPr>
          <p:cNvSpPr/>
          <p:nvPr/>
        </p:nvSpPr>
        <p:spPr>
          <a:xfrm>
            <a:off x="8150328" y="2673689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7050604-A402-B543-8331-75A2926DFC05}"/>
              </a:ext>
            </a:extLst>
          </p:cNvPr>
          <p:cNvSpPr/>
          <p:nvPr/>
        </p:nvSpPr>
        <p:spPr>
          <a:xfrm>
            <a:off x="3549467" y="5179752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95915995-5D9E-C446-93DF-A9D63B362A00}"/>
              </a:ext>
            </a:extLst>
          </p:cNvPr>
          <p:cNvSpPr/>
          <p:nvPr/>
        </p:nvSpPr>
        <p:spPr>
          <a:xfrm>
            <a:off x="5055618" y="5196618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214CBA85-F1B8-3E4C-BB2F-E235F50324D4}"/>
              </a:ext>
            </a:extLst>
          </p:cNvPr>
          <p:cNvSpPr/>
          <p:nvPr/>
        </p:nvSpPr>
        <p:spPr>
          <a:xfrm>
            <a:off x="6605704" y="5196837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69A07727-F48F-E544-AC11-6A4F34B573C3}"/>
              </a:ext>
            </a:extLst>
          </p:cNvPr>
          <p:cNvSpPr/>
          <p:nvPr/>
        </p:nvSpPr>
        <p:spPr>
          <a:xfrm>
            <a:off x="7335758" y="5196618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457A59C2-4895-3D46-86B1-0C2C84DA1E0A}"/>
              </a:ext>
            </a:extLst>
          </p:cNvPr>
          <p:cNvSpPr/>
          <p:nvPr/>
        </p:nvSpPr>
        <p:spPr>
          <a:xfrm>
            <a:off x="8851234" y="5179106"/>
            <a:ext cx="579329" cy="573405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hristine Lösch | Dribbble">
            <a:extLst>
              <a:ext uri="{FF2B5EF4-FFF2-40B4-BE49-F238E27FC236}">
                <a16:creationId xmlns:a16="http://schemas.microsoft.com/office/drawing/2014/main" id="{38E3DB68-2321-3849-B483-384D87DAC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10659291" y="4400456"/>
            <a:ext cx="1331093" cy="16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3C3464B-36F3-BF4F-BA60-2937E94FB24F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C58535-48C7-FA4F-BDFE-82E2B0842A6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9ADDCA3-8112-104E-867F-C8F10734EC1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1AC9D9D-52B3-B043-BD1A-99039CC75FC5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27, 56, 95, 84, 72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): </a:t>
            </a: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C96B7E-5A8E-CC48-9962-664E8E33C1FA}"/>
              </a:ext>
            </a:extLst>
          </p:cNvPr>
          <p:cNvGrpSpPr/>
          <p:nvPr/>
        </p:nvGrpSpPr>
        <p:grpSpPr>
          <a:xfrm>
            <a:off x="3124199" y="1289144"/>
            <a:ext cx="4905375" cy="1168400"/>
            <a:chOff x="3181349" y="1828800"/>
            <a:chExt cx="4905375" cy="116840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90F378C-1822-2949-A7BA-F7CEA566A1CE}"/>
                </a:ext>
              </a:extLst>
            </p:cNvPr>
            <p:cNvSpPr/>
            <p:nvPr/>
          </p:nvSpPr>
          <p:spPr>
            <a:xfrm>
              <a:off x="3181349" y="1828800"/>
              <a:ext cx="4905375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4BBEE-FB24-D749-A571-EE19F31352C6}"/>
                </a:ext>
              </a:extLst>
            </p:cNvPr>
            <p:cNvSpPr txBox="1"/>
            <p:nvPr/>
          </p:nvSpPr>
          <p:spPr>
            <a:xfrm>
              <a:off x="3557588" y="2089834"/>
              <a:ext cx="416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M:      27 =   20 + 7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3705E82-E7D1-7541-BC73-EDF0EB969E3B}"/>
              </a:ext>
            </a:extLst>
          </p:cNvPr>
          <p:cNvSpPr txBox="1"/>
          <p:nvPr/>
        </p:nvSpPr>
        <p:spPr>
          <a:xfrm>
            <a:off x="2035880" y="3199580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56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4B939-DF47-8D49-8660-D944C80F2FCA}"/>
              </a:ext>
            </a:extLst>
          </p:cNvPr>
          <p:cNvSpPr txBox="1"/>
          <p:nvPr/>
        </p:nvSpPr>
        <p:spPr>
          <a:xfrm>
            <a:off x="3242380" y="3199579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50 + 6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1961C-3777-1A43-99F8-1C79797C07E6}"/>
              </a:ext>
            </a:extLst>
          </p:cNvPr>
          <p:cNvSpPr txBox="1"/>
          <p:nvPr/>
        </p:nvSpPr>
        <p:spPr>
          <a:xfrm>
            <a:off x="2035880" y="438662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95 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B56048-7282-184F-A09F-55A5C1C6CA4C}"/>
              </a:ext>
            </a:extLst>
          </p:cNvPr>
          <p:cNvSpPr txBox="1"/>
          <p:nvPr/>
        </p:nvSpPr>
        <p:spPr>
          <a:xfrm>
            <a:off x="3242380" y="438662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90 + 5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23EAF-D6EF-9343-8518-046E473E46AF}"/>
              </a:ext>
            </a:extLst>
          </p:cNvPr>
          <p:cNvSpPr txBox="1"/>
          <p:nvPr/>
        </p:nvSpPr>
        <p:spPr>
          <a:xfrm>
            <a:off x="7078144" y="318039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84 =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D001B8-FE78-9946-B64A-D570C1FC2A3F}"/>
              </a:ext>
            </a:extLst>
          </p:cNvPr>
          <p:cNvSpPr txBox="1"/>
          <p:nvPr/>
        </p:nvSpPr>
        <p:spPr>
          <a:xfrm>
            <a:off x="8284644" y="318039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80 + 4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94325D-0001-0D4A-8CB2-E0AADE702D8F}"/>
              </a:ext>
            </a:extLst>
          </p:cNvPr>
          <p:cNvSpPr txBox="1"/>
          <p:nvPr/>
        </p:nvSpPr>
        <p:spPr>
          <a:xfrm>
            <a:off x="7078144" y="4251316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prstClr val="black"/>
                </a:solidFill>
                <a:latin typeface="Arial"/>
              </a:rPr>
              <a:t>72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233CFC-0852-A54B-A00A-CA9B5C62D370}"/>
              </a:ext>
            </a:extLst>
          </p:cNvPr>
          <p:cNvSpPr txBox="1"/>
          <p:nvPr/>
        </p:nvSpPr>
        <p:spPr>
          <a:xfrm>
            <a:off x="8284644" y="425131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Arial"/>
              </a:rPr>
              <a:t>70 + 2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3B29FE3-6A7D-1F40-A288-3AA594B58602}"/>
              </a:ext>
            </a:extLst>
          </p:cNvPr>
          <p:cNvGrpSpPr/>
          <p:nvPr/>
        </p:nvGrpSpPr>
        <p:grpSpPr>
          <a:xfrm>
            <a:off x="976769" y="305062"/>
            <a:ext cx="605826" cy="830997"/>
            <a:chOff x="3174278" y="237323"/>
            <a:chExt cx="605826" cy="83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8FE5EA-4B90-A14B-9D25-C7FA90B241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A4B6A1-5FC6-2D4C-A25D-FA976676522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4F038CC-D9AA-9F41-9666-641E4210EDBE}"/>
              </a:ext>
            </a:extLst>
          </p:cNvPr>
          <p:cNvSpPr txBox="1"/>
          <p:nvPr/>
        </p:nvSpPr>
        <p:spPr>
          <a:xfrm>
            <a:off x="1636964" y="530171"/>
            <a:ext cx="91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? </a:t>
            </a:r>
            <a:endParaRPr lang="en-VN" sz="2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B4E8C9-FF22-7A48-B42F-4F83F4C63A93}"/>
              </a:ext>
            </a:extLst>
          </p:cNvPr>
          <p:cNvGrpSpPr/>
          <p:nvPr/>
        </p:nvGrpSpPr>
        <p:grpSpPr>
          <a:xfrm>
            <a:off x="1075447" y="1680048"/>
            <a:ext cx="10041106" cy="2800767"/>
            <a:chOff x="795402" y="838419"/>
            <a:chExt cx="10041106" cy="280076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59B67B-A87E-8B4C-9086-A92B150C1C8D}"/>
                </a:ext>
              </a:extLst>
            </p:cNvPr>
            <p:cNvSpPr txBox="1"/>
            <p:nvPr/>
          </p:nvSpPr>
          <p:spPr>
            <a:xfrm>
              <a:off x="795402" y="838419"/>
              <a:ext cx="1004110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34 =  30 + 				 </a:t>
              </a:r>
              <a:r>
                <a:rPr lang="en-US" sz="4400" kern="0" dirty="0" smtClean="0">
                  <a:solidFill>
                    <a:prstClr val="black"/>
                  </a:solidFill>
                  <a:latin typeface="Arial"/>
                </a:rPr>
                <a:t>55</a:t>
              </a: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=         +  5 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68 =        + 8			 89 =   80  +   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6DCACFC-655E-BA43-B319-0D7252632624}"/>
                </a:ext>
              </a:extLst>
            </p:cNvPr>
            <p:cNvSpPr/>
            <p:nvPr/>
          </p:nvSpPr>
          <p:spPr>
            <a:xfrm>
              <a:off x="3555079" y="1216496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EFC940A-26E4-CC4E-B181-72DB712FFA2F}"/>
                </a:ext>
              </a:extLst>
            </p:cNvPr>
            <p:cNvSpPr/>
            <p:nvPr/>
          </p:nvSpPr>
          <p:spPr>
            <a:xfrm>
              <a:off x="2220512" y="2590432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5E672E10-240E-A24D-933A-C97F30855750}"/>
                </a:ext>
              </a:extLst>
            </p:cNvPr>
            <p:cNvSpPr/>
            <p:nvPr/>
          </p:nvSpPr>
          <p:spPr>
            <a:xfrm>
              <a:off x="7890866" y="1216495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8286542-B33D-BF4A-A562-CAA370B23343}"/>
                </a:ext>
              </a:extLst>
            </p:cNvPr>
            <p:cNvSpPr/>
            <p:nvPr/>
          </p:nvSpPr>
          <p:spPr>
            <a:xfrm>
              <a:off x="9605042" y="2590431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7282" y="2116644"/>
            <a:ext cx="8877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đỉnh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Olympia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73" y="122980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13" y="4342166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82" y="3654109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83" y="3881507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15" y="3629463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49" y="1170174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42" y="-56861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25" y="4952967"/>
            <a:ext cx="2025027" cy="97802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49" y="2839903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88" y="3964530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sp>
        <p:nvSpPr>
          <p:cNvPr id="42" name="Oval 41">
            <a:hlinkClick r:id="rId18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0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1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2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1375" y="5718869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5-Point Star 2">
            <a:hlinkClick r:id="rId24" action="ppaction://hlinksldjump"/>
          </p:cNvPr>
          <p:cNvSpPr/>
          <p:nvPr/>
        </p:nvSpPr>
        <p:spPr>
          <a:xfrm>
            <a:off x="11577918" y="6279776"/>
            <a:ext cx="510988" cy="4840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8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C 0.00287 -0.04537 -0.03997 -0.18333 0.02657 -0.21782 C 0.08946 -0.2287 0.1 -0.19143 0.13034 -0.16018 " pathEditMode="relative" rAng="0" ptsTypes="A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57 -0.08611 C 0.15847 -0.16389 0.12097 -0.3419 0.18594 -0.36389 C 0.24466 -0.37361 0.25768 -0.34514 0.26875 -0.2669 " pathEditMode="relative" rAng="0" ptsTypes="AAA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75 -0.2669 C 0.2668 -0.35486 0.24818 -0.47222 0.29792 -0.49676 C 0.33216 -0.49676 0.33034 -0.48102 0.34557 -0.45116 " pathEditMode="relative" rAng="0" ptsTypes="AAA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57 -0.45116 C 0.33411 -0.55301 0.30885 -0.70695 0.38398 -0.73264 C 0.45963 -0.73264 0.43945 -0.71019 0.45494 -0.68125 " pathEditMode="relative" rAng="0" ptsTypes="AAA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1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158026" y="1694615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>
                <a:solidFill>
                  <a:prstClr val="black"/>
                </a:solidFill>
                <a:latin typeface="Arial"/>
              </a:rPr>
              <a:t>34 =  30 + 	</a:t>
            </a:r>
            <a:r>
              <a:rPr lang="en-US" kern="0" dirty="0">
                <a:solidFill>
                  <a:prstClr val="black"/>
                </a:solidFill>
                <a:latin typeface="Arial"/>
              </a:rPr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10401" y="1834395"/>
            <a:ext cx="742121" cy="7306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3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vi-VN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3678" y="1549399"/>
            <a:ext cx="57246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55 </a:t>
            </a:r>
            <a:r>
              <a:rPr lang="en-US" sz="6000" kern="0" dirty="0">
                <a:solidFill>
                  <a:prstClr val="black"/>
                </a:solidFill>
                <a:latin typeface="Arial"/>
              </a:rPr>
              <a:t>=   </a:t>
            </a:r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     + 5 </a:t>
            </a:r>
            <a:r>
              <a:rPr lang="en-US" sz="4000" kern="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kern="0" dirty="0">
                <a:solidFill>
                  <a:prstClr val="black"/>
                </a:solidFill>
                <a:latin typeface="Arial"/>
              </a:rPr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61114" y="1632608"/>
            <a:ext cx="742121" cy="7306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sz="6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vi-VN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3678" y="1549399"/>
            <a:ext cx="57246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68 </a:t>
            </a:r>
            <a:r>
              <a:rPr lang="en-US" sz="6000" kern="0" dirty="0">
                <a:solidFill>
                  <a:prstClr val="black"/>
                </a:solidFill>
                <a:latin typeface="Arial"/>
              </a:rPr>
              <a:t>=   </a:t>
            </a:r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     + 8 </a:t>
            </a:r>
            <a:r>
              <a:rPr lang="en-US" sz="4000" kern="0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kern="0" dirty="0">
                <a:solidFill>
                  <a:prstClr val="black"/>
                </a:solidFill>
                <a:latin typeface="Arial"/>
              </a:rPr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61114" y="1632608"/>
            <a:ext cx="742121" cy="7306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 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6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sp>
        <p:nvSpPr>
          <p:cNvPr id="2" name="Rectangle 1"/>
          <p:cNvSpPr/>
          <p:nvPr/>
        </p:nvSpPr>
        <p:spPr>
          <a:xfrm>
            <a:off x="3158026" y="1694615"/>
            <a:ext cx="4801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89 </a:t>
            </a:r>
            <a:r>
              <a:rPr lang="en-US" sz="6000" kern="0" dirty="0">
                <a:solidFill>
                  <a:prstClr val="black"/>
                </a:solidFill>
                <a:latin typeface="Arial"/>
              </a:rPr>
              <a:t>=  </a:t>
            </a:r>
            <a:r>
              <a:rPr lang="en-US" sz="6000" kern="0" dirty="0" smtClean="0">
                <a:solidFill>
                  <a:prstClr val="black"/>
                </a:solidFill>
                <a:latin typeface="Arial"/>
              </a:rPr>
              <a:t>80 </a:t>
            </a:r>
            <a:r>
              <a:rPr lang="en-US" sz="6000" kern="0" dirty="0">
                <a:solidFill>
                  <a:prstClr val="black"/>
                </a:solidFill>
                <a:latin typeface="Arial"/>
              </a:rPr>
              <a:t>+ 	</a:t>
            </a:r>
            <a:r>
              <a:rPr lang="en-US" kern="0" dirty="0">
                <a:solidFill>
                  <a:prstClr val="black"/>
                </a:solidFill>
                <a:latin typeface="Arial"/>
              </a:rPr>
              <a:t>	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010401" y="1834395"/>
            <a:ext cx="742121" cy="7306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4C15DA4-6EE5-AC4D-9EF1-B714A4C98CEA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297B0C-C39A-904B-AA4C-6BBAD1D933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rgbClr val="4BACC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8F48572-7CEF-8746-B02A-881F5B54B04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F502DB3-C6FC-2C4A-9D59-129650BB3DE5}"/>
              </a:ext>
            </a:extLst>
          </p:cNvPr>
          <p:cNvSpPr txBox="1"/>
          <p:nvPr/>
        </p:nvSpPr>
        <p:spPr>
          <a:xfrm>
            <a:off x="1681210" y="512196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prstClr val="black"/>
                </a:solidFill>
                <a:latin typeface="Arial"/>
              </a:rPr>
              <a:t>Số?</a:t>
            </a:r>
          </a:p>
        </p:txBody>
      </p:sp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E421A0E3-D79C-D242-A5C4-95BBBF353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05598"/>
              </p:ext>
            </p:extLst>
          </p:nvPr>
        </p:nvGraphicFramePr>
        <p:xfrm>
          <a:off x="1981201" y="1461582"/>
          <a:ext cx="7996518" cy="4185760"/>
        </p:xfrm>
        <a:graphic>
          <a:graphicData uri="http://schemas.openxmlformats.org/drawingml/2006/table">
            <a:tbl>
              <a:tblPr firstRow="1" bandRow="1"/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68E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D348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A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D9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C0"/>
                    </a:solidFill>
                  </a:tcPr>
                </a:tc>
                <a:tc>
                  <a:txBody>
                    <a:bodyPr/>
                    <a:lstStyle>
                      <a:lvl1pPr marL="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6096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121920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8281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24377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30473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3656965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42659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4875530" algn="l" defTabSz="1219200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3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B897A9FB-2686-F64A-A569-50B3ECF91252}"/>
              </a:ext>
            </a:extLst>
          </p:cNvPr>
          <p:cNvSpPr/>
          <p:nvPr/>
        </p:nvSpPr>
        <p:spPr>
          <a:xfrm>
            <a:off x="2816129" y="3248552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39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BDB42AE-EE9B-6842-946D-5A681C6D6434}"/>
              </a:ext>
            </a:extLst>
          </p:cNvPr>
          <p:cNvSpPr/>
          <p:nvPr/>
        </p:nvSpPr>
        <p:spPr>
          <a:xfrm>
            <a:off x="8253223" y="3248551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41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F31F34-B23F-5149-8173-C69D0C7AC621}"/>
              </a:ext>
            </a:extLst>
          </p:cNvPr>
          <p:cNvSpPr/>
          <p:nvPr/>
        </p:nvSpPr>
        <p:spPr>
          <a:xfrm>
            <a:off x="2816129" y="4074801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58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1DE25D-A6B4-B44B-95B8-7B7D71F07B7C}"/>
              </a:ext>
            </a:extLst>
          </p:cNvPr>
          <p:cNvSpPr/>
          <p:nvPr/>
        </p:nvSpPr>
        <p:spPr>
          <a:xfrm>
            <a:off x="8253223" y="4074800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60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F3FF1A-7A14-5548-A080-1E09D7D14628}"/>
              </a:ext>
            </a:extLst>
          </p:cNvPr>
          <p:cNvSpPr/>
          <p:nvPr/>
        </p:nvSpPr>
        <p:spPr>
          <a:xfrm>
            <a:off x="2816129" y="4901049"/>
            <a:ext cx="828023" cy="646331"/>
          </a:xfrm>
          <a:prstGeom prst="rect">
            <a:avLst/>
          </a:prstGeom>
          <a:solidFill>
            <a:srgbClr val="F4F2D9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76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45FD0F-5CB4-0A45-AAEA-86C48406A368}"/>
              </a:ext>
            </a:extLst>
          </p:cNvPr>
          <p:cNvSpPr/>
          <p:nvPr/>
        </p:nvSpPr>
        <p:spPr>
          <a:xfrm>
            <a:off x="8253223" y="4901048"/>
            <a:ext cx="828023" cy="646331"/>
          </a:xfrm>
          <a:prstGeom prst="rect">
            <a:avLst/>
          </a:prstGeom>
          <a:solidFill>
            <a:srgbClr val="FCE3D2"/>
          </a:solidFill>
        </p:spPr>
        <p:txBody>
          <a:bodyPr wrap="square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/>
              </a:rPr>
              <a:t>78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02" y="1404952"/>
            <a:ext cx="1001659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F480C9-9FDB-7343-92CA-52A01A571C49}"/>
              </a:ext>
            </a:extLst>
          </p:cNvPr>
          <p:cNvGrpSpPr/>
          <p:nvPr/>
        </p:nvGrpSpPr>
        <p:grpSpPr>
          <a:xfrm>
            <a:off x="870957" y="406635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8FEE37-60DC-CD47-A08A-A411CD18E27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F5F5F"/>
            </a:solidFill>
            <a:ln w="12700" cap="flat" cmpd="sng" algn="ctr">
              <a:solidFill>
                <a:srgbClr val="EF5F5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DE4185-7BC1-EA45-81D4-8B0503CFC21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6AC10C-1078-8D43-BC3D-6C165693AD8D}"/>
              </a:ext>
            </a:extLst>
          </p:cNvPr>
          <p:cNvSpPr txBox="1"/>
          <p:nvPr/>
        </p:nvSpPr>
        <p:spPr>
          <a:xfrm>
            <a:off x="1531152" y="210526"/>
            <a:ext cx="956305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 2A trồng được 29 cây, lớp 2B trồng được 25 cây. Hỏi lớp 2A trồng được hơn lớp 2B bao nhiêu cây?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18F5A8-C26D-454D-866E-A4DED3DA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71" y="1860883"/>
            <a:ext cx="3537211" cy="4090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8" b="58596"/>
          <a:stretch/>
        </p:blipFill>
        <p:spPr>
          <a:xfrm>
            <a:off x="4176215" y="2599058"/>
            <a:ext cx="7751927" cy="3311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5596" y="2849743"/>
            <a:ext cx="1993565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591" y="3595020"/>
            <a:ext cx="6893559" cy="8596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791" y="4313729"/>
            <a:ext cx="3779848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815" y="5049610"/>
            <a:ext cx="2950720" cy="85961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910686" y="791570"/>
            <a:ext cx="361665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39659" y="791570"/>
            <a:ext cx="361665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10686" y="1474684"/>
            <a:ext cx="63462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8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-10668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5952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3319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58889" y="2550795"/>
            <a:ext cx="4801284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A. 45, 42, 37, 24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5773271" y="2231710"/>
            <a:ext cx="6021483" cy="4240807"/>
            <a:chOff x="2807517" y="1035416"/>
            <a:chExt cx="6138864" cy="37934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24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37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458889" y="1118302"/>
            <a:ext cx="9056262" cy="9244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đua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the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. </a:t>
            </a:r>
            <a:endParaRPr lang="en-VN" sz="3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889" y="3819609"/>
            <a:ext cx="4780434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B. 45, 37, 42, 24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8889" y="5160810"/>
            <a:ext cx="4876321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C. 24, 37, 42, 45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4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4" grpId="0" animBg="1"/>
      <p:bldP spid="26" grpId="0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21370" y="3034382"/>
            <a:ext cx="4801284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A. 66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8889" y="1118302"/>
            <a:ext cx="9725017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Arial"/>
              </a:rPr>
              <a:t>Tổng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</a:rPr>
              <a:t>đua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:</a:t>
            </a:r>
            <a:endParaRPr lang="en-US" sz="3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3851" y="5660823"/>
            <a:ext cx="4780434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79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3851" y="4340879"/>
            <a:ext cx="4876321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B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69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5815191" y="2473899"/>
            <a:ext cx="6021483" cy="4240807"/>
            <a:chOff x="2807517" y="1035416"/>
            <a:chExt cx="6138864" cy="379348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24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37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639630" y="6129931"/>
            <a:ext cx="231289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45 + 24 = 69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57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333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4" grpId="0" animBg="1"/>
      <p:bldP spid="26" grpId="0" animBg="1"/>
      <p:bldP spid="27" grpId="0" animBg="1"/>
      <p:bldP spid="27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207999" y="-9378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</a:t>
            </a:r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3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756193" y="286531"/>
            <a:ext cx="1165523" cy="6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10756748" y="174946"/>
            <a:ext cx="1001538" cy="88677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85903" y="-85790"/>
            <a:ext cx="1186222" cy="148577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85903" y="-85790"/>
            <a:ext cx="1186222" cy="148577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85903" y="-85790"/>
            <a:ext cx="1186222" cy="148577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85903" y="-85790"/>
            <a:ext cx="1186222" cy="148577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69974" y="-114170"/>
            <a:ext cx="1186222" cy="148577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88122" y="322404"/>
            <a:ext cx="942392" cy="967713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716" y="-142550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717" y="1365213"/>
            <a:ext cx="11792857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prstClr val="black"/>
                </a:solidFill>
                <a:latin typeface="Arial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xe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đua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4533" y="2264505"/>
            <a:ext cx="6340430" cy="4488632"/>
            <a:chOff x="6375401" y="1795546"/>
            <a:chExt cx="5873751" cy="555380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01" y="1795546"/>
              <a:ext cx="5873751" cy="5553807"/>
            </a:xfrm>
            <a:prstGeom prst="rect">
              <a:avLst/>
            </a:prstGeom>
          </p:spPr>
        </p:pic>
        <p:grpSp>
          <p:nvGrpSpPr>
            <p:cNvPr id="45" name="Group 44"/>
            <p:cNvGrpSpPr/>
            <p:nvPr/>
          </p:nvGrpSpPr>
          <p:grpSpPr>
            <a:xfrm>
              <a:off x="9886277" y="2766054"/>
              <a:ext cx="1061297" cy="1201345"/>
              <a:chOff x="8808550" y="3654763"/>
              <a:chExt cx="1363859" cy="169020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1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8550" y="3654763"/>
                <a:ext cx="1363859" cy="1690204"/>
              </a:xfrm>
              <a:prstGeom prst="rect">
                <a:avLst/>
              </a:prstGeom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9330481" y="4177227"/>
                <a:ext cx="431531" cy="101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7022044" y="4375122"/>
              <a:ext cx="1337162" cy="1361197"/>
              <a:chOff x="9440300" y="452406"/>
              <a:chExt cx="1599136" cy="1690205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0300" y="452406"/>
                <a:ext cx="1266997" cy="1690205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9798061" y="1038975"/>
                <a:ext cx="1241375" cy="898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840201" y="2174504"/>
              <a:ext cx="1402226" cy="1201345"/>
              <a:chOff x="9956448" y="4425580"/>
              <a:chExt cx="1801982" cy="1690204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6448" y="4425580"/>
                <a:ext cx="1423198" cy="1690204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10274929" y="4887885"/>
                <a:ext cx="1483501" cy="1017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9576099" y="4206284"/>
            <a:ext cx="1498293" cy="1195803"/>
            <a:chOff x="9456574" y="2362467"/>
            <a:chExt cx="2322288" cy="1690204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574" y="2362467"/>
              <a:ext cx="2043954" cy="1690204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0091148" y="2984511"/>
              <a:ext cx="1687714" cy="82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2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8446C7-715B-3D47-A294-432CE2F29B08}"/>
              </a:ext>
            </a:extLst>
          </p:cNvPr>
          <p:cNvGrpSpPr/>
          <p:nvPr/>
        </p:nvGrpSpPr>
        <p:grpSpPr>
          <a:xfrm>
            <a:off x="127297" y="2382527"/>
            <a:ext cx="5223186" cy="4113033"/>
            <a:chOff x="2807517" y="1035416"/>
            <a:chExt cx="6138864" cy="379348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7ED68AE-D7FB-174C-A54F-F274246CF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17" y="1035416"/>
              <a:ext cx="6138864" cy="3793480"/>
            </a:xfrm>
            <a:prstGeom prst="round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159F0E-B44B-5746-B871-B6386EDCCA5C}"/>
                </a:ext>
              </a:extLst>
            </p:cNvPr>
            <p:cNvSpPr txBox="1"/>
            <p:nvPr/>
          </p:nvSpPr>
          <p:spPr>
            <a:xfrm>
              <a:off x="5324092" y="3721064"/>
              <a:ext cx="771908" cy="584775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24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EC2079-24AF-4E46-A7D6-9B4FE041E349}"/>
                </a:ext>
              </a:extLst>
            </p:cNvPr>
            <p:cNvSpPr txBox="1"/>
            <p:nvPr/>
          </p:nvSpPr>
          <p:spPr>
            <a:xfrm>
              <a:off x="7662480" y="3136289"/>
              <a:ext cx="771908" cy="584775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37CA2F-CE1E-D74F-8F9C-AD95CF5AAA47}"/>
                </a:ext>
              </a:extLst>
            </p:cNvPr>
            <p:cNvSpPr txBox="1"/>
            <p:nvPr/>
          </p:nvSpPr>
          <p:spPr>
            <a:xfrm>
              <a:off x="6510362" y="2020853"/>
              <a:ext cx="771908" cy="584775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45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D65F1E4-3C00-3E46-AD2B-9DE9567C8DEC}"/>
                </a:ext>
              </a:extLst>
            </p:cNvPr>
            <p:cNvSpPr txBox="1"/>
            <p:nvPr/>
          </p:nvSpPr>
          <p:spPr>
            <a:xfrm>
              <a:off x="4552184" y="1989994"/>
              <a:ext cx="771908" cy="58477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ln w="127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Arial"/>
                </a:rPr>
                <a:t>37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373505" y="5671239"/>
            <a:ext cx="231289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45 – 24 = 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892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4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11677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4820" y="1496717"/>
            <a:ext cx="11378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9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6923" y="1142802"/>
            <a:ext cx="6578154" cy="4572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361</Words>
  <Application>Microsoft Office PowerPoint</Application>
  <PresentationFormat>Widescreen</PresentationFormat>
  <Paragraphs>168</Paragraphs>
  <Slides>21</Slides>
  <Notes>6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SimSun</vt:lpstr>
      <vt:lpstr>SimSun</vt:lpstr>
      <vt:lpstr>Algerian</vt:lpstr>
      <vt:lpstr>Arial</vt:lpstr>
      <vt:lpstr>Calibri</vt:lpstr>
      <vt:lpstr>Calibri Light</vt:lpstr>
      <vt:lpstr>等线</vt:lpstr>
      <vt:lpstr>ITC Avant Garde Std Bk</vt:lpstr>
      <vt:lpstr>Tahoma</vt:lpstr>
      <vt:lpstr>Times New Roman</vt:lpstr>
      <vt:lpstr>UVN Ai Cap</vt:lpstr>
      <vt:lpstr>1_Office Theme</vt:lpstr>
      <vt:lpstr>3_Office Theme</vt:lpstr>
      <vt:lpstr>1_Office 主题​​</vt:lpstr>
      <vt:lpstr>4_Office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30</cp:revision>
  <dcterms:created xsi:type="dcterms:W3CDTF">2021-05-07T10:25:00Z</dcterms:created>
  <dcterms:modified xsi:type="dcterms:W3CDTF">2021-09-25T09:47:42Z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