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4" r:id="rId2"/>
    <p:sldMasterId id="2147483679" r:id="rId3"/>
    <p:sldMasterId id="2147483691" r:id="rId4"/>
    <p:sldMasterId id="2147483703" r:id="rId5"/>
    <p:sldMasterId id="2147483715" r:id="rId6"/>
  </p:sldMasterIdLst>
  <p:notesMasterIdLst>
    <p:notesMasterId r:id="rId24"/>
  </p:notesMasterIdLst>
  <p:sldIdLst>
    <p:sldId id="257" r:id="rId7"/>
    <p:sldId id="277" r:id="rId8"/>
    <p:sldId id="308" r:id="rId9"/>
    <p:sldId id="309" r:id="rId10"/>
    <p:sldId id="310" r:id="rId11"/>
    <p:sldId id="311" r:id="rId12"/>
    <p:sldId id="312" r:id="rId13"/>
    <p:sldId id="303" r:id="rId14"/>
    <p:sldId id="306" r:id="rId15"/>
    <p:sldId id="315" r:id="rId16"/>
    <p:sldId id="272" r:id="rId17"/>
    <p:sldId id="286" r:id="rId18"/>
    <p:sldId id="313" r:id="rId19"/>
    <p:sldId id="314" r:id="rId20"/>
    <p:sldId id="288" r:id="rId21"/>
    <p:sldId id="289"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43"/>
    <a:srgbClr val="D2F8FF"/>
    <a:srgbClr val="27A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68" d="100"/>
          <a:sy n="68" d="100"/>
        </p:scale>
        <p:origin x="13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9/20/2021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9/20/2021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9/20/2021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2928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41984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27542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9346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708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16936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27784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61138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121008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9/20/2021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22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030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24387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14134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155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3813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0621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7250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36004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38497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9/20/2021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03825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6046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4615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94136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35471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80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9/20/2021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9/20/2021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2021/9/20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3697426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4.xml"/><Relationship Id="rId6" Type="http://schemas.microsoft.com/office/2007/relationships/hdphoto" Target="../media/hdphoto10.wdp"/><Relationship Id="rId11" Type="http://schemas.openxmlformats.org/officeDocument/2006/relationships/image" Target="../media/image48.jpeg"/><Relationship Id="rId5" Type="http://schemas.openxmlformats.org/officeDocument/2006/relationships/image" Target="../media/image45.png"/><Relationship Id="rId10" Type="http://schemas.microsoft.com/office/2007/relationships/hdphoto" Target="../media/hdphoto12.wdp"/><Relationship Id="rId4" Type="http://schemas.openxmlformats.org/officeDocument/2006/relationships/image" Target="../media/image44.jpe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14.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18.png"/><Relationship Id="rId5" Type="http://schemas.openxmlformats.org/officeDocument/2006/relationships/slideLayout" Target="../slideLayouts/slideLayout18.xml"/><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media"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1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5.pn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23.png"/><Relationship Id="rId5" Type="http://schemas.openxmlformats.org/officeDocument/2006/relationships/slideLayout" Target="../slideLayouts/slideLayout18.xml"/><Relationship Id="rId15" Type="http://schemas.openxmlformats.org/officeDocument/2006/relationships/image" Target="../media/image20.png"/><Relationship Id="rId10" Type="http://schemas.openxmlformats.org/officeDocument/2006/relationships/image" Target="../media/image18.png"/><Relationship Id="rId4" Type="http://schemas.microsoft.com/office/2007/relationships/media" Target="../media/media3.mp3"/><Relationship Id="rId9" Type="http://schemas.openxmlformats.org/officeDocument/2006/relationships/image" Target="../media/image16.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1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5.png"/><Relationship Id="rId12" Type="http://schemas.microsoft.com/office/2007/relationships/hdphoto" Target="../media/hdphoto4.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25.png"/><Relationship Id="rId5" Type="http://schemas.openxmlformats.org/officeDocument/2006/relationships/slideLayout" Target="../slideLayouts/slideLayout18.xml"/><Relationship Id="rId15" Type="http://schemas.openxmlformats.org/officeDocument/2006/relationships/image" Target="../media/image20.png"/><Relationship Id="rId10" Type="http://schemas.openxmlformats.org/officeDocument/2006/relationships/image" Target="../media/image18.png"/><Relationship Id="rId4" Type="http://schemas.microsoft.com/office/2007/relationships/media" Target="../media/media3.mp3"/><Relationship Id="rId9" Type="http://schemas.openxmlformats.org/officeDocument/2006/relationships/image" Target="../media/image16.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png"/><Relationship Id="rId1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27.png"/><Relationship Id="rId5" Type="http://schemas.openxmlformats.org/officeDocument/2006/relationships/slideLayout" Target="../slideLayouts/slideLayout18.xml"/><Relationship Id="rId15" Type="http://schemas.openxmlformats.org/officeDocument/2006/relationships/image" Target="../media/image20.png"/><Relationship Id="rId10" Type="http://schemas.openxmlformats.org/officeDocument/2006/relationships/image" Target="../media/image18.png"/><Relationship Id="rId4" Type="http://schemas.microsoft.com/office/2007/relationships/media" Target="../media/media3.mp3"/><Relationship Id="rId9" Type="http://schemas.openxmlformats.org/officeDocument/2006/relationships/image" Target="../media/image16.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4.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143" r="8460" b="48861"/>
          <a:stretch/>
        </p:blipFill>
        <p:spPr>
          <a:xfrm>
            <a:off x="1854926" y="682217"/>
            <a:ext cx="8634548" cy="31582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87702" y="1404952"/>
            <a:ext cx="10016596" cy="4048095"/>
          </a:xfrm>
          <a:prstGeom prst="rect">
            <a:avLst/>
          </a:prstGeom>
        </p:spPr>
      </p:pic>
    </p:spTree>
    <p:extLst>
      <p:ext uri="{BB962C8B-B14F-4D97-AF65-F5344CB8AC3E}">
        <p14:creationId xmlns:p14="http://schemas.microsoft.com/office/powerpoint/2010/main" val="3551532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TUAN\Downloads\Luyện tập 1.png">
            <a:extLst>
              <a:ext uri="{FF2B5EF4-FFF2-40B4-BE49-F238E27FC236}">
                <a16:creationId xmlns:a16="http://schemas.microsoft.com/office/drawing/2014/main" id="{5A8B15EB-8170-7542-9D7F-591EDB3ED86C}"/>
              </a:ext>
            </a:extLst>
          </p:cNvPr>
          <p:cNvPicPr>
            <a:picLocks noChangeAspect="1" noChangeArrowheads="1"/>
          </p:cNvPicPr>
          <p:nvPr/>
        </p:nvPicPr>
        <p:blipFill>
          <a:blip r:embed="rId2" cstate="print"/>
          <a:srcRect/>
          <a:stretch>
            <a:fillRect/>
          </a:stretch>
        </p:blipFill>
        <p:spPr bwMode="auto">
          <a:xfrm>
            <a:off x="157014" y="43103"/>
            <a:ext cx="2834086" cy="1093588"/>
          </a:xfrm>
          <a:prstGeom prst="rect">
            <a:avLst/>
          </a:prstGeom>
          <a:noFill/>
        </p:spPr>
      </p:pic>
      <p:grpSp>
        <p:nvGrpSpPr>
          <p:cNvPr id="10" name="Group 9">
            <a:extLst>
              <a:ext uri="{FF2B5EF4-FFF2-40B4-BE49-F238E27FC236}">
                <a16:creationId xmlns:a16="http://schemas.microsoft.com/office/drawing/2014/main" id="{F32E460F-779C-9E46-AC89-A186E614BA2C}"/>
              </a:ext>
            </a:extLst>
          </p:cNvPr>
          <p:cNvGrpSpPr/>
          <p:nvPr/>
        </p:nvGrpSpPr>
        <p:grpSpPr>
          <a:xfrm>
            <a:off x="1132804" y="911582"/>
            <a:ext cx="605826" cy="830997"/>
            <a:chOff x="3174278" y="237323"/>
            <a:chExt cx="605826" cy="830997"/>
          </a:xfrm>
        </p:grpSpPr>
        <p:sp>
          <p:nvSpPr>
            <p:cNvPr id="11" name="Oval 10">
              <a:extLst>
                <a:ext uri="{FF2B5EF4-FFF2-40B4-BE49-F238E27FC236}">
                  <a16:creationId xmlns:a16="http://schemas.microsoft.com/office/drawing/2014/main" id="{F805BE7E-B7F5-7148-A8AA-9ACD80E05C6A}"/>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2E0E5AFF-5EC4-F946-A703-67A99F187A64}"/>
                </a:ext>
              </a:extLst>
            </p:cNvPr>
            <p:cNvSpPr txBox="1"/>
            <p:nvPr/>
          </p:nvSpPr>
          <p:spPr>
            <a:xfrm>
              <a:off x="3228647" y="237323"/>
              <a:ext cx="301686" cy="830997"/>
            </a:xfrm>
            <a:prstGeom prst="rect">
              <a:avLst/>
            </a:prstGeom>
            <a:noFill/>
          </p:spPr>
          <p:txBody>
            <a:bodyPr wrap="square" rtlCol="0">
              <a:spAutoFit/>
            </a:bodyPr>
            <a:lstStyle/>
            <a:p>
              <a:r>
                <a:rPr lang="en-VN" sz="4800" b="1" i="1" dirty="0">
                  <a:solidFill>
                    <a:schemeClr val="bg1"/>
                  </a:solidFill>
                  <a:latin typeface="Times New Roman" panose="02020603050405020304" pitchFamily="18" charset="0"/>
                  <a:cs typeface="Times New Roman" panose="02020603050405020304" pitchFamily="18" charset="0"/>
                </a:rPr>
                <a:t>1</a:t>
              </a:r>
            </a:p>
          </p:txBody>
        </p:sp>
      </p:grpSp>
      <p:sp>
        <p:nvSpPr>
          <p:cNvPr id="13" name="Rounded Rectangle 12">
            <a:extLst>
              <a:ext uri="{FF2B5EF4-FFF2-40B4-BE49-F238E27FC236}">
                <a16:creationId xmlns:a16="http://schemas.microsoft.com/office/drawing/2014/main" id="{666D02AC-79E3-8248-9840-6A37C58AFCA9}"/>
              </a:ext>
            </a:extLst>
          </p:cNvPr>
          <p:cNvSpPr/>
          <p:nvPr/>
        </p:nvSpPr>
        <p:spPr>
          <a:xfrm>
            <a:off x="1935231" y="1112981"/>
            <a:ext cx="1506126"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C6B3037E-AC3D-8441-A1CC-97DC8F82B4C6}"/>
              </a:ext>
            </a:extLst>
          </p:cNvPr>
          <p:cNvSpPr txBox="1"/>
          <p:nvPr/>
        </p:nvSpPr>
        <p:spPr>
          <a:xfrm>
            <a:off x="2069125" y="1128788"/>
            <a:ext cx="1290590" cy="523220"/>
          </a:xfrm>
          <a:prstGeom prst="rect">
            <a:avLst/>
          </a:prstGeom>
          <a:noFill/>
        </p:spPr>
        <p:txBody>
          <a:bodyPr wrap="square" rtlCol="0">
            <a:spAutoFit/>
          </a:bodyPr>
          <a:lstStyle/>
          <a:p>
            <a:pPr algn="ctr"/>
            <a:r>
              <a:rPr lang="en-VN" sz="2800" dirty="0"/>
              <a:t>Đ, S?</a:t>
            </a:r>
          </a:p>
        </p:txBody>
      </p:sp>
      <p:grpSp>
        <p:nvGrpSpPr>
          <p:cNvPr id="16" name="Group 15">
            <a:extLst>
              <a:ext uri="{FF2B5EF4-FFF2-40B4-BE49-F238E27FC236}">
                <a16:creationId xmlns:a16="http://schemas.microsoft.com/office/drawing/2014/main" id="{B35A33AA-B4FF-DB45-8B47-1748BA1643D5}"/>
              </a:ext>
            </a:extLst>
          </p:cNvPr>
          <p:cNvGrpSpPr/>
          <p:nvPr/>
        </p:nvGrpSpPr>
        <p:grpSpPr>
          <a:xfrm>
            <a:off x="2270364" y="2352136"/>
            <a:ext cx="8360490" cy="2386015"/>
            <a:chOff x="2270364" y="2352136"/>
            <a:chExt cx="8360490" cy="2386015"/>
          </a:xfrm>
        </p:grpSpPr>
        <p:grpSp>
          <p:nvGrpSpPr>
            <p:cNvPr id="20" name="Group 19">
              <a:extLst>
                <a:ext uri="{FF2B5EF4-FFF2-40B4-BE49-F238E27FC236}">
                  <a16:creationId xmlns:a16="http://schemas.microsoft.com/office/drawing/2014/main" id="{6ADD9B45-DEDD-4C49-B439-1A711C02D7FA}"/>
                </a:ext>
              </a:extLst>
            </p:cNvPr>
            <p:cNvGrpSpPr/>
            <p:nvPr/>
          </p:nvGrpSpPr>
          <p:grpSpPr>
            <a:xfrm>
              <a:off x="2270364" y="2352136"/>
              <a:ext cx="7319730" cy="2386015"/>
              <a:chOff x="2270364" y="2352136"/>
              <a:chExt cx="7319730" cy="2386015"/>
            </a:xfrm>
          </p:grpSpPr>
          <p:sp>
            <p:nvSpPr>
              <p:cNvPr id="24" name="Rectangle 23">
                <a:extLst>
                  <a:ext uri="{FF2B5EF4-FFF2-40B4-BE49-F238E27FC236}">
                    <a16:creationId xmlns:a16="http://schemas.microsoft.com/office/drawing/2014/main" id="{A493CE9F-241F-884B-92FF-A51D35C2B3F6}"/>
                  </a:ext>
                </a:extLst>
              </p:cNvPr>
              <p:cNvSpPr/>
              <p:nvPr/>
            </p:nvSpPr>
            <p:spPr>
              <a:xfrm>
                <a:off x="2586160" y="2352136"/>
                <a:ext cx="755335" cy="707886"/>
              </a:xfrm>
              <a:prstGeom prst="rect">
                <a:avLst/>
              </a:prstGeom>
            </p:spPr>
            <p:txBody>
              <a:bodyPr wrap="none">
                <a:spAutoFit/>
              </a:bodyPr>
              <a:lstStyle/>
              <a:p>
                <a:r>
                  <a:rPr lang="vi-VN" sz="4000" dirty="0"/>
                  <a:t>35</a:t>
                </a:r>
              </a:p>
            </p:txBody>
          </p:sp>
          <p:sp>
            <p:nvSpPr>
              <p:cNvPr id="25" name="Rectangle 24">
                <a:extLst>
                  <a:ext uri="{FF2B5EF4-FFF2-40B4-BE49-F238E27FC236}">
                    <a16:creationId xmlns:a16="http://schemas.microsoft.com/office/drawing/2014/main" id="{01E0F44A-0F60-3846-A88A-48829EB0E7B8}"/>
                  </a:ext>
                </a:extLst>
              </p:cNvPr>
              <p:cNvSpPr/>
              <p:nvPr/>
            </p:nvSpPr>
            <p:spPr>
              <a:xfrm>
                <a:off x="2270364" y="2801811"/>
                <a:ext cx="453970" cy="646331"/>
              </a:xfrm>
              <a:prstGeom prst="rect">
                <a:avLst/>
              </a:prstGeom>
            </p:spPr>
            <p:txBody>
              <a:bodyPr wrap="none">
                <a:spAutoFit/>
              </a:bodyPr>
              <a:lstStyle/>
              <a:p>
                <a:r>
                  <a:rPr lang="vi-VN" sz="3600" dirty="0"/>
                  <a:t>+</a:t>
                </a:r>
              </a:p>
            </p:txBody>
          </p:sp>
          <p:sp>
            <p:nvSpPr>
              <p:cNvPr id="26" name="Rectangle 25">
                <a:extLst>
                  <a:ext uri="{FF2B5EF4-FFF2-40B4-BE49-F238E27FC236}">
                    <a16:creationId xmlns:a16="http://schemas.microsoft.com/office/drawing/2014/main" id="{C4D336D7-8138-6C44-8236-4131DA8931F9}"/>
                  </a:ext>
                </a:extLst>
              </p:cNvPr>
              <p:cNvSpPr/>
              <p:nvPr/>
            </p:nvSpPr>
            <p:spPr>
              <a:xfrm>
                <a:off x="2598108" y="3181647"/>
                <a:ext cx="449442" cy="707886"/>
              </a:xfrm>
              <a:prstGeom prst="rect">
                <a:avLst/>
              </a:prstGeom>
            </p:spPr>
            <p:txBody>
              <a:bodyPr wrap="square">
                <a:spAutoFit/>
              </a:bodyPr>
              <a:lstStyle/>
              <a:p>
                <a:r>
                  <a:rPr lang="vi-VN" sz="4000" dirty="0"/>
                  <a:t>4</a:t>
                </a:r>
              </a:p>
            </p:txBody>
          </p:sp>
          <p:cxnSp>
            <p:nvCxnSpPr>
              <p:cNvPr id="27" name="Straight Connector 26">
                <a:extLst>
                  <a:ext uri="{FF2B5EF4-FFF2-40B4-BE49-F238E27FC236}">
                    <a16:creationId xmlns:a16="http://schemas.microsoft.com/office/drawing/2014/main" id="{D40CDBBF-3FC5-3846-A4DD-0812E7C2AC4F}"/>
                  </a:ext>
                </a:extLst>
              </p:cNvPr>
              <p:cNvCxnSpPr/>
              <p:nvPr/>
            </p:nvCxnSpPr>
            <p:spPr>
              <a:xfrm>
                <a:off x="2444626" y="3910019"/>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0626C49-AD48-5D45-80B3-04EDDAA1651C}"/>
                  </a:ext>
                </a:extLst>
              </p:cNvPr>
              <p:cNvSpPr/>
              <p:nvPr/>
            </p:nvSpPr>
            <p:spPr>
              <a:xfrm>
                <a:off x="2881125" y="4020860"/>
                <a:ext cx="470000" cy="707886"/>
              </a:xfrm>
              <a:prstGeom prst="rect">
                <a:avLst/>
              </a:prstGeom>
            </p:spPr>
            <p:txBody>
              <a:bodyPr wrap="none">
                <a:spAutoFit/>
              </a:bodyPr>
              <a:lstStyle/>
              <a:p>
                <a:r>
                  <a:rPr lang="vi-VN" sz="4000" dirty="0"/>
                  <a:t>5</a:t>
                </a:r>
              </a:p>
            </p:txBody>
          </p:sp>
          <p:sp>
            <p:nvSpPr>
              <p:cNvPr id="29" name="Rectangle 28">
                <a:extLst>
                  <a:ext uri="{FF2B5EF4-FFF2-40B4-BE49-F238E27FC236}">
                    <a16:creationId xmlns:a16="http://schemas.microsoft.com/office/drawing/2014/main" id="{AF38F6A9-9122-844E-9790-C093D79649E4}"/>
                  </a:ext>
                </a:extLst>
              </p:cNvPr>
              <p:cNvSpPr/>
              <p:nvPr/>
            </p:nvSpPr>
            <p:spPr>
              <a:xfrm>
                <a:off x="2600030" y="4020364"/>
                <a:ext cx="470000" cy="707886"/>
              </a:xfrm>
              <a:prstGeom prst="rect">
                <a:avLst/>
              </a:prstGeom>
            </p:spPr>
            <p:txBody>
              <a:bodyPr wrap="none">
                <a:spAutoFit/>
              </a:bodyPr>
              <a:lstStyle/>
              <a:p>
                <a:r>
                  <a:rPr lang="vi-VN" sz="4000" dirty="0"/>
                  <a:t>7</a:t>
                </a:r>
              </a:p>
            </p:txBody>
          </p:sp>
          <p:sp>
            <p:nvSpPr>
              <p:cNvPr id="30" name="Rectangle 29">
                <a:extLst>
                  <a:ext uri="{FF2B5EF4-FFF2-40B4-BE49-F238E27FC236}">
                    <a16:creationId xmlns:a16="http://schemas.microsoft.com/office/drawing/2014/main" id="{8D4A7FB0-62E6-9B4E-A119-ABAEC706FD2F}"/>
                  </a:ext>
                </a:extLst>
              </p:cNvPr>
              <p:cNvSpPr/>
              <p:nvPr/>
            </p:nvSpPr>
            <p:spPr>
              <a:xfrm>
                <a:off x="5692302" y="2361541"/>
                <a:ext cx="755335" cy="707886"/>
              </a:xfrm>
              <a:prstGeom prst="rect">
                <a:avLst/>
              </a:prstGeom>
            </p:spPr>
            <p:txBody>
              <a:bodyPr wrap="none">
                <a:spAutoFit/>
              </a:bodyPr>
              <a:lstStyle/>
              <a:p>
                <a:r>
                  <a:rPr lang="vi-VN" sz="4000" dirty="0"/>
                  <a:t>59</a:t>
                </a:r>
              </a:p>
            </p:txBody>
          </p:sp>
          <p:sp>
            <p:nvSpPr>
              <p:cNvPr id="31" name="Rectangle 30">
                <a:extLst>
                  <a:ext uri="{FF2B5EF4-FFF2-40B4-BE49-F238E27FC236}">
                    <a16:creationId xmlns:a16="http://schemas.microsoft.com/office/drawing/2014/main" id="{6C4A48F6-ED71-6043-BE22-BC68B604DAAA}"/>
                  </a:ext>
                </a:extLst>
              </p:cNvPr>
              <p:cNvSpPr/>
              <p:nvPr/>
            </p:nvSpPr>
            <p:spPr>
              <a:xfrm>
                <a:off x="5330012" y="2811216"/>
                <a:ext cx="338554" cy="646331"/>
              </a:xfrm>
              <a:prstGeom prst="rect">
                <a:avLst/>
              </a:prstGeom>
            </p:spPr>
            <p:txBody>
              <a:bodyPr wrap="none">
                <a:spAutoFit/>
              </a:bodyPr>
              <a:lstStyle/>
              <a:p>
                <a:r>
                  <a:rPr lang="vi-VN" sz="3600" dirty="0"/>
                  <a:t>-</a:t>
                </a:r>
              </a:p>
            </p:txBody>
          </p:sp>
          <p:sp>
            <p:nvSpPr>
              <p:cNvPr id="32" name="Rectangle 31">
                <a:extLst>
                  <a:ext uri="{FF2B5EF4-FFF2-40B4-BE49-F238E27FC236}">
                    <a16:creationId xmlns:a16="http://schemas.microsoft.com/office/drawing/2014/main" id="{CBC01C91-E34C-2448-89DF-4C57C1B94B3A}"/>
                  </a:ext>
                </a:extLst>
              </p:cNvPr>
              <p:cNvSpPr/>
              <p:nvPr/>
            </p:nvSpPr>
            <p:spPr>
              <a:xfrm>
                <a:off x="5921222" y="3191052"/>
                <a:ext cx="647420" cy="707886"/>
              </a:xfrm>
              <a:prstGeom prst="rect">
                <a:avLst/>
              </a:prstGeom>
            </p:spPr>
            <p:txBody>
              <a:bodyPr wrap="square">
                <a:spAutoFit/>
              </a:bodyPr>
              <a:lstStyle/>
              <a:p>
                <a:r>
                  <a:rPr lang="vi-VN" sz="4000" dirty="0"/>
                  <a:t>6</a:t>
                </a:r>
              </a:p>
            </p:txBody>
          </p:sp>
          <p:cxnSp>
            <p:nvCxnSpPr>
              <p:cNvPr id="33" name="Straight Connector 32">
                <a:extLst>
                  <a:ext uri="{FF2B5EF4-FFF2-40B4-BE49-F238E27FC236}">
                    <a16:creationId xmlns:a16="http://schemas.microsoft.com/office/drawing/2014/main" id="{5EC4CABC-2C3A-8D41-A524-82417D1E0D78}"/>
                  </a:ext>
                </a:extLst>
              </p:cNvPr>
              <p:cNvCxnSpPr/>
              <p:nvPr/>
            </p:nvCxnSpPr>
            <p:spPr>
              <a:xfrm>
                <a:off x="5550768" y="3919424"/>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0BA263E-8477-F341-BBCD-99043C53662A}"/>
                  </a:ext>
                </a:extLst>
              </p:cNvPr>
              <p:cNvSpPr/>
              <p:nvPr/>
            </p:nvSpPr>
            <p:spPr>
              <a:xfrm>
                <a:off x="5987267" y="4030265"/>
                <a:ext cx="470000" cy="707886"/>
              </a:xfrm>
              <a:prstGeom prst="rect">
                <a:avLst/>
              </a:prstGeom>
            </p:spPr>
            <p:txBody>
              <a:bodyPr wrap="none">
                <a:spAutoFit/>
              </a:bodyPr>
              <a:lstStyle/>
              <a:p>
                <a:r>
                  <a:rPr lang="vi-VN" sz="4000" dirty="0"/>
                  <a:t>3</a:t>
                </a:r>
              </a:p>
            </p:txBody>
          </p:sp>
          <p:sp>
            <p:nvSpPr>
              <p:cNvPr id="35" name="Rectangle 34">
                <a:extLst>
                  <a:ext uri="{FF2B5EF4-FFF2-40B4-BE49-F238E27FC236}">
                    <a16:creationId xmlns:a16="http://schemas.microsoft.com/office/drawing/2014/main" id="{561C6053-9ED1-C64C-91EB-C54358C43139}"/>
                  </a:ext>
                </a:extLst>
              </p:cNvPr>
              <p:cNvSpPr/>
              <p:nvPr/>
            </p:nvSpPr>
            <p:spPr>
              <a:xfrm>
                <a:off x="5706172" y="4029769"/>
                <a:ext cx="470000" cy="707886"/>
              </a:xfrm>
              <a:prstGeom prst="rect">
                <a:avLst/>
              </a:prstGeom>
            </p:spPr>
            <p:txBody>
              <a:bodyPr wrap="none">
                <a:spAutoFit/>
              </a:bodyPr>
              <a:lstStyle/>
              <a:p>
                <a:r>
                  <a:rPr lang="vi-VN" sz="4000" dirty="0"/>
                  <a:t>5</a:t>
                </a:r>
              </a:p>
            </p:txBody>
          </p:sp>
          <p:sp>
            <p:nvSpPr>
              <p:cNvPr id="36" name="Rectangle 35">
                <a:extLst>
                  <a:ext uri="{FF2B5EF4-FFF2-40B4-BE49-F238E27FC236}">
                    <a16:creationId xmlns:a16="http://schemas.microsoft.com/office/drawing/2014/main" id="{C8E877C7-2E94-944C-A3B9-54F168A84490}"/>
                  </a:ext>
                </a:extLst>
              </p:cNvPr>
              <p:cNvSpPr/>
              <p:nvPr/>
            </p:nvSpPr>
            <p:spPr>
              <a:xfrm>
                <a:off x="8650039" y="2361541"/>
                <a:ext cx="755335" cy="707886"/>
              </a:xfrm>
              <a:prstGeom prst="rect">
                <a:avLst/>
              </a:prstGeom>
            </p:spPr>
            <p:txBody>
              <a:bodyPr wrap="none">
                <a:spAutoFit/>
              </a:bodyPr>
              <a:lstStyle/>
              <a:p>
                <a:r>
                  <a:rPr lang="vi-VN" sz="4000" dirty="0"/>
                  <a:t>87</a:t>
                </a:r>
              </a:p>
            </p:txBody>
          </p:sp>
          <p:sp>
            <p:nvSpPr>
              <p:cNvPr id="37" name="Rectangle 36">
                <a:extLst>
                  <a:ext uri="{FF2B5EF4-FFF2-40B4-BE49-F238E27FC236}">
                    <a16:creationId xmlns:a16="http://schemas.microsoft.com/office/drawing/2014/main" id="{B4640495-9202-624D-A7F0-B36A226C3B60}"/>
                  </a:ext>
                </a:extLst>
              </p:cNvPr>
              <p:cNvSpPr/>
              <p:nvPr/>
            </p:nvSpPr>
            <p:spPr>
              <a:xfrm>
                <a:off x="8334243" y="2811216"/>
                <a:ext cx="338554" cy="646331"/>
              </a:xfrm>
              <a:prstGeom prst="rect">
                <a:avLst/>
              </a:prstGeom>
            </p:spPr>
            <p:txBody>
              <a:bodyPr wrap="none">
                <a:spAutoFit/>
              </a:bodyPr>
              <a:lstStyle/>
              <a:p>
                <a:r>
                  <a:rPr lang="vi-VN" sz="3600" dirty="0"/>
                  <a:t>-</a:t>
                </a:r>
              </a:p>
            </p:txBody>
          </p:sp>
          <p:sp>
            <p:nvSpPr>
              <p:cNvPr id="38" name="Rectangle 37">
                <a:extLst>
                  <a:ext uri="{FF2B5EF4-FFF2-40B4-BE49-F238E27FC236}">
                    <a16:creationId xmlns:a16="http://schemas.microsoft.com/office/drawing/2014/main" id="{72197415-8D66-9D41-B6BB-C52EBA407058}"/>
                  </a:ext>
                </a:extLst>
              </p:cNvPr>
              <p:cNvSpPr/>
              <p:nvPr/>
            </p:nvSpPr>
            <p:spPr>
              <a:xfrm>
                <a:off x="8672797" y="3191052"/>
                <a:ext cx="880634" cy="707886"/>
              </a:xfrm>
              <a:prstGeom prst="rect">
                <a:avLst/>
              </a:prstGeom>
            </p:spPr>
            <p:txBody>
              <a:bodyPr wrap="square">
                <a:spAutoFit/>
              </a:bodyPr>
              <a:lstStyle/>
              <a:p>
                <a:r>
                  <a:rPr lang="vi-VN" sz="4000" dirty="0"/>
                  <a:t>32</a:t>
                </a:r>
              </a:p>
            </p:txBody>
          </p:sp>
          <p:cxnSp>
            <p:nvCxnSpPr>
              <p:cNvPr id="39" name="Straight Connector 38">
                <a:extLst>
                  <a:ext uri="{FF2B5EF4-FFF2-40B4-BE49-F238E27FC236}">
                    <a16:creationId xmlns:a16="http://schemas.microsoft.com/office/drawing/2014/main" id="{BAD9F156-8E23-4149-9EA6-ED50FCDD4ECA}"/>
                  </a:ext>
                </a:extLst>
              </p:cNvPr>
              <p:cNvCxnSpPr/>
              <p:nvPr/>
            </p:nvCxnSpPr>
            <p:spPr>
              <a:xfrm>
                <a:off x="8524525" y="3919424"/>
                <a:ext cx="1065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03F70C8-2A9D-1843-AB9F-B1BA20C330B9}"/>
                  </a:ext>
                </a:extLst>
              </p:cNvPr>
              <p:cNvSpPr/>
              <p:nvPr/>
            </p:nvSpPr>
            <p:spPr>
              <a:xfrm>
                <a:off x="8945004" y="4030265"/>
                <a:ext cx="470000" cy="707886"/>
              </a:xfrm>
              <a:prstGeom prst="rect">
                <a:avLst/>
              </a:prstGeom>
            </p:spPr>
            <p:txBody>
              <a:bodyPr wrap="none">
                <a:spAutoFit/>
              </a:bodyPr>
              <a:lstStyle/>
              <a:p>
                <a:r>
                  <a:rPr lang="vi-VN" sz="4000" dirty="0"/>
                  <a:t>5</a:t>
                </a:r>
              </a:p>
            </p:txBody>
          </p:sp>
          <p:sp>
            <p:nvSpPr>
              <p:cNvPr id="41" name="Rectangle 40">
                <a:extLst>
                  <a:ext uri="{FF2B5EF4-FFF2-40B4-BE49-F238E27FC236}">
                    <a16:creationId xmlns:a16="http://schemas.microsoft.com/office/drawing/2014/main" id="{2AB503B3-C3F1-1B4C-9CE4-48D60FB0EB29}"/>
                  </a:ext>
                </a:extLst>
              </p:cNvPr>
              <p:cNvSpPr/>
              <p:nvPr/>
            </p:nvSpPr>
            <p:spPr>
              <a:xfrm>
                <a:off x="8663909" y="4029769"/>
                <a:ext cx="470000" cy="707886"/>
              </a:xfrm>
              <a:prstGeom prst="rect">
                <a:avLst/>
              </a:prstGeom>
            </p:spPr>
            <p:txBody>
              <a:bodyPr wrap="none">
                <a:spAutoFit/>
              </a:bodyPr>
              <a:lstStyle/>
              <a:p>
                <a:r>
                  <a:rPr lang="vi-VN" sz="4000" dirty="0"/>
                  <a:t>5</a:t>
                </a:r>
              </a:p>
            </p:txBody>
          </p:sp>
        </p:grpSp>
        <p:sp>
          <p:nvSpPr>
            <p:cNvPr id="21" name="Rounded Rectangle 20">
              <a:extLst>
                <a:ext uri="{FF2B5EF4-FFF2-40B4-BE49-F238E27FC236}">
                  <a16:creationId xmlns:a16="http://schemas.microsoft.com/office/drawing/2014/main" id="{83C81648-CE52-7F4F-A66D-09A8154D3B19}"/>
                </a:ext>
              </a:extLst>
            </p:cNvPr>
            <p:cNvSpPr/>
            <p:nvPr/>
          </p:nvSpPr>
          <p:spPr>
            <a:xfrm>
              <a:off x="3674962" y="3966483"/>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sp>
          <p:nvSpPr>
            <p:cNvPr id="22" name="Rounded Rectangle 21">
              <a:extLst>
                <a:ext uri="{FF2B5EF4-FFF2-40B4-BE49-F238E27FC236}">
                  <a16:creationId xmlns:a16="http://schemas.microsoft.com/office/drawing/2014/main" id="{DFAD27C4-2317-3844-9FD2-05C2363EC933}"/>
                </a:ext>
              </a:extLst>
            </p:cNvPr>
            <p:cNvSpPr/>
            <p:nvPr/>
          </p:nvSpPr>
          <p:spPr>
            <a:xfrm>
              <a:off x="6849530" y="3967985"/>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sp>
          <p:nvSpPr>
            <p:cNvPr id="23" name="Rounded Rectangle 22">
              <a:extLst>
                <a:ext uri="{FF2B5EF4-FFF2-40B4-BE49-F238E27FC236}">
                  <a16:creationId xmlns:a16="http://schemas.microsoft.com/office/drawing/2014/main" id="{87AFC15B-A847-B44F-8A24-9076727FC24D}"/>
                </a:ext>
              </a:extLst>
            </p:cNvPr>
            <p:cNvSpPr/>
            <p:nvPr/>
          </p:nvSpPr>
          <p:spPr>
            <a:xfrm>
              <a:off x="9843513" y="3952487"/>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grpSp>
      <p:sp>
        <p:nvSpPr>
          <p:cNvPr id="42" name="Rounded Rectangle 41">
            <a:extLst>
              <a:ext uri="{FF2B5EF4-FFF2-40B4-BE49-F238E27FC236}">
                <a16:creationId xmlns:a16="http://schemas.microsoft.com/office/drawing/2014/main" id="{9A897ABF-A379-7E48-9B4A-BAFBCA16E448}"/>
              </a:ext>
            </a:extLst>
          </p:cNvPr>
          <p:cNvSpPr/>
          <p:nvPr/>
        </p:nvSpPr>
        <p:spPr>
          <a:xfrm>
            <a:off x="3678584" y="3964167"/>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rPr>
              <a:t>S</a:t>
            </a:r>
          </a:p>
        </p:txBody>
      </p:sp>
      <p:sp>
        <p:nvSpPr>
          <p:cNvPr id="43" name="Rounded Rectangle 42">
            <a:extLst>
              <a:ext uri="{FF2B5EF4-FFF2-40B4-BE49-F238E27FC236}">
                <a16:creationId xmlns:a16="http://schemas.microsoft.com/office/drawing/2014/main" id="{F33CDDA7-9E9D-7040-9688-15CB99FC5DDD}"/>
              </a:ext>
            </a:extLst>
          </p:cNvPr>
          <p:cNvSpPr/>
          <p:nvPr/>
        </p:nvSpPr>
        <p:spPr>
          <a:xfrm>
            <a:off x="6853152" y="3965669"/>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rPr>
              <a:t>Đ</a:t>
            </a:r>
          </a:p>
        </p:txBody>
      </p:sp>
      <p:sp>
        <p:nvSpPr>
          <p:cNvPr id="44" name="Rounded Rectangle 43">
            <a:extLst>
              <a:ext uri="{FF2B5EF4-FFF2-40B4-BE49-F238E27FC236}">
                <a16:creationId xmlns:a16="http://schemas.microsoft.com/office/drawing/2014/main" id="{FE2857C2-C5F7-3149-B7B8-753B31C1AB24}"/>
              </a:ext>
            </a:extLst>
          </p:cNvPr>
          <p:cNvSpPr/>
          <p:nvPr/>
        </p:nvSpPr>
        <p:spPr>
          <a:xfrm>
            <a:off x="9847135" y="3950171"/>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rPr>
              <a:t>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01EE9E8-4134-49B0-9AA7-3089E6521627}" type="slidenum">
              <a:rPr lang="en-US" sz="4800" smtClean="0">
                <a:solidFill>
                  <a:prstClr val="black">
                    <a:tint val="75000"/>
                  </a:prstClr>
                </a:solidFill>
                <a:latin typeface="Times New Roman" panose="02020603050405020304" pitchFamily="18" charset="0"/>
                <a:cs typeface="Times New Roman" panose="02020603050405020304" pitchFamily="18" charset="0"/>
              </a:rPr>
              <a:t>12</a:t>
            </a:fld>
            <a:endParaRPr lang="en-US" sz="4800" dirty="0">
              <a:solidFill>
                <a:prstClr val="black">
                  <a:tint val="75000"/>
                </a:prstClr>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338699" y="3293746"/>
            <a:ext cx="3398520"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20 + 6 = </a:t>
            </a:r>
            <a:r>
              <a:rPr lang="en-US" sz="4000">
                <a:solidFill>
                  <a:srgbClr val="FF0000"/>
                </a:solidFill>
                <a:latin typeface="Times New Roman" panose="02020603050405020304" pitchFamily="18" charset="0"/>
                <a:cs typeface="Times New Roman" panose="02020603050405020304" pitchFamily="18" charset="0"/>
              </a:rPr>
              <a:t>26</a:t>
            </a:r>
            <a:r>
              <a:rPr lang="en-US" sz="4000">
                <a:latin typeface="Times New Roman" panose="02020603050405020304" pitchFamily="18" charset="0"/>
                <a:cs typeface="Times New Roman" panose="02020603050405020304" pitchFamily="18" charset="0"/>
              </a:rPr>
              <a:t> </a:t>
            </a:r>
          </a:p>
          <a:p>
            <a:r>
              <a:rPr lang="en-US" sz="4000">
                <a:latin typeface="Times New Roman" panose="02020603050405020304" pitchFamily="18" charset="0"/>
                <a:cs typeface="Times New Roman" panose="02020603050405020304" pitchFamily="18" charset="0"/>
              </a:rPr>
              <a:t>43 + 20 =</a:t>
            </a:r>
            <a:r>
              <a:rPr lang="en-US" sz="4000">
                <a:solidFill>
                  <a:srgbClr val="FF0000"/>
                </a:solidFill>
                <a:latin typeface="Times New Roman" panose="02020603050405020304" pitchFamily="18" charset="0"/>
                <a:cs typeface="Times New Roman" panose="02020603050405020304" pitchFamily="18" charset="0"/>
              </a:rPr>
              <a:t> 63</a:t>
            </a:r>
          </a:p>
        </p:txBody>
      </p:sp>
      <p:sp>
        <p:nvSpPr>
          <p:cNvPr id="9" name="Text Box 8"/>
          <p:cNvSpPr txBox="1"/>
          <p:nvPr/>
        </p:nvSpPr>
        <p:spPr>
          <a:xfrm>
            <a:off x="4436794" y="3293746"/>
            <a:ext cx="2941320"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57 - 7 = </a:t>
            </a:r>
            <a:r>
              <a:rPr lang="en-US" sz="4000">
                <a:solidFill>
                  <a:srgbClr val="FF0000"/>
                </a:solidFill>
                <a:latin typeface="Times New Roman" panose="02020603050405020304" pitchFamily="18" charset="0"/>
                <a:cs typeface="Times New Roman" panose="02020603050405020304" pitchFamily="18" charset="0"/>
              </a:rPr>
              <a:t>50</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75 - 70 = </a:t>
            </a:r>
            <a:r>
              <a:rPr lang="en-US" sz="4000">
                <a:solidFill>
                  <a:srgbClr val="FF0000"/>
                </a:solidFill>
                <a:latin typeface="Times New Roman" panose="02020603050405020304" pitchFamily="18" charset="0"/>
                <a:cs typeface="Times New Roman" panose="02020603050405020304" pitchFamily="18" charset="0"/>
              </a:rPr>
              <a:t>5</a:t>
            </a:r>
          </a:p>
        </p:txBody>
      </p:sp>
      <p:sp>
        <p:nvSpPr>
          <p:cNvPr id="10" name="Text Box 9"/>
          <p:cNvSpPr txBox="1"/>
          <p:nvPr/>
        </p:nvSpPr>
        <p:spPr>
          <a:xfrm>
            <a:off x="8077689" y="3296970"/>
            <a:ext cx="3326765"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3 + 40 = </a:t>
            </a:r>
            <a:r>
              <a:rPr lang="en-US" sz="4000">
                <a:solidFill>
                  <a:srgbClr val="FF0000"/>
                </a:solidFill>
                <a:latin typeface="Times New Roman" panose="02020603050405020304" pitchFamily="18" charset="0"/>
                <a:cs typeface="Times New Roman" panose="02020603050405020304" pitchFamily="18" charset="0"/>
              </a:rPr>
              <a:t>43 </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69 - 19 =  </a:t>
            </a:r>
            <a:r>
              <a:rPr lang="en-US" sz="4000">
                <a:solidFill>
                  <a:srgbClr val="FF0000"/>
                </a:solidFill>
                <a:latin typeface="Times New Roman" panose="02020603050405020304" pitchFamily="18" charset="0"/>
                <a:cs typeface="Times New Roman" panose="02020603050405020304" pitchFamily="18" charset="0"/>
              </a:rPr>
              <a:t>50</a:t>
            </a:r>
          </a:p>
        </p:txBody>
      </p:sp>
      <p:pic>
        <p:nvPicPr>
          <p:cNvPr id="14" name="Content Placeholder 13"/>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61182" y="380364"/>
            <a:ext cx="9532473" cy="2179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4B2F98-A1E0-264D-B30B-206176EDE272}"/>
              </a:ext>
            </a:extLst>
          </p:cNvPr>
          <p:cNvGrpSpPr/>
          <p:nvPr/>
        </p:nvGrpSpPr>
        <p:grpSpPr>
          <a:xfrm>
            <a:off x="1021015" y="287087"/>
            <a:ext cx="605826" cy="830997"/>
            <a:chOff x="3174278" y="237323"/>
            <a:chExt cx="605826" cy="830997"/>
          </a:xfrm>
        </p:grpSpPr>
        <p:sp>
          <p:nvSpPr>
            <p:cNvPr id="3" name="Oval 2">
              <a:extLst>
                <a:ext uri="{FF2B5EF4-FFF2-40B4-BE49-F238E27FC236}">
                  <a16:creationId xmlns:a16="http://schemas.microsoft.com/office/drawing/2014/main" id="{5AB6CBF5-F015-A145-A8FB-26BC7F0CB367}"/>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7320B36A-C9D0-D548-9271-5AA6C0B2C4C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sp>
        <p:nvSpPr>
          <p:cNvPr id="5" name="TextBox 4">
            <a:extLst>
              <a:ext uri="{FF2B5EF4-FFF2-40B4-BE49-F238E27FC236}">
                <a16:creationId xmlns:a16="http://schemas.microsoft.com/office/drawing/2014/main" id="{D261B7E7-5A1C-B546-B584-12C9437826DB}"/>
              </a:ext>
            </a:extLst>
          </p:cNvPr>
          <p:cNvSpPr txBox="1"/>
          <p:nvPr/>
        </p:nvSpPr>
        <p:spPr>
          <a:xfrm>
            <a:off x="1681210" y="512196"/>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ea typeface="+mn-ea"/>
                <a:cs typeface="+mn-cs"/>
              </a:rPr>
              <a:t>bé hơn </a:t>
            </a:r>
            <a:r>
              <a:rPr kumimoji="0" lang="vi-VN" sz="2800" b="0" i="0" u="none" strike="noStrike" kern="1200" cap="none" spc="0" normalizeH="0" baseline="0" noProof="0" dirty="0">
                <a:ln>
                  <a:noFill/>
                </a:ln>
                <a:solidFill>
                  <a:prstClr val="black"/>
                </a:solidFill>
                <a:effectLst/>
                <a:uLnTx/>
                <a:uFillTx/>
                <a:latin typeface="Arial"/>
                <a:ea typeface="+mn-ea"/>
                <a:cs typeface="+mn-cs"/>
              </a:rPr>
              <a:t>50? </a:t>
            </a:r>
          </a:p>
        </p:txBody>
      </p:sp>
      <p:pic>
        <p:nvPicPr>
          <p:cNvPr id="9" name="Picture 8">
            <a:extLst>
              <a:ext uri="{FF2B5EF4-FFF2-40B4-BE49-F238E27FC236}">
                <a16:creationId xmlns:a16="http://schemas.microsoft.com/office/drawing/2014/main" id="{360D851D-F2F6-0A43-A41E-9569BD380416}"/>
              </a:ext>
            </a:extLst>
          </p:cNvPr>
          <p:cNvPicPr>
            <a:picLocks noChangeAspect="1"/>
          </p:cNvPicPr>
          <p:nvPr/>
        </p:nvPicPr>
        <p:blipFill rotWithShape="1">
          <a:blip r:embed="rId2">
            <a:extLst>
              <a:ext uri="{28A0092B-C50C-407E-A947-70E740481C1C}">
                <a14:useLocalDpi xmlns:a14="http://schemas.microsoft.com/office/drawing/2010/main" val="0"/>
              </a:ext>
            </a:extLst>
          </a:blip>
          <a:srcRect r="1254"/>
          <a:stretch/>
        </p:blipFill>
        <p:spPr>
          <a:xfrm>
            <a:off x="1626841" y="1292219"/>
            <a:ext cx="8528050" cy="4793791"/>
          </a:xfrm>
          <a:prstGeom prst="rect">
            <a:avLst/>
          </a:prstGeom>
        </p:spPr>
      </p:pic>
      <p:sp>
        <p:nvSpPr>
          <p:cNvPr id="20" name="Oval 19">
            <a:extLst>
              <a:ext uri="{FF2B5EF4-FFF2-40B4-BE49-F238E27FC236}">
                <a16:creationId xmlns:a16="http://schemas.microsoft.com/office/drawing/2014/main" id="{EE2A25B6-62F9-734B-97B3-855FFC55A9CB}"/>
              </a:ext>
            </a:extLst>
          </p:cNvPr>
          <p:cNvSpPr/>
          <p:nvPr/>
        </p:nvSpPr>
        <p:spPr>
          <a:xfrm>
            <a:off x="2037109" y="2610678"/>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0A3F2C0A-0F28-6D49-B8AC-B4E84BC567D4}"/>
              </a:ext>
            </a:extLst>
          </p:cNvPr>
          <p:cNvSpPr/>
          <p:nvPr/>
        </p:nvSpPr>
        <p:spPr>
          <a:xfrm>
            <a:off x="6537599" y="2485591"/>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D412C1F9-958F-024A-B362-E3E47994920E}"/>
              </a:ext>
            </a:extLst>
          </p:cNvPr>
          <p:cNvSpPr/>
          <p:nvPr/>
        </p:nvSpPr>
        <p:spPr>
          <a:xfrm>
            <a:off x="2528816" y="4109806"/>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445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4B2F98-A1E0-264D-B30B-206176EDE272}"/>
              </a:ext>
            </a:extLst>
          </p:cNvPr>
          <p:cNvGrpSpPr/>
          <p:nvPr/>
        </p:nvGrpSpPr>
        <p:grpSpPr>
          <a:xfrm>
            <a:off x="1021015" y="287087"/>
            <a:ext cx="605826" cy="830997"/>
            <a:chOff x="3174278" y="237323"/>
            <a:chExt cx="605826" cy="830997"/>
          </a:xfrm>
        </p:grpSpPr>
        <p:sp>
          <p:nvSpPr>
            <p:cNvPr id="3" name="Oval 2">
              <a:extLst>
                <a:ext uri="{FF2B5EF4-FFF2-40B4-BE49-F238E27FC236}">
                  <a16:creationId xmlns:a16="http://schemas.microsoft.com/office/drawing/2014/main" id="{5AB6CBF5-F015-A145-A8FB-26BC7F0CB367}"/>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7320B36A-C9D0-D548-9271-5AA6C0B2C4C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sp>
        <p:nvSpPr>
          <p:cNvPr id="5" name="TextBox 4">
            <a:extLst>
              <a:ext uri="{FF2B5EF4-FFF2-40B4-BE49-F238E27FC236}">
                <a16:creationId xmlns:a16="http://schemas.microsoft.com/office/drawing/2014/main" id="{D261B7E7-5A1C-B546-B584-12C9437826DB}"/>
              </a:ext>
            </a:extLst>
          </p:cNvPr>
          <p:cNvSpPr txBox="1"/>
          <p:nvPr/>
        </p:nvSpPr>
        <p:spPr>
          <a:xfrm>
            <a:off x="1681210" y="512196"/>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ea typeface="+mn-ea"/>
                <a:cs typeface="+mn-cs"/>
              </a:rPr>
              <a:t>lớn hơn </a:t>
            </a:r>
            <a:r>
              <a:rPr kumimoji="0" lang="vi-VN" sz="2800" b="0" i="0" u="none" strike="noStrike" kern="1200" cap="none" spc="0" normalizeH="0" baseline="0" noProof="0" dirty="0">
                <a:ln>
                  <a:noFill/>
                </a:ln>
                <a:solidFill>
                  <a:prstClr val="black"/>
                </a:solidFill>
                <a:effectLst/>
                <a:uLnTx/>
                <a:uFillTx/>
                <a:latin typeface="Arial"/>
                <a:ea typeface="+mn-ea"/>
                <a:cs typeface="+mn-cs"/>
              </a:rPr>
              <a:t>50? </a:t>
            </a:r>
          </a:p>
        </p:txBody>
      </p:sp>
      <p:pic>
        <p:nvPicPr>
          <p:cNvPr id="9" name="Picture 8">
            <a:extLst>
              <a:ext uri="{FF2B5EF4-FFF2-40B4-BE49-F238E27FC236}">
                <a16:creationId xmlns:a16="http://schemas.microsoft.com/office/drawing/2014/main" id="{360D851D-F2F6-0A43-A41E-9569BD380416}"/>
              </a:ext>
            </a:extLst>
          </p:cNvPr>
          <p:cNvPicPr>
            <a:picLocks noChangeAspect="1"/>
          </p:cNvPicPr>
          <p:nvPr/>
        </p:nvPicPr>
        <p:blipFill rotWithShape="1">
          <a:blip r:embed="rId2">
            <a:extLst>
              <a:ext uri="{28A0092B-C50C-407E-A947-70E740481C1C}">
                <a14:useLocalDpi xmlns:a14="http://schemas.microsoft.com/office/drawing/2010/main" val="0"/>
              </a:ext>
            </a:extLst>
          </a:blip>
          <a:srcRect r="1254"/>
          <a:stretch/>
        </p:blipFill>
        <p:spPr>
          <a:xfrm>
            <a:off x="1626841" y="1292219"/>
            <a:ext cx="8528050" cy="4793791"/>
          </a:xfrm>
          <a:prstGeom prst="rect">
            <a:avLst/>
          </a:prstGeom>
        </p:spPr>
      </p:pic>
      <p:sp>
        <p:nvSpPr>
          <p:cNvPr id="20" name="Oval 19">
            <a:extLst>
              <a:ext uri="{FF2B5EF4-FFF2-40B4-BE49-F238E27FC236}">
                <a16:creationId xmlns:a16="http://schemas.microsoft.com/office/drawing/2014/main" id="{EE2A25B6-62F9-734B-97B3-855FFC55A9CB}"/>
              </a:ext>
            </a:extLst>
          </p:cNvPr>
          <p:cNvSpPr/>
          <p:nvPr/>
        </p:nvSpPr>
        <p:spPr>
          <a:xfrm>
            <a:off x="4287353" y="2155167"/>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0A3F2C0A-0F28-6D49-B8AC-B4E84BC567D4}"/>
              </a:ext>
            </a:extLst>
          </p:cNvPr>
          <p:cNvSpPr/>
          <p:nvPr/>
        </p:nvSpPr>
        <p:spPr>
          <a:xfrm>
            <a:off x="7319477" y="4057742"/>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D412C1F9-958F-024A-B362-E3E47994920E}"/>
              </a:ext>
            </a:extLst>
          </p:cNvPr>
          <p:cNvSpPr/>
          <p:nvPr/>
        </p:nvSpPr>
        <p:spPr>
          <a:xfrm>
            <a:off x="4819516" y="3805006"/>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1204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4BE7D8-D3D3-0649-B9CA-B5D4E5A0E730}"/>
              </a:ext>
            </a:extLst>
          </p:cNvPr>
          <p:cNvSpPr/>
          <p:nvPr/>
        </p:nvSpPr>
        <p:spPr>
          <a:xfrm>
            <a:off x="1603034" y="2781734"/>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1DCC6B54-61BB-CB44-87F2-171A18137984}"/>
              </a:ext>
            </a:extLst>
          </p:cNvPr>
          <p:cNvGrpSpPr/>
          <p:nvPr/>
        </p:nvGrpSpPr>
        <p:grpSpPr>
          <a:xfrm>
            <a:off x="1021015" y="483029"/>
            <a:ext cx="605826" cy="830997"/>
            <a:chOff x="3174278" y="237323"/>
            <a:chExt cx="605826" cy="830997"/>
          </a:xfrm>
        </p:grpSpPr>
        <p:sp>
          <p:nvSpPr>
            <p:cNvPr id="16" name="Oval 15">
              <a:extLst>
                <a:ext uri="{FF2B5EF4-FFF2-40B4-BE49-F238E27FC236}">
                  <a16:creationId xmlns:a16="http://schemas.microsoft.com/office/drawing/2014/main" id="{F23FD66A-7C17-C34E-A58D-1A6C5BEC66F4}"/>
                </a:ext>
              </a:extLst>
            </p:cNvPr>
            <p:cNvSpPr/>
            <p:nvPr/>
          </p:nvSpPr>
          <p:spPr>
            <a:xfrm>
              <a:off x="3174278" y="379826"/>
              <a:ext cx="605826" cy="605826"/>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16">
              <a:extLst>
                <a:ext uri="{FF2B5EF4-FFF2-40B4-BE49-F238E27FC236}">
                  <a16:creationId xmlns:a16="http://schemas.microsoft.com/office/drawing/2014/main" id="{FE45931A-BB09-4046-8C3F-60BCCE71D961}"/>
                </a:ext>
              </a:extLst>
            </p:cNvPr>
            <p:cNvSpPr txBox="1"/>
            <p:nvPr/>
          </p:nvSpPr>
          <p:spPr>
            <a:xfrm>
              <a:off x="3228647" y="237323"/>
              <a:ext cx="301686" cy="830997"/>
            </a:xfrm>
            <a:prstGeom prst="rect">
              <a:avLst/>
            </a:prstGeom>
            <a:noFill/>
          </p:spPr>
          <p:txBody>
            <a:bodyPr wrap="square" rtlCol="0">
              <a:spAutoFit/>
            </a:bodyPr>
            <a:lstStyle/>
            <a:p>
              <a:r>
                <a:rPr lang="en-VN" sz="4800" b="1" i="1" dirty="0">
                  <a:solidFill>
                    <a:schemeClr val="bg1"/>
                  </a:solidFill>
                  <a:latin typeface="Times New Roman" panose="02020603050405020304" pitchFamily="18" charset="0"/>
                  <a:cs typeface="Times New Roman" panose="02020603050405020304" pitchFamily="18" charset="0"/>
                </a:rPr>
                <a:t>4</a:t>
              </a:r>
            </a:p>
          </p:txBody>
        </p:sp>
      </p:grpSp>
      <p:sp>
        <p:nvSpPr>
          <p:cNvPr id="18" name="TextBox 17">
            <a:extLst>
              <a:ext uri="{FF2B5EF4-FFF2-40B4-BE49-F238E27FC236}">
                <a16:creationId xmlns:a16="http://schemas.microsoft.com/office/drawing/2014/main" id="{54695851-EB13-584D-B10D-B6AF7CB2D364}"/>
              </a:ext>
            </a:extLst>
          </p:cNvPr>
          <p:cNvSpPr txBox="1"/>
          <p:nvPr/>
        </p:nvSpPr>
        <p:spPr>
          <a:xfrm>
            <a:off x="1476814" y="674715"/>
            <a:ext cx="9435512" cy="523220"/>
          </a:xfrm>
          <a:prstGeom prst="rect">
            <a:avLst/>
          </a:prstGeom>
          <a:noFill/>
        </p:spPr>
        <p:txBody>
          <a:bodyPr wrap="square" rtlCol="0">
            <a:spAutoFit/>
          </a:bodyPr>
          <a:lstStyle/>
          <a:p>
            <a:r>
              <a:rPr lang="en-VN" sz="2800" dirty="0"/>
              <a:t>  Tìm chữ số thích hợp.</a:t>
            </a:r>
          </a:p>
        </p:txBody>
      </p:sp>
      <p:sp>
        <p:nvSpPr>
          <p:cNvPr id="19" name="Rectangle 18">
            <a:extLst>
              <a:ext uri="{FF2B5EF4-FFF2-40B4-BE49-F238E27FC236}">
                <a16:creationId xmlns:a16="http://schemas.microsoft.com/office/drawing/2014/main" id="{BB8CFD10-741E-5F4A-9216-B24E5418AD08}"/>
              </a:ext>
            </a:extLst>
          </p:cNvPr>
          <p:cNvSpPr/>
          <p:nvPr/>
        </p:nvSpPr>
        <p:spPr>
          <a:xfrm>
            <a:off x="1626841" y="174247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50CA101-D641-AC4C-B00E-AF27B935AA1A}"/>
              </a:ext>
            </a:extLst>
          </p:cNvPr>
          <p:cNvSpPr/>
          <p:nvPr/>
        </p:nvSpPr>
        <p:spPr>
          <a:xfrm>
            <a:off x="2226650" y="3887267"/>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3071881F-6BD3-784D-852F-7DCC5157EFC2}"/>
              </a:ext>
            </a:extLst>
          </p:cNvPr>
          <p:cNvSpPr/>
          <p:nvPr/>
        </p:nvSpPr>
        <p:spPr>
          <a:xfrm>
            <a:off x="2249109" y="2666432"/>
            <a:ext cx="618851"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p>
        </p:txBody>
      </p:sp>
      <p:cxnSp>
        <p:nvCxnSpPr>
          <p:cNvPr id="22" name="Straight Connector 21">
            <a:extLst>
              <a:ext uri="{FF2B5EF4-FFF2-40B4-BE49-F238E27FC236}">
                <a16:creationId xmlns:a16="http://schemas.microsoft.com/office/drawing/2014/main" id="{FD5C734A-005B-1F40-A39F-4AF9DE526D54}"/>
              </a:ext>
            </a:extLst>
          </p:cNvPr>
          <p:cNvCxnSpPr/>
          <p:nvPr/>
        </p:nvCxnSpPr>
        <p:spPr>
          <a:xfrm flipV="1">
            <a:off x="1223887" y="3745935"/>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5F47B04F-79E8-BB46-9854-BEC51A66D005}"/>
              </a:ext>
            </a:extLst>
          </p:cNvPr>
          <p:cNvSpPr/>
          <p:nvPr/>
        </p:nvSpPr>
        <p:spPr>
          <a:xfrm>
            <a:off x="1686639" y="3800351"/>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7</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23C56E0-1463-5947-93A0-E6FDC827BDBC}"/>
              </a:ext>
            </a:extLst>
          </p:cNvPr>
          <p:cNvSpPr/>
          <p:nvPr/>
        </p:nvSpPr>
        <p:spPr>
          <a:xfrm>
            <a:off x="2273840" y="174247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C8610FB-F5ED-444C-B3F5-BF426F279BBE}"/>
              </a:ext>
            </a:extLst>
          </p:cNvPr>
          <p:cNvSpPr/>
          <p:nvPr/>
        </p:nvSpPr>
        <p:spPr>
          <a:xfrm>
            <a:off x="848488" y="2075462"/>
            <a:ext cx="5886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36A3F69-34A2-EC49-8218-467AED660AB2}"/>
              </a:ext>
            </a:extLst>
          </p:cNvPr>
          <p:cNvSpPr/>
          <p:nvPr/>
        </p:nvSpPr>
        <p:spPr>
          <a:xfrm>
            <a:off x="1611633" y="2640841"/>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DA32245-CDE5-8942-B2C4-FBBB9EFCCE17}"/>
              </a:ext>
            </a:extLst>
          </p:cNvPr>
          <p:cNvSpPr/>
          <p:nvPr/>
        </p:nvSpPr>
        <p:spPr>
          <a:xfrm>
            <a:off x="857919" y="2075462"/>
            <a:ext cx="5886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D0AD6A4-13AC-5A40-B628-B60E47364128}"/>
              </a:ext>
            </a:extLst>
          </p:cNvPr>
          <p:cNvSpPr txBox="1"/>
          <p:nvPr/>
        </p:nvSpPr>
        <p:spPr>
          <a:xfrm>
            <a:off x="2325281" y="3836009"/>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6B2C436E-3870-714E-B486-C9B224C36C6D}"/>
              </a:ext>
            </a:extLst>
          </p:cNvPr>
          <p:cNvSpPr/>
          <p:nvPr/>
        </p:nvSpPr>
        <p:spPr>
          <a:xfrm>
            <a:off x="2305169" y="3771965"/>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0204AF4-A0A1-5440-84B9-21D1C8BAA38D}"/>
              </a:ext>
            </a:extLst>
          </p:cNvPr>
          <p:cNvSpPr txBox="1"/>
          <p:nvPr/>
        </p:nvSpPr>
        <p:spPr>
          <a:xfrm>
            <a:off x="1677675" y="2729879"/>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196320EB-D79F-5848-BB4A-71F28507F471}"/>
              </a:ext>
            </a:extLst>
          </p:cNvPr>
          <p:cNvSpPr/>
          <p:nvPr/>
        </p:nvSpPr>
        <p:spPr>
          <a:xfrm>
            <a:off x="5349219" y="1838555"/>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DC7003F1-2CC7-D248-9655-5F4BEED5BBA6}"/>
              </a:ext>
            </a:extLst>
          </p:cNvPr>
          <p:cNvSpPr/>
          <p:nvPr/>
        </p:nvSpPr>
        <p:spPr>
          <a:xfrm>
            <a:off x="6045240" y="170093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1546A73-F6A4-8D45-960B-5FA15F9A96AE}"/>
              </a:ext>
            </a:extLst>
          </p:cNvPr>
          <p:cNvSpPr/>
          <p:nvPr/>
        </p:nvSpPr>
        <p:spPr>
          <a:xfrm>
            <a:off x="4761544" y="2145726"/>
            <a:ext cx="41549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4B4B6D9-E5D6-DA48-8E1B-FEB05E37FEEA}"/>
              </a:ext>
            </a:extLst>
          </p:cNvPr>
          <p:cNvSpPr/>
          <p:nvPr/>
        </p:nvSpPr>
        <p:spPr>
          <a:xfrm>
            <a:off x="6045240" y="2659040"/>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0056ADDB-B8EB-9A42-977B-E6D7F81FFE67}"/>
              </a:ext>
            </a:extLst>
          </p:cNvPr>
          <p:cNvSpPr/>
          <p:nvPr/>
        </p:nvSpPr>
        <p:spPr>
          <a:xfrm>
            <a:off x="5372461" y="369688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940E7AFE-C6BE-6E48-9B40-1CCDD08307C3}"/>
              </a:ext>
            </a:extLst>
          </p:cNvPr>
          <p:cNvCxnSpPr/>
          <p:nvPr/>
        </p:nvCxnSpPr>
        <p:spPr>
          <a:xfrm flipV="1">
            <a:off x="4969293" y="3706604"/>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D7ADFCE3-E1E5-D446-8D6D-99DB34F870EE}"/>
              </a:ext>
            </a:extLst>
          </p:cNvPr>
          <p:cNvSpPr/>
          <p:nvPr/>
        </p:nvSpPr>
        <p:spPr>
          <a:xfrm>
            <a:off x="5387798" y="1704577"/>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9</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52D7582-492E-A547-ABF2-1FE51EFF0854}"/>
              </a:ext>
            </a:extLst>
          </p:cNvPr>
          <p:cNvSpPr txBox="1"/>
          <p:nvPr/>
        </p:nvSpPr>
        <p:spPr>
          <a:xfrm>
            <a:off x="5395708" y="1747100"/>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39" name="Rectangle 38">
            <a:extLst>
              <a:ext uri="{FF2B5EF4-FFF2-40B4-BE49-F238E27FC236}">
                <a16:creationId xmlns:a16="http://schemas.microsoft.com/office/drawing/2014/main" id="{70064A0A-B367-2743-AD58-C28BCEEF120D}"/>
              </a:ext>
            </a:extLst>
          </p:cNvPr>
          <p:cNvSpPr/>
          <p:nvPr/>
        </p:nvSpPr>
        <p:spPr>
          <a:xfrm>
            <a:off x="5313415" y="2665803"/>
            <a:ext cx="618851"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p>
        </p:txBody>
      </p:sp>
      <p:sp>
        <p:nvSpPr>
          <p:cNvPr id="40" name="Rectangle 39">
            <a:extLst>
              <a:ext uri="{FF2B5EF4-FFF2-40B4-BE49-F238E27FC236}">
                <a16:creationId xmlns:a16="http://schemas.microsoft.com/office/drawing/2014/main" id="{6F70AF41-2CC2-AC4E-881A-BB6CB8F2E1DC}"/>
              </a:ext>
            </a:extLst>
          </p:cNvPr>
          <p:cNvSpPr/>
          <p:nvPr/>
        </p:nvSpPr>
        <p:spPr>
          <a:xfrm>
            <a:off x="6060552" y="380594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TextBox 40">
            <a:extLst>
              <a:ext uri="{FF2B5EF4-FFF2-40B4-BE49-F238E27FC236}">
                <a16:creationId xmlns:a16="http://schemas.microsoft.com/office/drawing/2014/main" id="{2F8FCB9A-4CEB-7A48-AF6C-4A71D100A5E3}"/>
              </a:ext>
            </a:extLst>
          </p:cNvPr>
          <p:cNvSpPr txBox="1"/>
          <p:nvPr/>
        </p:nvSpPr>
        <p:spPr>
          <a:xfrm>
            <a:off x="6117618" y="3754682"/>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42" name="Rectangle 41">
            <a:extLst>
              <a:ext uri="{FF2B5EF4-FFF2-40B4-BE49-F238E27FC236}">
                <a16:creationId xmlns:a16="http://schemas.microsoft.com/office/drawing/2014/main" id="{B7CED9BC-F3AB-A54D-9B05-A838E85FE324}"/>
              </a:ext>
            </a:extLst>
          </p:cNvPr>
          <p:cNvSpPr/>
          <p:nvPr/>
        </p:nvSpPr>
        <p:spPr>
          <a:xfrm>
            <a:off x="6099131" y="3714171"/>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40897C57-C02B-AD4D-9352-9A74AD4E70EE}"/>
              </a:ext>
            </a:extLst>
          </p:cNvPr>
          <p:cNvSpPr/>
          <p:nvPr/>
        </p:nvSpPr>
        <p:spPr>
          <a:xfrm>
            <a:off x="9815611" y="182091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293EF0C8-0485-6248-85AF-D38FE1215A55}"/>
              </a:ext>
            </a:extLst>
          </p:cNvPr>
          <p:cNvSpPr/>
          <p:nvPr/>
        </p:nvSpPr>
        <p:spPr>
          <a:xfrm>
            <a:off x="9251027" y="2819457"/>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5351493-0899-AB40-9B7B-CDFD6A050DBC}"/>
              </a:ext>
            </a:extLst>
          </p:cNvPr>
          <p:cNvCxnSpPr/>
          <p:nvPr/>
        </p:nvCxnSpPr>
        <p:spPr>
          <a:xfrm flipV="1">
            <a:off x="8806134" y="3680671"/>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028CE567-76DA-0942-B294-9FE5FD6D06D9}"/>
              </a:ext>
            </a:extLst>
          </p:cNvPr>
          <p:cNvSpPr/>
          <p:nvPr/>
        </p:nvSpPr>
        <p:spPr>
          <a:xfrm>
            <a:off x="8405705" y="2192571"/>
            <a:ext cx="5886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091404BF-8258-8A4D-A145-252BC20D247D}"/>
              </a:ext>
            </a:extLst>
          </p:cNvPr>
          <p:cNvSpPr/>
          <p:nvPr/>
        </p:nvSpPr>
        <p:spPr>
          <a:xfrm>
            <a:off x="9818248" y="2674435"/>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60758E1-3009-2A4C-AA49-FAE7373DBE8A}"/>
              </a:ext>
            </a:extLst>
          </p:cNvPr>
          <p:cNvSpPr/>
          <p:nvPr/>
        </p:nvSpPr>
        <p:spPr>
          <a:xfrm>
            <a:off x="9233522" y="1708605"/>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66FFFC5-AB44-8E4F-B481-741A1C3E3998}"/>
              </a:ext>
            </a:extLst>
          </p:cNvPr>
          <p:cNvSpPr/>
          <p:nvPr/>
        </p:nvSpPr>
        <p:spPr>
          <a:xfrm>
            <a:off x="9818249" y="3739712"/>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7</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F95D0B17-16AD-6D49-850D-BCECF0A33CD4}"/>
              </a:ext>
            </a:extLst>
          </p:cNvPr>
          <p:cNvSpPr/>
          <p:nvPr/>
        </p:nvSpPr>
        <p:spPr>
          <a:xfrm>
            <a:off x="9254609" y="3728298"/>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326B956-2AB5-B547-BA24-16C8D175FE1B}"/>
              </a:ext>
            </a:extLst>
          </p:cNvPr>
          <p:cNvSpPr/>
          <p:nvPr/>
        </p:nvSpPr>
        <p:spPr>
          <a:xfrm>
            <a:off x="9304072" y="2674435"/>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2BBB1EC5-D325-524B-A553-3913C41470C5}"/>
              </a:ext>
            </a:extLst>
          </p:cNvPr>
          <p:cNvSpPr/>
          <p:nvPr/>
        </p:nvSpPr>
        <p:spPr>
          <a:xfrm>
            <a:off x="9869494" y="1705608"/>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E5A21FF-9825-2A47-9041-E05050DF928D}"/>
              </a:ext>
            </a:extLst>
          </p:cNvPr>
          <p:cNvSpPr txBox="1"/>
          <p:nvPr/>
        </p:nvSpPr>
        <p:spPr>
          <a:xfrm>
            <a:off x="9883267" y="1760104"/>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2A7C0124-2C10-7B41-A2D9-766219B65698}"/>
              </a:ext>
            </a:extLst>
          </p:cNvPr>
          <p:cNvSpPr txBox="1"/>
          <p:nvPr/>
        </p:nvSpPr>
        <p:spPr>
          <a:xfrm>
            <a:off x="9312619" y="2759857"/>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grpSp>
        <p:nvGrpSpPr>
          <p:cNvPr id="55" name="Group 54">
            <a:extLst>
              <a:ext uri="{FF2B5EF4-FFF2-40B4-BE49-F238E27FC236}">
                <a16:creationId xmlns:a16="http://schemas.microsoft.com/office/drawing/2014/main" id="{4721D48C-9726-D647-844F-64624B30093B}"/>
              </a:ext>
            </a:extLst>
          </p:cNvPr>
          <p:cNvGrpSpPr/>
          <p:nvPr/>
        </p:nvGrpSpPr>
        <p:grpSpPr>
          <a:xfrm>
            <a:off x="-292314" y="4588128"/>
            <a:ext cx="6584346" cy="2553660"/>
            <a:chOff x="-292314" y="4483198"/>
            <a:chExt cx="6584346" cy="2553660"/>
          </a:xfrm>
        </p:grpSpPr>
        <p:pic>
          <p:nvPicPr>
            <p:cNvPr id="56" name="Picture 4" descr="Hình ảnh Cờ Lê Trắng Mạnh Mẽ Cờ Lê Vặn ốc Vít Hoạt Hình Minh Họa, Vít, Công  Cụ Vẽ Tay Minh Họa, Công Cụ Cải Thiện Nhà miễn phí tải tập">
              <a:extLst>
                <a:ext uri="{FF2B5EF4-FFF2-40B4-BE49-F238E27FC236}">
                  <a16:creationId xmlns:a16="http://schemas.microsoft.com/office/drawing/2014/main" id="{CE141D54-20EC-4947-8431-E882234CE671}"/>
                </a:ext>
              </a:extLst>
            </p:cNvPr>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10000" b="90000" l="10000" r="90000">
                          <a14:foregroundMark x1="70156" y1="14607" x2="58281" y2="49064"/>
                          <a14:foregroundMark x1="57500" y1="48315" x2="59219" y2="18727"/>
                          <a14:foregroundMark x1="52031" y1="40949" x2="23281" y2="81024"/>
                          <a14:foregroundMark x1="22500" y1="80275" x2="21094" y2="74032"/>
                          <a14:foregroundMark x1="20313" y1="73283" x2="27969" y2="78152"/>
                          <a14:foregroundMark x1="27187" y1="77403" x2="22031" y2="82896"/>
                          <a14:foregroundMark x1="72344" y1="26217" x2="76094" y2="33458"/>
                          <a14:foregroundMark x1="58281" y1="39576" x2="57500" y2="29338"/>
                        </a14:backgroundRemoval>
                      </a14:imgEffect>
                    </a14:imgLayer>
                  </a14:imgProps>
                </a:ext>
                <a:ext uri="{28A0092B-C50C-407E-A947-70E740481C1C}">
                  <a14:useLocalDpi xmlns:a14="http://schemas.microsoft.com/office/drawing/2010/main" val="0"/>
                </a:ext>
              </a:extLst>
            </a:blip>
            <a:srcRect/>
            <a:stretch>
              <a:fillRect/>
            </a:stretch>
          </p:blipFill>
          <p:spPr bwMode="auto">
            <a:xfrm rot="19366412" flipH="1">
              <a:off x="2427577" y="5451961"/>
              <a:ext cx="1266450" cy="15848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ình ảnh Ốc Vít PNG, Vector, PSD, và biểu tượng để tải về miễn phí | pngtree">
              <a:extLst>
                <a:ext uri="{FF2B5EF4-FFF2-40B4-BE49-F238E27FC236}">
                  <a16:creationId xmlns:a16="http://schemas.microsoft.com/office/drawing/2014/main" id="{24BD03B0-60A5-D44B-81E7-ADCA05F49B63}"/>
                </a:ext>
              </a:extLst>
            </p:cNvPr>
            <p:cNvPicPr>
              <a:picLocks noChangeAspect="1" noChangeArrowheads="1"/>
            </p:cNvPicPr>
            <p:nvPr/>
          </p:nvPicPr>
          <p:blipFill>
            <a:blip r:embed="rId4" cstate="print">
              <a:clrChange>
                <a:clrFrom>
                  <a:srgbClr val="F4F5F6"/>
                </a:clrFrom>
                <a:clrTo>
                  <a:srgbClr val="F4F5F6">
                    <a:alpha val="0"/>
                  </a:srgbClr>
                </a:clrTo>
              </a:clrChange>
              <a:extLst>
                <a:ext uri="{28A0092B-C50C-407E-A947-70E740481C1C}">
                  <a14:useLocalDpi xmlns:a14="http://schemas.microsoft.com/office/drawing/2010/main" val="0"/>
                </a:ext>
              </a:extLst>
            </a:blip>
            <a:srcRect/>
            <a:stretch>
              <a:fillRect/>
            </a:stretch>
          </p:blipFill>
          <p:spPr bwMode="auto">
            <a:xfrm flipH="1">
              <a:off x="4047326" y="6018392"/>
              <a:ext cx="589296" cy="5877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ช่างหัว, โรงพยาบาล, จับ png - png ช่างหัว, โรงพยาบาล, จับ icon vector">
              <a:extLst>
                <a:ext uri="{FF2B5EF4-FFF2-40B4-BE49-F238E27FC236}">
                  <a16:creationId xmlns:a16="http://schemas.microsoft.com/office/drawing/2014/main" id="{8C17FB26-086C-314F-B0C1-8CA19E4D5E28}"/>
                </a:ext>
              </a:extLst>
            </p:cNvPr>
            <p:cNvPicPr>
              <a:picLocks noChangeAspect="1" noChangeArrowheads="1"/>
            </p:cNvPicPr>
            <p:nvPr/>
          </p:nvPicPr>
          <p:blipFill>
            <a:blip r:embed="rId5" cstate="print">
              <a:clrChange>
                <a:clrFrom>
                  <a:srgbClr val="EEEEEE"/>
                </a:clrFrom>
                <a:clrTo>
                  <a:srgbClr val="EEEEEE">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55894">
              <a:off x="4761544" y="5956788"/>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ช่างหัว, โรงพยาบาล, จับ png - png ช่างหัว, โรงพยาบาล, จับ icon vector">
              <a:extLst>
                <a:ext uri="{FF2B5EF4-FFF2-40B4-BE49-F238E27FC236}">
                  <a16:creationId xmlns:a16="http://schemas.microsoft.com/office/drawing/2014/main" id="{7119848F-C300-3342-A5AD-44C659C877F5}"/>
                </a:ext>
              </a:extLst>
            </p:cNvPr>
            <p:cNvPicPr>
              <a:picLocks noChangeAspect="1" noChangeArrowheads="1"/>
            </p:cNvPicPr>
            <p:nvPr/>
          </p:nvPicPr>
          <p:blipFill rotWithShape="1">
            <a:blip r:embed="rId7" cstate="print">
              <a:clrChange>
                <a:clrFrom>
                  <a:srgbClr val="EEEEEE"/>
                </a:clrFrom>
                <a:clrTo>
                  <a:srgbClr val="EEEEEE">
                    <a:alpha val="0"/>
                  </a:srgbClr>
                </a:clrTo>
              </a:clrChange>
              <a:extLst>
                <a:ext uri="{BEBA8EAE-BF5A-486C-A8C5-ECC9F3942E4B}">
                  <a14:imgProps xmlns:a14="http://schemas.microsoft.com/office/drawing/2010/main">
                    <a14:imgLayer r:embed="rId8">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5698671" y="6159944"/>
              <a:ext cx="467192" cy="50050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ช่างหัว, โรงพยาบาล, จับ png - png ช่างหัว, โรงพยาบาล, จับ icon vector">
              <a:extLst>
                <a:ext uri="{FF2B5EF4-FFF2-40B4-BE49-F238E27FC236}">
                  <a16:creationId xmlns:a16="http://schemas.microsoft.com/office/drawing/2014/main" id="{F0DD7A78-47B3-5D40-BF9B-251D263794C9}"/>
                </a:ext>
              </a:extLst>
            </p:cNvPr>
            <p:cNvPicPr>
              <a:picLocks noChangeAspect="1" noChangeArrowheads="1"/>
            </p:cNvPicPr>
            <p:nvPr/>
          </p:nvPicPr>
          <p:blipFill rotWithShape="1">
            <a:blip r:embed="rId9" cstate="print">
              <a:clrChange>
                <a:clrFrom>
                  <a:srgbClr val="EEEEEE"/>
                </a:clrFrom>
                <a:clrTo>
                  <a:srgbClr val="EEEEEE">
                    <a:alpha val="0"/>
                  </a:srgbClr>
                </a:clrTo>
              </a:clrChange>
              <a:extLst>
                <a:ext uri="{BEBA8EAE-BF5A-486C-A8C5-ECC9F3942E4B}">
                  <a14:imgProps xmlns:a14="http://schemas.microsoft.com/office/drawing/2010/main">
                    <a14:imgLayer r:embed="rId10">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6028315" y="6274876"/>
              <a:ext cx="263717" cy="28252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Robots Clipart Yellow - Transparent Background Robot Cartoon Png  Transparent PNG - 581x533 - Free Download on NicePNG">
              <a:extLst>
                <a:ext uri="{FF2B5EF4-FFF2-40B4-BE49-F238E27FC236}">
                  <a16:creationId xmlns:a16="http://schemas.microsoft.com/office/drawing/2014/main" id="{172CB95F-4CF0-BC4F-B3C1-D34893AD7852}"/>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2314" y="4483198"/>
              <a:ext cx="3266753" cy="235049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4">
                                            <p:txEl>
                                              <p:pRg st="0" end="0"/>
                                            </p:txEl>
                                          </p:spTgt>
                                        </p:tgtEl>
                                        <p:attrNameLst>
                                          <p:attrName>style.color</p:attrName>
                                        </p:attrNameLst>
                                      </p:cBhvr>
                                      <p:to>
                                        <p:clrVal>
                                          <a:srgbClr val="00B0F0"/>
                                        </p:clrVal>
                                      </p:to>
                                    </p:set>
                                    <p:set>
                                      <p:cBhvr>
                                        <p:cTn id="7" dur="500" fill="hold"/>
                                        <p:tgtEl>
                                          <p:spTgt spid="24">
                                            <p:txEl>
                                              <p:pRg st="0" end="0"/>
                                            </p:txEl>
                                          </p:spTgt>
                                        </p:tgtEl>
                                        <p:attrNameLst>
                                          <p:attrName>fillcolor</p:attrName>
                                        </p:attrNameLst>
                                      </p:cBhvr>
                                      <p:to>
                                        <p:clrVal>
                                          <a:srgbClr val="00B0F0"/>
                                        </p:clrVal>
                                      </p:to>
                                    </p:set>
                                    <p:set>
                                      <p:cBhvr>
                                        <p:cTn id="8" dur="500" fill="hold"/>
                                        <p:tgtEl>
                                          <p:spTgt spid="24">
                                            <p:txEl>
                                              <p:pRg st="0" end="0"/>
                                            </p:txEl>
                                          </p:spTgt>
                                        </p:tgtEl>
                                        <p:attrNameLst>
                                          <p:attrName>fill.type</p:attrName>
                                        </p:attrNameLst>
                                      </p:cBhvr>
                                      <p:to>
                                        <p:strVal val="solid"/>
                                      </p:to>
                                    </p:set>
                                  </p:childTnLst>
                                </p:cTn>
                              </p:par>
                              <p:par>
                                <p:cTn id="9" presetID="27" presetClass="emph" presetSubtype="0" fill="remove" grpId="0" nodeType="withEffect">
                                  <p:stCondLst>
                                    <p:cond delay="0"/>
                                  </p:stCondLst>
                                  <p:iterate type="lt">
                                    <p:tmPct val="0"/>
                                  </p:iterate>
                                  <p:childTnLst>
                                    <p:animClr clrSpc="rgb" dir="cw">
                                      <p:cBhvr override="childStyle">
                                        <p:cTn id="10" dur="250" autoRev="1" fill="remove"/>
                                        <p:tgtEl>
                                          <p:spTgt spid="24">
                                            <p:txEl>
                                              <p:pRg st="0" end="0"/>
                                            </p:txEl>
                                          </p:spTgt>
                                        </p:tgtEl>
                                        <p:attrNameLst>
                                          <p:attrName>style.color</p:attrName>
                                        </p:attrNameLst>
                                      </p:cBhvr>
                                      <p:to>
                                        <a:schemeClr val="bg1"/>
                                      </p:to>
                                    </p:animClr>
                                    <p:animClr clrSpc="rgb" dir="cw">
                                      <p:cBhvr>
                                        <p:cTn id="11" dur="250" autoRev="1" fill="remove"/>
                                        <p:tgtEl>
                                          <p:spTgt spid="24">
                                            <p:txEl>
                                              <p:pRg st="0" end="0"/>
                                            </p:txEl>
                                          </p:spTgt>
                                        </p:tgtEl>
                                        <p:attrNameLst>
                                          <p:attrName>fillcolor</p:attrName>
                                        </p:attrNameLst>
                                      </p:cBhvr>
                                      <p:to>
                                        <a:schemeClr val="bg1"/>
                                      </p:to>
                                    </p:animClr>
                                    <p:set>
                                      <p:cBhvr>
                                        <p:cTn id="12" dur="250" autoRev="1" fill="remove"/>
                                        <p:tgtEl>
                                          <p:spTgt spid="24">
                                            <p:txEl>
                                              <p:pRg st="0" end="0"/>
                                            </p:txEl>
                                          </p:spTgt>
                                        </p:tgtEl>
                                        <p:attrNameLst>
                                          <p:attrName>fill.type</p:attrName>
                                        </p:attrNameLst>
                                      </p:cBhvr>
                                      <p:to>
                                        <p:strVal val="solid"/>
                                      </p:to>
                                    </p:set>
                                    <p:set>
                                      <p:cBhvr>
                                        <p:cTn id="13" dur="250" autoRev="1" fill="remove"/>
                                        <p:tgtEl>
                                          <p:spTgt spid="24">
                                            <p:txEl>
                                              <p:pRg st="0" end="0"/>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25">
                                            <p:txEl>
                                              <p:pRg st="0" end="0"/>
                                            </p:txEl>
                                          </p:spTgt>
                                        </p:tgtEl>
                                        <p:attrNameLst>
                                          <p:attrName>style.color</p:attrName>
                                        </p:attrNameLst>
                                      </p:cBhvr>
                                      <p:to>
                                        <p:clrVal>
                                          <a:srgbClr val="00B0F0"/>
                                        </p:clrVal>
                                      </p:to>
                                    </p:set>
                                    <p:set>
                                      <p:cBhvr>
                                        <p:cTn id="18" dur="500" fill="hold"/>
                                        <p:tgtEl>
                                          <p:spTgt spid="25">
                                            <p:txEl>
                                              <p:pRg st="0" end="0"/>
                                            </p:txEl>
                                          </p:spTgt>
                                        </p:tgtEl>
                                        <p:attrNameLst>
                                          <p:attrName>fillcolor</p:attrName>
                                        </p:attrNameLst>
                                      </p:cBhvr>
                                      <p:to>
                                        <p:clrVal>
                                          <a:srgbClr val="00B0F0"/>
                                        </p:clrVal>
                                      </p:to>
                                    </p:set>
                                    <p:set>
                                      <p:cBhvr>
                                        <p:cTn id="19" dur="500" fill="hold"/>
                                        <p:tgtEl>
                                          <p:spTgt spid="25">
                                            <p:txEl>
                                              <p:pRg st="0" end="0"/>
                                            </p:txEl>
                                          </p:spTgt>
                                        </p:tgtEl>
                                        <p:attrNameLst>
                                          <p:attrName>fill.type</p:attrName>
                                        </p:attrNameLst>
                                      </p:cBhvr>
                                      <p:to>
                                        <p:strVal val="solid"/>
                                      </p:to>
                                    </p:set>
                                  </p:childTnLst>
                                </p:cTn>
                              </p:par>
                              <p:par>
                                <p:cTn id="20" presetID="27" presetClass="emph" presetSubtype="0" fill="remove" grpId="0" nodeType="withEffect">
                                  <p:stCondLst>
                                    <p:cond delay="0"/>
                                  </p:stCondLst>
                                  <p:iterate type="lt">
                                    <p:tmPct val="0"/>
                                  </p:iterate>
                                  <p:childTnLst>
                                    <p:animClr clrSpc="rgb" dir="cw">
                                      <p:cBhvr override="childStyle">
                                        <p:cTn id="21" dur="250" autoRev="1" fill="remove"/>
                                        <p:tgtEl>
                                          <p:spTgt spid="25">
                                            <p:txEl>
                                              <p:pRg st="0" end="0"/>
                                            </p:txEl>
                                          </p:spTgt>
                                        </p:tgtEl>
                                        <p:attrNameLst>
                                          <p:attrName>style.color</p:attrName>
                                        </p:attrNameLst>
                                      </p:cBhvr>
                                      <p:to>
                                        <a:schemeClr val="bg1"/>
                                      </p:to>
                                    </p:animClr>
                                    <p:animClr clrSpc="rgb" dir="cw">
                                      <p:cBhvr>
                                        <p:cTn id="22" dur="250" autoRev="1" fill="remove"/>
                                        <p:tgtEl>
                                          <p:spTgt spid="25">
                                            <p:txEl>
                                              <p:pRg st="0" end="0"/>
                                            </p:txEl>
                                          </p:spTgt>
                                        </p:tgtEl>
                                        <p:attrNameLst>
                                          <p:attrName>fillcolor</p:attrName>
                                        </p:attrNameLst>
                                      </p:cBhvr>
                                      <p:to>
                                        <a:schemeClr val="bg1"/>
                                      </p:to>
                                    </p:animClr>
                                    <p:set>
                                      <p:cBhvr>
                                        <p:cTn id="23" dur="250" autoRev="1" fill="remove"/>
                                        <p:tgtEl>
                                          <p:spTgt spid="25">
                                            <p:txEl>
                                              <p:pRg st="0" end="0"/>
                                            </p:txEl>
                                          </p:spTgt>
                                        </p:tgtEl>
                                        <p:attrNameLst>
                                          <p:attrName>fill.type</p:attrName>
                                        </p:attrNameLst>
                                      </p:cBhvr>
                                      <p:to>
                                        <p:strVal val="solid"/>
                                      </p:to>
                                    </p:set>
                                    <p:set>
                                      <p:cBhvr>
                                        <p:cTn id="24" dur="250" autoRev="1" fill="remove"/>
                                        <p:tgtEl>
                                          <p:spTgt spid="25">
                                            <p:txEl>
                                              <p:pRg st="0" end="0"/>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21">
                                            <p:txEl>
                                              <p:pRg st="0" end="0"/>
                                            </p:txEl>
                                          </p:spTgt>
                                        </p:tgtEl>
                                        <p:attrNameLst>
                                          <p:attrName>style.color</p:attrName>
                                        </p:attrNameLst>
                                      </p:cBhvr>
                                      <p:to>
                                        <p:clrVal>
                                          <a:srgbClr val="00B0F0"/>
                                        </p:clrVal>
                                      </p:to>
                                    </p:set>
                                    <p:set>
                                      <p:cBhvr>
                                        <p:cTn id="29" dur="500" fill="hold"/>
                                        <p:tgtEl>
                                          <p:spTgt spid="21">
                                            <p:txEl>
                                              <p:pRg st="0" end="0"/>
                                            </p:txEl>
                                          </p:spTgt>
                                        </p:tgtEl>
                                        <p:attrNameLst>
                                          <p:attrName>fillcolor</p:attrName>
                                        </p:attrNameLst>
                                      </p:cBhvr>
                                      <p:to>
                                        <p:clrVal>
                                          <a:srgbClr val="00B0F0"/>
                                        </p:clrVal>
                                      </p:to>
                                    </p:set>
                                    <p:set>
                                      <p:cBhvr>
                                        <p:cTn id="30" dur="500" fill="hold"/>
                                        <p:tgtEl>
                                          <p:spTgt spid="21">
                                            <p:txEl>
                                              <p:pRg st="0" end="0"/>
                                            </p:txEl>
                                          </p:spTgt>
                                        </p:tgtEl>
                                        <p:attrNameLst>
                                          <p:attrName>fill.type</p:attrName>
                                        </p:attrNameLst>
                                      </p:cBhvr>
                                      <p:to>
                                        <p:strVal val="solid"/>
                                      </p:to>
                                    </p:set>
                                  </p:childTnLst>
                                </p:cTn>
                              </p:par>
                              <p:par>
                                <p:cTn id="31" presetID="27" presetClass="emph" presetSubtype="0" fill="remove" grpId="0" nodeType="withEffect">
                                  <p:stCondLst>
                                    <p:cond delay="0"/>
                                  </p:stCondLst>
                                  <p:iterate type="lt">
                                    <p:tmPct val="0"/>
                                  </p:iterate>
                                  <p:childTnLst>
                                    <p:animClr clrSpc="rgb" dir="cw">
                                      <p:cBhvr override="childStyle">
                                        <p:cTn id="32" dur="250" autoRev="1" fill="remove"/>
                                        <p:tgtEl>
                                          <p:spTgt spid="21">
                                            <p:txEl>
                                              <p:pRg st="0" end="0"/>
                                            </p:txEl>
                                          </p:spTgt>
                                        </p:tgtEl>
                                        <p:attrNameLst>
                                          <p:attrName>style.color</p:attrName>
                                        </p:attrNameLst>
                                      </p:cBhvr>
                                      <p:to>
                                        <a:schemeClr val="bg1"/>
                                      </p:to>
                                    </p:animClr>
                                    <p:animClr clrSpc="rgb" dir="cw">
                                      <p:cBhvr>
                                        <p:cTn id="33" dur="250" autoRev="1" fill="remove"/>
                                        <p:tgtEl>
                                          <p:spTgt spid="21">
                                            <p:txEl>
                                              <p:pRg st="0" end="0"/>
                                            </p:txEl>
                                          </p:spTgt>
                                        </p:tgtEl>
                                        <p:attrNameLst>
                                          <p:attrName>fillcolor</p:attrName>
                                        </p:attrNameLst>
                                      </p:cBhvr>
                                      <p:to>
                                        <a:schemeClr val="bg1"/>
                                      </p:to>
                                    </p:animClr>
                                    <p:set>
                                      <p:cBhvr>
                                        <p:cTn id="34" dur="250" autoRev="1" fill="remove"/>
                                        <p:tgtEl>
                                          <p:spTgt spid="21">
                                            <p:txEl>
                                              <p:pRg st="0" end="0"/>
                                            </p:txEl>
                                          </p:spTgt>
                                        </p:tgtEl>
                                        <p:attrNameLst>
                                          <p:attrName>fill.type</p:attrName>
                                        </p:attrNameLst>
                                      </p:cBhvr>
                                      <p:to>
                                        <p:strVal val="solid"/>
                                      </p:to>
                                    </p:set>
                                    <p:set>
                                      <p:cBhvr>
                                        <p:cTn id="35" dur="250" autoRev="1" fill="remove"/>
                                        <p:tgtEl>
                                          <p:spTgt spid="21">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grpId="2" nodeType="clickEffect">
                                  <p:stCondLst>
                                    <p:cond delay="0"/>
                                  </p:stCondLst>
                                  <p:iterate type="lt">
                                    <p:tmPct val="0"/>
                                  </p:iterate>
                                  <p:childTnLst>
                                    <p:animClr clrSpc="rgb" dir="cw">
                                      <p:cBhvr override="childStyle">
                                        <p:cTn id="39" dur="2000" fill="hold"/>
                                        <p:tgtEl>
                                          <p:spTgt spid="28"/>
                                        </p:tgtEl>
                                        <p:attrNameLst>
                                          <p:attrName>style.color</p:attrName>
                                        </p:attrNameLst>
                                      </p:cBhvr>
                                      <p:to>
                                        <a:srgbClr val="ED3834"/>
                                      </p:to>
                                    </p:animClr>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0"/>
                                  </p:iterate>
                                  <p:childTnLst>
                                    <p:set>
                                      <p:cBhvr>
                                        <p:cTn id="43" dur="1" fill="hold">
                                          <p:stCondLst>
                                            <p:cond delay="0"/>
                                          </p:stCondLst>
                                        </p:cTn>
                                        <p:tgtEl>
                                          <p:spTgt spid="28"/>
                                        </p:tgtEl>
                                        <p:attrNameLst>
                                          <p:attrName>style.visibility</p:attrName>
                                        </p:attrNameLst>
                                      </p:cBhvr>
                                      <p:to>
                                        <p:strVal val="visible"/>
                                      </p:to>
                                    </p:set>
                                  </p:childTnLst>
                                </p:cTn>
                              </p:par>
                            </p:childTnLst>
                          </p:cTn>
                        </p:par>
                        <p:par>
                          <p:cTn id="44" fill="hold">
                            <p:stCondLst>
                              <p:cond delay="0"/>
                            </p:stCondLst>
                            <p:childTnLst>
                              <p:par>
                                <p:cTn id="45" presetID="26" presetClass="emph" presetSubtype="0" repeatCount="2000" fill="hold" grpId="3" nodeType="afterEffect">
                                  <p:stCondLst>
                                    <p:cond delay="0"/>
                                  </p:stCondLst>
                                  <p:iterate type="lt">
                                    <p:tmPct val="0"/>
                                  </p:iterate>
                                  <p:childTnLst>
                                    <p:animEffect transition="out" filter="fade">
                                      <p:cBhvr>
                                        <p:cTn id="46" dur="500" tmFilter="0, 0; .2, .5; .8, .5; 1, 0"/>
                                        <p:tgtEl>
                                          <p:spTgt spid="28"/>
                                        </p:tgtEl>
                                      </p:cBhvr>
                                    </p:animEffect>
                                    <p:animScale>
                                      <p:cBhvr>
                                        <p:cTn id="47" dur="250" autoRev="1" fill="hold"/>
                                        <p:tgtEl>
                                          <p:spTgt spid="28"/>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iterate type="lt">
                                    <p:tmAbs val="0"/>
                                  </p:iterate>
                                  <p:childTnLst>
                                    <p:set>
                                      <p:cBhvr>
                                        <p:cTn id="51" dur="1" fill="hold">
                                          <p:stCondLst>
                                            <p:cond delay="0"/>
                                          </p:stCondLst>
                                        </p:cTn>
                                        <p:tgtEl>
                                          <p:spTgt spid="28"/>
                                        </p:tgtEl>
                                        <p:attrNameLst>
                                          <p:attrName>style.visibility</p:attrName>
                                        </p:attrNameLst>
                                      </p:cBhvr>
                                      <p:to>
                                        <p:strVal val="hidden"/>
                                      </p:to>
                                    </p:set>
                                  </p:childTnLst>
                                </p:cTn>
                              </p:par>
                            </p:childTnLst>
                          </p:cTn>
                        </p:par>
                        <p:par>
                          <p:cTn id="52" fill="hold">
                            <p:stCondLst>
                              <p:cond delay="0"/>
                            </p:stCondLst>
                            <p:childTnLst>
                              <p:par>
                                <p:cTn id="53" presetID="16" presetClass="entr" presetSubtype="21" fill="hold" nodeType="after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animEffect transition="in" filter="barn(inVertical)">
                                      <p:cBhvr>
                                        <p:cTn id="55" dur="500"/>
                                        <p:tgtEl>
                                          <p:spTgt spid="2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mph" presetSubtype="0" fill="hold" nodeType="clickEffect">
                                  <p:stCondLst>
                                    <p:cond delay="0"/>
                                  </p:stCondLst>
                                  <p:iterate type="lt">
                                    <p:tmPct val="4000"/>
                                  </p:iterate>
                                  <p:childTnLst>
                                    <p:set>
                                      <p:cBhvr override="childStyle">
                                        <p:cTn id="59" dur="500" fill="hold"/>
                                        <p:tgtEl>
                                          <p:spTgt spid="19">
                                            <p:txEl>
                                              <p:pRg st="0" end="0"/>
                                            </p:txEl>
                                          </p:spTgt>
                                        </p:tgtEl>
                                        <p:attrNameLst>
                                          <p:attrName>style.color</p:attrName>
                                        </p:attrNameLst>
                                      </p:cBhvr>
                                      <p:to>
                                        <p:clrVal>
                                          <a:srgbClr val="00B050"/>
                                        </p:clrVal>
                                      </p:to>
                                    </p:set>
                                    <p:set>
                                      <p:cBhvr>
                                        <p:cTn id="60" dur="500" fill="hold"/>
                                        <p:tgtEl>
                                          <p:spTgt spid="19">
                                            <p:txEl>
                                              <p:pRg st="0" end="0"/>
                                            </p:txEl>
                                          </p:spTgt>
                                        </p:tgtEl>
                                        <p:attrNameLst>
                                          <p:attrName>fillcolor</p:attrName>
                                        </p:attrNameLst>
                                      </p:cBhvr>
                                      <p:to>
                                        <p:clrVal>
                                          <a:srgbClr val="00B050"/>
                                        </p:clrVal>
                                      </p:to>
                                    </p:set>
                                    <p:set>
                                      <p:cBhvr>
                                        <p:cTn id="61" dur="500" fill="hold"/>
                                        <p:tgtEl>
                                          <p:spTgt spid="19">
                                            <p:txEl>
                                              <p:pRg st="0" end="0"/>
                                            </p:txEl>
                                          </p:spTgt>
                                        </p:tgtEl>
                                        <p:attrNameLst>
                                          <p:attrName>fill.type</p:attrName>
                                        </p:attrNameLst>
                                      </p:cBhvr>
                                      <p:to>
                                        <p:strVal val="solid"/>
                                      </p:to>
                                    </p:set>
                                  </p:childTnLst>
                                </p:cTn>
                              </p:par>
                              <p:par>
                                <p:cTn id="62" presetID="27" presetClass="emph" presetSubtype="0" fill="remove" nodeType="withEffect">
                                  <p:stCondLst>
                                    <p:cond delay="0"/>
                                  </p:stCondLst>
                                  <p:iterate type="lt">
                                    <p:tmPct val="0"/>
                                  </p:iterate>
                                  <p:childTnLst>
                                    <p:animClr clrSpc="rgb" dir="cw">
                                      <p:cBhvr override="childStyle">
                                        <p:cTn id="63" dur="250" autoRev="1" fill="remove"/>
                                        <p:tgtEl>
                                          <p:spTgt spid="19">
                                            <p:txEl>
                                              <p:pRg st="0" end="0"/>
                                            </p:txEl>
                                          </p:spTgt>
                                        </p:tgtEl>
                                        <p:attrNameLst>
                                          <p:attrName>style.color</p:attrName>
                                        </p:attrNameLst>
                                      </p:cBhvr>
                                      <p:to>
                                        <a:schemeClr val="bg1"/>
                                      </p:to>
                                    </p:animClr>
                                    <p:animClr clrSpc="rgb" dir="cw">
                                      <p:cBhvr>
                                        <p:cTn id="64" dur="250" autoRev="1" fill="remove"/>
                                        <p:tgtEl>
                                          <p:spTgt spid="19">
                                            <p:txEl>
                                              <p:pRg st="0" end="0"/>
                                            </p:txEl>
                                          </p:spTgt>
                                        </p:tgtEl>
                                        <p:attrNameLst>
                                          <p:attrName>fillcolor</p:attrName>
                                        </p:attrNameLst>
                                      </p:cBhvr>
                                      <p:to>
                                        <a:schemeClr val="bg1"/>
                                      </p:to>
                                    </p:animClr>
                                    <p:set>
                                      <p:cBhvr>
                                        <p:cTn id="65" dur="250" autoRev="1" fill="remove"/>
                                        <p:tgtEl>
                                          <p:spTgt spid="19">
                                            <p:txEl>
                                              <p:pRg st="0" end="0"/>
                                            </p:txEl>
                                          </p:spTgt>
                                        </p:tgtEl>
                                        <p:attrNameLst>
                                          <p:attrName>fill.type</p:attrName>
                                        </p:attrNameLst>
                                      </p:cBhvr>
                                      <p:to>
                                        <p:strVal val="solid"/>
                                      </p:to>
                                    </p:set>
                                    <p:set>
                                      <p:cBhvr>
                                        <p:cTn id="66" dur="250" autoRev="1" fill="remove"/>
                                        <p:tgtEl>
                                          <p:spTgt spid="19">
                                            <p:txEl>
                                              <p:pRg st="0" end="0"/>
                                            </p:txEl>
                                          </p:spTgt>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iterate type="lt">
                                    <p:tmPct val="0"/>
                                  </p:iterate>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6" presetClass="emph" presetSubtype="0" fill="hold" grpId="1" nodeType="withEffect">
                                  <p:stCondLst>
                                    <p:cond delay="0"/>
                                  </p:stCondLst>
                                  <p:iterate type="lt">
                                    <p:tmPct val="4000"/>
                                  </p:iterate>
                                  <p:childTnLst>
                                    <p:set>
                                      <p:cBhvr override="childStyle">
                                        <p:cTn id="73" dur="500" fill="hold"/>
                                        <p:tgtEl>
                                          <p:spTgt spid="27"/>
                                        </p:tgtEl>
                                        <p:attrNameLst>
                                          <p:attrName>style.color</p:attrName>
                                        </p:attrNameLst>
                                      </p:cBhvr>
                                      <p:to>
                                        <p:clrVal>
                                          <a:srgbClr val="00B050"/>
                                        </p:clrVal>
                                      </p:to>
                                    </p:set>
                                    <p:set>
                                      <p:cBhvr>
                                        <p:cTn id="74" dur="500" fill="hold"/>
                                        <p:tgtEl>
                                          <p:spTgt spid="27"/>
                                        </p:tgtEl>
                                        <p:attrNameLst>
                                          <p:attrName>fillcolor</p:attrName>
                                        </p:attrNameLst>
                                      </p:cBhvr>
                                      <p:to>
                                        <p:clrVal>
                                          <a:srgbClr val="00B050"/>
                                        </p:clrVal>
                                      </p:to>
                                    </p:set>
                                    <p:set>
                                      <p:cBhvr>
                                        <p:cTn id="75" dur="500" fill="hold"/>
                                        <p:tgtEl>
                                          <p:spTgt spid="27"/>
                                        </p:tgtEl>
                                        <p:attrNameLst>
                                          <p:attrName>fill.type</p:attrName>
                                        </p:attrNameLst>
                                      </p:cBhvr>
                                      <p:to>
                                        <p:strVal val="solid"/>
                                      </p:to>
                                    </p:set>
                                  </p:childTnLst>
                                </p:cTn>
                              </p:par>
                              <p:par>
                                <p:cTn id="76" presetID="27" presetClass="emph" presetSubtype="0" fill="remove" grpId="2" nodeType="withEffect">
                                  <p:stCondLst>
                                    <p:cond delay="0"/>
                                  </p:stCondLst>
                                  <p:iterate type="lt">
                                    <p:tmPct val="0"/>
                                  </p:iterate>
                                  <p:childTnLst>
                                    <p:animClr clrSpc="rgb" dir="cw">
                                      <p:cBhvr override="childStyle">
                                        <p:cTn id="77" dur="250" autoRev="1" fill="remove"/>
                                        <p:tgtEl>
                                          <p:spTgt spid="27"/>
                                        </p:tgtEl>
                                        <p:attrNameLst>
                                          <p:attrName>style.color</p:attrName>
                                        </p:attrNameLst>
                                      </p:cBhvr>
                                      <p:to>
                                        <a:schemeClr val="bg1"/>
                                      </p:to>
                                    </p:animClr>
                                    <p:animClr clrSpc="rgb" dir="cw">
                                      <p:cBhvr>
                                        <p:cTn id="78" dur="250" autoRev="1" fill="remove"/>
                                        <p:tgtEl>
                                          <p:spTgt spid="27"/>
                                        </p:tgtEl>
                                        <p:attrNameLst>
                                          <p:attrName>fillcolor</p:attrName>
                                        </p:attrNameLst>
                                      </p:cBhvr>
                                      <p:to>
                                        <a:schemeClr val="bg1"/>
                                      </p:to>
                                    </p:animClr>
                                    <p:set>
                                      <p:cBhvr>
                                        <p:cTn id="79" dur="250" autoRev="1" fill="remove"/>
                                        <p:tgtEl>
                                          <p:spTgt spid="27"/>
                                        </p:tgtEl>
                                        <p:attrNameLst>
                                          <p:attrName>fill.type</p:attrName>
                                        </p:attrNameLst>
                                      </p:cBhvr>
                                      <p:to>
                                        <p:strVal val="solid"/>
                                      </p:to>
                                    </p:set>
                                    <p:set>
                                      <p:cBhvr>
                                        <p:cTn id="80" dur="250" autoRev="1" fill="remove"/>
                                        <p:tgtEl>
                                          <p:spTgt spid="27"/>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iterate type="lt">
                                    <p:tmAbs val="0"/>
                                  </p:iterate>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grpId="2" nodeType="clickEffect">
                                  <p:stCondLst>
                                    <p:cond delay="0"/>
                                  </p:stCondLst>
                                  <p:iterate type="lt">
                                    <p:tmPct val="0"/>
                                  </p:iterate>
                                  <p:childTnLst>
                                    <p:animClr clrSpc="rgb" dir="cw">
                                      <p:cBhvr override="childStyle">
                                        <p:cTn id="88" dur="2000" fill="hold"/>
                                        <p:tgtEl>
                                          <p:spTgt spid="30"/>
                                        </p:tgtEl>
                                        <p:attrNameLst>
                                          <p:attrName>style.color</p:attrName>
                                        </p:attrNameLst>
                                      </p:cBhvr>
                                      <p:to>
                                        <a:srgbClr val="ED3834"/>
                                      </p:to>
                                    </p:animClr>
                                  </p:childTnLst>
                                </p:cTn>
                              </p:par>
                              <p:par>
                                <p:cTn id="89" presetID="26" presetClass="emph" presetSubtype="0" repeatCount="2000" fill="hold" grpId="3" nodeType="withEffect">
                                  <p:stCondLst>
                                    <p:cond delay="0"/>
                                  </p:stCondLst>
                                  <p:iterate type="lt">
                                    <p:tmPct val="0"/>
                                  </p:iterate>
                                  <p:childTnLst>
                                    <p:animEffect transition="out" filter="fade">
                                      <p:cBhvr>
                                        <p:cTn id="90" dur="500" tmFilter="0, 0; .2, .5; .8, .5; 1, 0"/>
                                        <p:tgtEl>
                                          <p:spTgt spid="30"/>
                                        </p:tgtEl>
                                      </p:cBhvr>
                                    </p:animEffect>
                                    <p:animScale>
                                      <p:cBhvr>
                                        <p:cTn id="91" dur="250" autoRev="1" fill="hold"/>
                                        <p:tgtEl>
                                          <p:spTgt spid="30"/>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6" presetClass="emph" presetSubtype="0" fill="hold" nodeType="clickEffect">
                                  <p:stCondLst>
                                    <p:cond delay="0"/>
                                  </p:stCondLst>
                                  <p:iterate type="lt">
                                    <p:tmPct val="4000"/>
                                  </p:iterate>
                                  <p:childTnLst>
                                    <p:set>
                                      <p:cBhvr override="childStyle">
                                        <p:cTn id="95" dur="500" fill="hold"/>
                                        <p:tgtEl>
                                          <p:spTgt spid="23">
                                            <p:txEl>
                                              <p:pRg st="0" end="0"/>
                                            </p:txEl>
                                          </p:spTgt>
                                        </p:tgtEl>
                                        <p:attrNameLst>
                                          <p:attrName>style.color</p:attrName>
                                        </p:attrNameLst>
                                      </p:cBhvr>
                                      <p:to>
                                        <p:clrVal>
                                          <a:srgbClr val="00B050"/>
                                        </p:clrVal>
                                      </p:to>
                                    </p:set>
                                    <p:set>
                                      <p:cBhvr>
                                        <p:cTn id="96" dur="500" fill="hold"/>
                                        <p:tgtEl>
                                          <p:spTgt spid="23">
                                            <p:txEl>
                                              <p:pRg st="0" end="0"/>
                                            </p:txEl>
                                          </p:spTgt>
                                        </p:tgtEl>
                                        <p:attrNameLst>
                                          <p:attrName>fillcolor</p:attrName>
                                        </p:attrNameLst>
                                      </p:cBhvr>
                                      <p:to>
                                        <p:clrVal>
                                          <a:srgbClr val="00B050"/>
                                        </p:clrVal>
                                      </p:to>
                                    </p:set>
                                    <p:set>
                                      <p:cBhvr>
                                        <p:cTn id="97" dur="500" fill="hold"/>
                                        <p:tgtEl>
                                          <p:spTgt spid="23">
                                            <p:txEl>
                                              <p:pRg st="0" end="0"/>
                                            </p:txEl>
                                          </p:spTgt>
                                        </p:tgtEl>
                                        <p:attrNameLst>
                                          <p:attrName>fill.type</p:attrName>
                                        </p:attrNameLst>
                                      </p:cBhvr>
                                      <p:to>
                                        <p:strVal val="solid"/>
                                      </p:to>
                                    </p:set>
                                  </p:childTnLst>
                                </p:cTn>
                              </p:par>
                              <p:par>
                                <p:cTn id="98" presetID="27" presetClass="emph" presetSubtype="0" fill="remove" grpId="0" nodeType="withEffect">
                                  <p:stCondLst>
                                    <p:cond delay="0"/>
                                  </p:stCondLst>
                                  <p:iterate type="lt">
                                    <p:tmPct val="0"/>
                                  </p:iterate>
                                  <p:childTnLst>
                                    <p:animClr clrSpc="rgb" dir="cw">
                                      <p:cBhvr override="childStyle">
                                        <p:cTn id="99" dur="250" autoRev="1" fill="remove"/>
                                        <p:tgtEl>
                                          <p:spTgt spid="23">
                                            <p:txEl>
                                              <p:pRg st="0" end="0"/>
                                            </p:txEl>
                                          </p:spTgt>
                                        </p:tgtEl>
                                        <p:attrNameLst>
                                          <p:attrName>style.color</p:attrName>
                                        </p:attrNameLst>
                                      </p:cBhvr>
                                      <p:to>
                                        <a:schemeClr val="bg1"/>
                                      </p:to>
                                    </p:animClr>
                                    <p:animClr clrSpc="rgb" dir="cw">
                                      <p:cBhvr>
                                        <p:cTn id="100" dur="250" autoRev="1" fill="remove"/>
                                        <p:tgtEl>
                                          <p:spTgt spid="23">
                                            <p:txEl>
                                              <p:pRg st="0" end="0"/>
                                            </p:txEl>
                                          </p:spTgt>
                                        </p:tgtEl>
                                        <p:attrNameLst>
                                          <p:attrName>fillcolor</p:attrName>
                                        </p:attrNameLst>
                                      </p:cBhvr>
                                      <p:to>
                                        <a:schemeClr val="bg1"/>
                                      </p:to>
                                    </p:animClr>
                                    <p:set>
                                      <p:cBhvr>
                                        <p:cTn id="101" dur="250" autoRev="1" fill="remove"/>
                                        <p:tgtEl>
                                          <p:spTgt spid="23">
                                            <p:txEl>
                                              <p:pRg st="0" end="0"/>
                                            </p:txEl>
                                          </p:spTgt>
                                        </p:tgtEl>
                                        <p:attrNameLst>
                                          <p:attrName>fill.type</p:attrName>
                                        </p:attrNameLst>
                                      </p:cBhvr>
                                      <p:to>
                                        <p:strVal val="solid"/>
                                      </p:to>
                                    </p:set>
                                    <p:set>
                                      <p:cBhvr>
                                        <p:cTn id="102" dur="250" autoRev="1" fill="remove"/>
                                        <p:tgtEl>
                                          <p:spTgt spid="23">
                                            <p:txEl>
                                              <p:pRg st="0" end="0"/>
                                            </p:txEl>
                                          </p:spTgt>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iterate type="lt">
                                    <p:tmAbs val="0"/>
                                  </p:iterate>
                                  <p:childTnLst>
                                    <p:set>
                                      <p:cBhvr>
                                        <p:cTn id="106" dur="1" fill="hold">
                                          <p:stCondLst>
                                            <p:cond delay="0"/>
                                          </p:stCondLst>
                                        </p:cTn>
                                        <p:tgtEl>
                                          <p:spTgt spid="30"/>
                                        </p:tgtEl>
                                        <p:attrNameLst>
                                          <p:attrName>style.visibility</p:attrName>
                                        </p:attrNameLst>
                                      </p:cBhvr>
                                      <p:to>
                                        <p:strVal val="hidden"/>
                                      </p:to>
                                    </p:set>
                                  </p:childTnLst>
                                </p:cTn>
                              </p:par>
                              <p:par>
                                <p:cTn id="107" presetID="16" presetClass="entr" presetSubtype="21" fill="hold" nodeType="withEffect">
                                  <p:stCondLst>
                                    <p:cond delay="0"/>
                                  </p:stCondLst>
                                  <p:childTnLst>
                                    <p:set>
                                      <p:cBhvr>
                                        <p:cTn id="108" dur="1" fill="hold">
                                          <p:stCondLst>
                                            <p:cond delay="0"/>
                                          </p:stCondLst>
                                        </p:cTn>
                                        <p:tgtEl>
                                          <p:spTgt spid="26">
                                            <p:txEl>
                                              <p:pRg st="0" end="0"/>
                                            </p:txEl>
                                          </p:spTgt>
                                        </p:tgtEl>
                                        <p:attrNameLst>
                                          <p:attrName>style.visibility</p:attrName>
                                        </p:attrNameLst>
                                      </p:cBhvr>
                                      <p:to>
                                        <p:strVal val="visible"/>
                                      </p:to>
                                    </p:set>
                                    <p:animEffect transition="in" filter="barn(inVertical)">
                                      <p:cBhvr>
                                        <p:cTn id="109" dur="500"/>
                                        <p:tgtEl>
                                          <p:spTgt spid="26">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iterate type="lt">
                                    <p:tmAbs val="0"/>
                                  </p:iterate>
                                  <p:childTnLst>
                                    <p:set>
                                      <p:cBhvr>
                                        <p:cTn id="113" dur="1" fill="hold">
                                          <p:stCondLst>
                                            <p:cond delay="0"/>
                                          </p:stCondLst>
                                        </p:cTn>
                                        <p:tgtEl>
                                          <p:spTgt spid="41"/>
                                        </p:tgtEl>
                                        <p:attrNameLst>
                                          <p:attrName>style.visibility</p:attrName>
                                        </p:attrNameLst>
                                      </p:cBhvr>
                                      <p:to>
                                        <p:strVal val="visible"/>
                                      </p:to>
                                    </p:set>
                                  </p:childTnLst>
                                </p:cTn>
                              </p:par>
                            </p:childTnLst>
                          </p:cTn>
                        </p:par>
                        <p:par>
                          <p:cTn id="114" fill="hold">
                            <p:stCondLst>
                              <p:cond delay="0"/>
                            </p:stCondLst>
                            <p:childTnLst>
                              <p:par>
                                <p:cTn id="115" presetID="26" presetClass="emph" presetSubtype="0" repeatCount="2000" fill="hold" grpId="3" nodeType="afterEffect">
                                  <p:stCondLst>
                                    <p:cond delay="0"/>
                                  </p:stCondLst>
                                  <p:iterate type="lt">
                                    <p:tmPct val="0"/>
                                  </p:iterate>
                                  <p:childTnLst>
                                    <p:animEffect transition="out" filter="fade">
                                      <p:cBhvr>
                                        <p:cTn id="116" dur="500" tmFilter="0, 0; .2, .5; .8, .5; 1, 0"/>
                                        <p:tgtEl>
                                          <p:spTgt spid="41"/>
                                        </p:tgtEl>
                                      </p:cBhvr>
                                    </p:animEffect>
                                    <p:animScale>
                                      <p:cBhvr>
                                        <p:cTn id="117" dur="250" autoRev="1" fill="hold"/>
                                        <p:tgtEl>
                                          <p:spTgt spid="41"/>
                                        </p:tgtEl>
                                      </p:cBhvr>
                                      <p:by x="105000" y="105000"/>
                                    </p:animScale>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iterate type="lt">
                                    <p:tmAbs val="0"/>
                                  </p:iterate>
                                  <p:childTnLst>
                                    <p:set>
                                      <p:cBhvr>
                                        <p:cTn id="121" dur="1" fill="hold">
                                          <p:stCondLst>
                                            <p:cond delay="0"/>
                                          </p:stCondLst>
                                        </p:cTn>
                                        <p:tgtEl>
                                          <p:spTgt spid="41"/>
                                        </p:tgtEl>
                                        <p:attrNameLst>
                                          <p:attrName>style.visibility</p:attrName>
                                        </p:attrNameLst>
                                      </p:cBhvr>
                                      <p:to>
                                        <p:strVal val="hidden"/>
                                      </p:to>
                                    </p:set>
                                  </p:childTnLst>
                                </p:cTn>
                              </p:par>
                            </p:childTnLst>
                          </p:cTn>
                        </p:par>
                        <p:par>
                          <p:cTn id="122" fill="hold">
                            <p:stCondLst>
                              <p:cond delay="0"/>
                            </p:stCondLst>
                            <p:childTnLst>
                              <p:par>
                                <p:cTn id="123" presetID="16" presetClass="entr" presetSubtype="21" fill="hold" nodeType="afterEffect">
                                  <p:stCondLst>
                                    <p:cond delay="0"/>
                                  </p:stCondLst>
                                  <p:childTnLst>
                                    <p:set>
                                      <p:cBhvr>
                                        <p:cTn id="124" dur="1" fill="hold">
                                          <p:stCondLst>
                                            <p:cond delay="0"/>
                                          </p:stCondLst>
                                        </p:cTn>
                                        <p:tgtEl>
                                          <p:spTgt spid="42">
                                            <p:txEl>
                                              <p:pRg st="0" end="0"/>
                                            </p:txEl>
                                          </p:spTgt>
                                        </p:tgtEl>
                                        <p:attrNameLst>
                                          <p:attrName>style.visibility</p:attrName>
                                        </p:attrNameLst>
                                      </p:cBhvr>
                                      <p:to>
                                        <p:strVal val="visible"/>
                                      </p:to>
                                    </p:set>
                                    <p:animEffect transition="in" filter="barn(inVertical)">
                                      <p:cBhvr>
                                        <p:cTn id="125" dur="500"/>
                                        <p:tgtEl>
                                          <p:spTgt spid="42">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iterate type="lt">
                                    <p:tmAbs val="0"/>
                                  </p:iterate>
                                  <p:childTnLst>
                                    <p:set>
                                      <p:cBhvr>
                                        <p:cTn id="129" dur="1" fill="hold">
                                          <p:stCondLst>
                                            <p:cond delay="0"/>
                                          </p:stCondLst>
                                        </p:cTn>
                                        <p:tgtEl>
                                          <p:spTgt spid="38"/>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3" presetClass="emph" presetSubtype="2" fill="hold" grpId="2" nodeType="clickEffect">
                                  <p:stCondLst>
                                    <p:cond delay="0"/>
                                  </p:stCondLst>
                                  <p:iterate type="lt">
                                    <p:tmPct val="0"/>
                                  </p:iterate>
                                  <p:childTnLst>
                                    <p:animClr clrSpc="rgb" dir="cw">
                                      <p:cBhvr override="childStyle">
                                        <p:cTn id="133" dur="2000" fill="hold"/>
                                        <p:tgtEl>
                                          <p:spTgt spid="38"/>
                                        </p:tgtEl>
                                        <p:attrNameLst>
                                          <p:attrName>style.color</p:attrName>
                                        </p:attrNameLst>
                                      </p:cBhvr>
                                      <p:to>
                                        <a:srgbClr val="ED3834"/>
                                      </p:to>
                                    </p:animClr>
                                  </p:childTnLst>
                                </p:cTn>
                              </p:par>
                              <p:par>
                                <p:cTn id="134" presetID="26" presetClass="emph" presetSubtype="0" repeatCount="2000" fill="hold" grpId="3" nodeType="withEffect">
                                  <p:stCondLst>
                                    <p:cond delay="0"/>
                                  </p:stCondLst>
                                  <p:iterate type="lt">
                                    <p:tmPct val="0"/>
                                  </p:iterate>
                                  <p:childTnLst>
                                    <p:animEffect transition="out" filter="fade">
                                      <p:cBhvr>
                                        <p:cTn id="135" dur="500" tmFilter="0, 0; .2, .5; .8, .5; 1, 0"/>
                                        <p:tgtEl>
                                          <p:spTgt spid="38"/>
                                        </p:tgtEl>
                                      </p:cBhvr>
                                    </p:animEffect>
                                    <p:animScale>
                                      <p:cBhvr>
                                        <p:cTn id="136" dur="250" autoRev="1" fill="hold"/>
                                        <p:tgtEl>
                                          <p:spTgt spid="38"/>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iterate type="lt">
                                    <p:tmAbs val="0"/>
                                  </p:iterate>
                                  <p:childTnLst>
                                    <p:set>
                                      <p:cBhvr>
                                        <p:cTn id="140" dur="1" fill="hold">
                                          <p:stCondLst>
                                            <p:cond delay="0"/>
                                          </p:stCondLst>
                                        </p:cTn>
                                        <p:tgtEl>
                                          <p:spTgt spid="38"/>
                                        </p:tgtEl>
                                        <p:attrNameLst>
                                          <p:attrName>style.visibility</p:attrName>
                                        </p:attrNameLst>
                                      </p:cBhvr>
                                      <p:to>
                                        <p:strVal val="hidden"/>
                                      </p:to>
                                    </p:set>
                                  </p:childTnLst>
                                </p:cTn>
                              </p:par>
                            </p:childTnLst>
                          </p:cTn>
                        </p:par>
                        <p:par>
                          <p:cTn id="141" fill="hold">
                            <p:stCondLst>
                              <p:cond delay="0"/>
                            </p:stCondLst>
                            <p:childTnLst>
                              <p:par>
                                <p:cTn id="142" presetID="10" presetClass="entr" presetSubtype="0" fill="hold" nodeType="afterEffect">
                                  <p:stCondLst>
                                    <p:cond delay="0"/>
                                  </p:stCondLst>
                                  <p:childTnLst>
                                    <p:set>
                                      <p:cBhvr>
                                        <p:cTn id="143" dur="1" fill="hold">
                                          <p:stCondLst>
                                            <p:cond delay="0"/>
                                          </p:stCondLst>
                                        </p:cTn>
                                        <p:tgtEl>
                                          <p:spTgt spid="37">
                                            <p:txEl>
                                              <p:pRg st="0" end="0"/>
                                            </p:txEl>
                                          </p:spTgt>
                                        </p:tgtEl>
                                        <p:attrNameLst>
                                          <p:attrName>style.visibility</p:attrName>
                                        </p:attrNameLst>
                                      </p:cBhvr>
                                      <p:to>
                                        <p:strVal val="visible"/>
                                      </p:to>
                                    </p:set>
                                    <p:animEffect transition="in" filter="fade">
                                      <p:cBhvr>
                                        <p:cTn id="144" dur="500"/>
                                        <p:tgtEl>
                                          <p:spTgt spid="37">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mph" presetSubtype="2" fill="hold" grpId="2" nodeType="clickEffect">
                                  <p:stCondLst>
                                    <p:cond delay="0"/>
                                  </p:stCondLst>
                                  <p:iterate type="lt">
                                    <p:tmPct val="0"/>
                                  </p:iterate>
                                  <p:childTnLst>
                                    <p:animClr clrSpc="rgb" dir="cw">
                                      <p:cBhvr override="childStyle">
                                        <p:cTn id="148" dur="2000" fill="hold"/>
                                        <p:tgtEl>
                                          <p:spTgt spid="41"/>
                                        </p:tgtEl>
                                        <p:attrNameLst>
                                          <p:attrName>style.color</p:attrName>
                                        </p:attrNameLst>
                                      </p:cBhvr>
                                      <p:to>
                                        <a:srgbClr val="ED3834"/>
                                      </p:to>
                                    </p:animClr>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iterate type="lt">
                                    <p:tmAbs val="0"/>
                                  </p:iterate>
                                  <p:childTnLst>
                                    <p:set>
                                      <p:cBhvr>
                                        <p:cTn id="152" dur="1" fill="hold">
                                          <p:stCondLst>
                                            <p:cond delay="0"/>
                                          </p:stCondLst>
                                        </p:cTn>
                                        <p:tgtEl>
                                          <p:spTgt spid="5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3" presetClass="emph" presetSubtype="2" fill="hold" grpId="2" nodeType="clickEffect">
                                  <p:stCondLst>
                                    <p:cond delay="0"/>
                                  </p:stCondLst>
                                  <p:iterate type="lt">
                                    <p:tmPct val="0"/>
                                  </p:iterate>
                                  <p:childTnLst>
                                    <p:animClr clrSpc="rgb" dir="cw">
                                      <p:cBhvr override="childStyle">
                                        <p:cTn id="156" dur="2000" fill="hold"/>
                                        <p:tgtEl>
                                          <p:spTgt spid="53"/>
                                        </p:tgtEl>
                                        <p:attrNameLst>
                                          <p:attrName>style.color</p:attrName>
                                        </p:attrNameLst>
                                      </p:cBhvr>
                                      <p:to>
                                        <a:srgbClr val="ED3834"/>
                                      </p:to>
                                    </p:animClr>
                                  </p:childTnLst>
                                </p:cTn>
                              </p:par>
                              <p:par>
                                <p:cTn id="157" presetID="26" presetClass="emph" presetSubtype="0" repeatCount="2000" fill="hold" grpId="3" nodeType="withEffect">
                                  <p:stCondLst>
                                    <p:cond delay="0"/>
                                  </p:stCondLst>
                                  <p:iterate type="lt">
                                    <p:tmPct val="0"/>
                                  </p:iterate>
                                  <p:childTnLst>
                                    <p:animEffect transition="out" filter="fade">
                                      <p:cBhvr>
                                        <p:cTn id="158" dur="500" tmFilter="0, 0; .2, .5; .8, .5; 1, 0"/>
                                        <p:tgtEl>
                                          <p:spTgt spid="53"/>
                                        </p:tgtEl>
                                      </p:cBhvr>
                                    </p:animEffect>
                                    <p:animScale>
                                      <p:cBhvr>
                                        <p:cTn id="159" dur="250" autoRev="1" fill="hold"/>
                                        <p:tgtEl>
                                          <p:spTgt spid="53"/>
                                        </p:tgtEl>
                                      </p:cBhvr>
                                      <p:by x="105000" y="105000"/>
                                    </p:animScale>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grpId="1" nodeType="clickEffect">
                                  <p:stCondLst>
                                    <p:cond delay="0"/>
                                  </p:stCondLst>
                                  <p:iterate type="lt">
                                    <p:tmAbs val="0"/>
                                  </p:iterate>
                                  <p:childTnLst>
                                    <p:set>
                                      <p:cBhvr>
                                        <p:cTn id="163" dur="1" fill="hold">
                                          <p:stCondLst>
                                            <p:cond delay="0"/>
                                          </p:stCondLst>
                                        </p:cTn>
                                        <p:tgtEl>
                                          <p:spTgt spid="53"/>
                                        </p:tgtEl>
                                        <p:attrNameLst>
                                          <p:attrName>style.visibility</p:attrName>
                                        </p:attrNameLst>
                                      </p:cBhvr>
                                      <p:to>
                                        <p:strVal val="hidden"/>
                                      </p:to>
                                    </p:set>
                                  </p:childTnLst>
                                </p:cTn>
                              </p:par>
                            </p:childTnLst>
                          </p:cTn>
                        </p:par>
                        <p:par>
                          <p:cTn id="164" fill="hold">
                            <p:stCondLst>
                              <p:cond delay="0"/>
                            </p:stCondLst>
                            <p:childTnLst>
                              <p:par>
                                <p:cTn id="165" presetID="10" presetClass="entr" presetSubtype="0" fill="hold" nodeType="afterEffect">
                                  <p:stCondLst>
                                    <p:cond delay="0"/>
                                  </p:stCondLst>
                                  <p:childTnLst>
                                    <p:set>
                                      <p:cBhvr>
                                        <p:cTn id="166" dur="1" fill="hold">
                                          <p:stCondLst>
                                            <p:cond delay="0"/>
                                          </p:stCondLst>
                                        </p:cTn>
                                        <p:tgtEl>
                                          <p:spTgt spid="52">
                                            <p:txEl>
                                              <p:pRg st="0" end="0"/>
                                            </p:txEl>
                                          </p:spTgt>
                                        </p:tgtEl>
                                        <p:attrNameLst>
                                          <p:attrName>style.visibility</p:attrName>
                                        </p:attrNameLst>
                                      </p:cBhvr>
                                      <p:to>
                                        <p:strVal val="visible"/>
                                      </p:to>
                                    </p:set>
                                    <p:animEffect transition="in" filter="fade">
                                      <p:cBhvr>
                                        <p:cTn id="167" dur="500"/>
                                        <p:tgtEl>
                                          <p:spTgt spid="52">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iterate type="lt">
                                    <p:tmAbs val="0"/>
                                  </p:iterate>
                                  <p:childTnLst>
                                    <p:set>
                                      <p:cBhvr>
                                        <p:cTn id="171" dur="1" fill="hold">
                                          <p:stCondLst>
                                            <p:cond delay="0"/>
                                          </p:stCondLst>
                                        </p:cTn>
                                        <p:tgtEl>
                                          <p:spTgt spid="54"/>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3" presetClass="emph" presetSubtype="2" fill="hold" grpId="2" nodeType="clickEffect">
                                  <p:stCondLst>
                                    <p:cond delay="0"/>
                                  </p:stCondLst>
                                  <p:iterate type="lt">
                                    <p:tmPct val="0"/>
                                  </p:iterate>
                                  <p:childTnLst>
                                    <p:animClr clrSpc="rgb" dir="cw">
                                      <p:cBhvr override="childStyle">
                                        <p:cTn id="175" dur="2000" fill="hold"/>
                                        <p:tgtEl>
                                          <p:spTgt spid="54"/>
                                        </p:tgtEl>
                                        <p:attrNameLst>
                                          <p:attrName>style.color</p:attrName>
                                        </p:attrNameLst>
                                      </p:cBhvr>
                                      <p:to>
                                        <a:srgbClr val="ED3834"/>
                                      </p:to>
                                    </p:animClr>
                                  </p:childTnLst>
                                </p:cTn>
                              </p:par>
                              <p:par>
                                <p:cTn id="176" presetID="26" presetClass="emph" presetSubtype="0" repeatCount="2000" fill="hold" grpId="3" nodeType="withEffect">
                                  <p:stCondLst>
                                    <p:cond delay="0"/>
                                  </p:stCondLst>
                                  <p:iterate type="lt">
                                    <p:tmPct val="0"/>
                                  </p:iterate>
                                  <p:childTnLst>
                                    <p:animEffect transition="out" filter="fade">
                                      <p:cBhvr>
                                        <p:cTn id="177" dur="500" tmFilter="0, 0; .2, .5; .8, .5; 1, 0"/>
                                        <p:tgtEl>
                                          <p:spTgt spid="54"/>
                                        </p:tgtEl>
                                      </p:cBhvr>
                                    </p:animEffect>
                                    <p:animScale>
                                      <p:cBhvr>
                                        <p:cTn id="178" dur="250" autoRev="1" fill="hold"/>
                                        <p:tgtEl>
                                          <p:spTgt spid="54"/>
                                        </p:tgtEl>
                                      </p:cBhvr>
                                      <p:by x="105000" y="105000"/>
                                    </p:animScale>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iterate type="lt">
                                    <p:tmAbs val="0"/>
                                  </p:iterate>
                                  <p:childTnLst>
                                    <p:set>
                                      <p:cBhvr>
                                        <p:cTn id="182" dur="1" fill="hold">
                                          <p:stCondLst>
                                            <p:cond delay="0"/>
                                          </p:stCondLst>
                                        </p:cTn>
                                        <p:tgtEl>
                                          <p:spTgt spid="54"/>
                                        </p:tgtEl>
                                        <p:attrNameLst>
                                          <p:attrName>style.visibility</p:attrName>
                                        </p:attrNameLst>
                                      </p:cBhvr>
                                      <p:to>
                                        <p:strVal val="hidden"/>
                                      </p:to>
                                    </p:set>
                                  </p:childTnLst>
                                </p:cTn>
                              </p:par>
                            </p:childTnLst>
                          </p:cTn>
                        </p:par>
                        <p:par>
                          <p:cTn id="183" fill="hold">
                            <p:stCondLst>
                              <p:cond delay="0"/>
                            </p:stCondLst>
                            <p:childTnLst>
                              <p:par>
                                <p:cTn id="184" presetID="10" presetClass="entr" presetSubtype="0" fill="hold" nodeType="afterEffect">
                                  <p:stCondLst>
                                    <p:cond delay="0"/>
                                  </p:stCondLst>
                                  <p:childTnLst>
                                    <p:set>
                                      <p:cBhvr>
                                        <p:cTn id="185" dur="1" fill="hold">
                                          <p:stCondLst>
                                            <p:cond delay="0"/>
                                          </p:stCondLst>
                                        </p:cTn>
                                        <p:tgtEl>
                                          <p:spTgt spid="51">
                                            <p:txEl>
                                              <p:pRg st="0" end="0"/>
                                            </p:txEl>
                                          </p:spTgt>
                                        </p:tgtEl>
                                        <p:attrNameLst>
                                          <p:attrName>style.visibility</p:attrName>
                                        </p:attrNameLst>
                                      </p:cBhvr>
                                      <p:to>
                                        <p:strVal val="visible"/>
                                      </p:to>
                                    </p:set>
                                    <p:animEffect transition="in" filter="fade">
                                      <p:cBhvr>
                                        <p:cTn id="186"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3" grpId="0" build="allAtOnce"/>
      <p:bldP spid="24" grpId="0" build="allAtOnce"/>
      <p:bldP spid="25" grpId="0" build="allAtOnce"/>
      <p:bldP spid="27" grpId="0"/>
      <p:bldP spid="27" grpId="1"/>
      <p:bldP spid="27" grpId="2"/>
      <p:bldP spid="28" grpId="0"/>
      <p:bldP spid="28" grpId="1"/>
      <p:bldP spid="28" grpId="2"/>
      <p:bldP spid="28" grpId="3"/>
      <p:bldP spid="30" grpId="0"/>
      <p:bldP spid="30" grpId="1"/>
      <p:bldP spid="30" grpId="2"/>
      <p:bldP spid="30" grpId="3"/>
      <p:bldP spid="38" grpId="0"/>
      <p:bldP spid="38" grpId="1"/>
      <p:bldP spid="38" grpId="2"/>
      <p:bldP spid="38" grpId="3"/>
      <p:bldP spid="41" grpId="0"/>
      <p:bldP spid="41" grpId="1"/>
      <p:bldP spid="41" grpId="2"/>
      <p:bldP spid="41" grpId="3"/>
      <p:bldP spid="53" grpId="0"/>
      <p:bldP spid="53" grpId="1"/>
      <p:bldP spid="53" grpId="2"/>
      <p:bldP spid="53" grpId="3"/>
      <p:bldP spid="54" grpId="0"/>
      <p:bldP spid="54" grpId="1"/>
      <p:bldP spid="54" grpId="2"/>
      <p:bldP spid="54"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05D46D9-EE49-364C-B542-6F0D242BF65B}"/>
              </a:ext>
            </a:extLst>
          </p:cNvPr>
          <p:cNvSpPr txBox="1"/>
          <p:nvPr/>
        </p:nvSpPr>
        <p:spPr>
          <a:xfrm>
            <a:off x="1681210" y="158485"/>
            <a:ext cx="9435405" cy="1305101"/>
          </a:xfrm>
          <a:prstGeom prst="rect">
            <a:avLst/>
          </a:prstGeom>
          <a:noFill/>
        </p:spPr>
        <p:txBody>
          <a:bodyPr wrap="square" rtlCol="0">
            <a:spAutoFit/>
          </a:bodyPr>
          <a:lstStyle/>
          <a:p>
            <a:pPr>
              <a:lnSpc>
                <a:spcPct val="150000"/>
              </a:lnSpc>
            </a:pPr>
            <a:r>
              <a:rPr lang="vi-VN" sz="2800" dirty="0"/>
              <a:t>Đàn trâu và bò của nhà bác Bình có 28 con, trong đó có 12 con trâu. Hỏi bác Bình có bao nhiêu con bò? </a:t>
            </a: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16</a:t>
            </a:fld>
            <a:endParaRPr lang="en-US" dirty="0">
              <a:solidFill>
                <a:prstClr val="black">
                  <a:tint val="75000"/>
                </a:prstClr>
              </a:solidFill>
            </a:endParaRPr>
          </a:p>
        </p:txBody>
      </p:sp>
      <p:cxnSp>
        <p:nvCxnSpPr>
          <p:cNvPr id="3" name="Straight Connector 2"/>
          <p:cNvCxnSpPr/>
          <p:nvPr/>
        </p:nvCxnSpPr>
        <p:spPr>
          <a:xfrm>
            <a:off x="2312035" y="811035"/>
            <a:ext cx="608729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1802674" y="1450523"/>
            <a:ext cx="1554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5559879" y="1463586"/>
            <a:ext cx="3043646"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11" name="Group 10">
            <a:extLst>
              <a:ext uri="{FF2B5EF4-FFF2-40B4-BE49-F238E27FC236}">
                <a16:creationId xmlns:a16="http://schemas.microsoft.com/office/drawing/2014/main" id="{221F6377-8476-4B48-BFB9-ECE32CA5C2A0}"/>
              </a:ext>
            </a:extLst>
          </p:cNvPr>
          <p:cNvGrpSpPr/>
          <p:nvPr/>
        </p:nvGrpSpPr>
        <p:grpSpPr>
          <a:xfrm>
            <a:off x="1021015" y="287087"/>
            <a:ext cx="605826" cy="830997"/>
            <a:chOff x="3174278" y="237323"/>
            <a:chExt cx="605826" cy="830997"/>
          </a:xfrm>
        </p:grpSpPr>
        <p:sp>
          <p:nvSpPr>
            <p:cNvPr id="12" name="Oval 11">
              <a:extLst>
                <a:ext uri="{FF2B5EF4-FFF2-40B4-BE49-F238E27FC236}">
                  <a16:creationId xmlns:a16="http://schemas.microsoft.com/office/drawing/2014/main" id="{C2422329-1567-0749-AED6-89010153F221}"/>
                </a:ext>
              </a:extLst>
            </p:cNvPr>
            <p:cNvSpPr/>
            <p:nvPr/>
          </p:nvSpPr>
          <p:spPr>
            <a:xfrm>
              <a:off x="3174278" y="379826"/>
              <a:ext cx="605826" cy="60582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03402777-2D50-9341-B8F0-0F8198FE1DB2}"/>
                </a:ext>
              </a:extLst>
            </p:cNvPr>
            <p:cNvSpPr txBox="1"/>
            <p:nvPr/>
          </p:nvSpPr>
          <p:spPr>
            <a:xfrm>
              <a:off x="3228647" y="237323"/>
              <a:ext cx="301686" cy="830997"/>
            </a:xfrm>
            <a:prstGeom prst="rect">
              <a:avLst/>
            </a:prstGeom>
            <a:noFill/>
          </p:spPr>
          <p:txBody>
            <a:bodyPr wrap="square" rtlCol="0">
              <a:spAutoFit/>
            </a:bodyPr>
            <a:lstStyle/>
            <a:p>
              <a:r>
                <a:rPr lang="en-VN" sz="4800" b="1" i="1" dirty="0">
                  <a:solidFill>
                    <a:schemeClr val="bg1"/>
                  </a:solidFill>
                  <a:latin typeface="Times New Roman" panose="02020603050405020304" pitchFamily="18" charset="0"/>
                  <a:cs typeface="Times New Roman" panose="02020603050405020304" pitchFamily="18" charset="0"/>
                </a:rPr>
                <a:t>5</a:t>
              </a:r>
            </a:p>
          </p:txBody>
        </p:sp>
      </p:grpSp>
      <p:pic>
        <p:nvPicPr>
          <p:cNvPr id="15" name="Picture 14">
            <a:extLst>
              <a:ext uri="{FF2B5EF4-FFF2-40B4-BE49-F238E27FC236}">
                <a16:creationId xmlns:a16="http://schemas.microsoft.com/office/drawing/2014/main" id="{8E494AF0-3B3D-AC4F-9FD3-09680E741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15" y="1687966"/>
            <a:ext cx="3499839" cy="4658391"/>
          </a:xfrm>
          <a:prstGeom prst="round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11206" b="50432"/>
          <a:stretch/>
        </p:blipFill>
        <p:spPr>
          <a:xfrm>
            <a:off x="4153989" y="2186971"/>
            <a:ext cx="8038011" cy="3660380"/>
          </a:xfrm>
          <a:prstGeom prst="rect">
            <a:avLst/>
          </a:prstGeom>
          <a:ln>
            <a:noFill/>
          </a:ln>
          <a:effectLst>
            <a:softEdge rad="112500"/>
          </a:effectLst>
        </p:spPr>
      </p:pic>
      <p:pic>
        <p:nvPicPr>
          <p:cNvPr id="19" name="Picture 18"/>
          <p:cNvPicPr>
            <a:picLocks noChangeAspect="1"/>
          </p:cNvPicPr>
          <p:nvPr/>
        </p:nvPicPr>
        <p:blipFill>
          <a:blip r:embed="rId4"/>
          <a:stretch>
            <a:fillRect/>
          </a:stretch>
        </p:blipFill>
        <p:spPr>
          <a:xfrm>
            <a:off x="6902844" y="2405547"/>
            <a:ext cx="2011854" cy="859611"/>
          </a:xfrm>
          <a:prstGeom prst="rect">
            <a:avLst/>
          </a:prstGeom>
        </p:spPr>
      </p:pic>
      <p:pic>
        <p:nvPicPr>
          <p:cNvPr id="21" name="Picture 20"/>
          <p:cNvPicPr>
            <a:picLocks noChangeAspect="1"/>
          </p:cNvPicPr>
          <p:nvPr/>
        </p:nvPicPr>
        <p:blipFill>
          <a:blip r:embed="rId5"/>
          <a:stretch>
            <a:fillRect/>
          </a:stretch>
        </p:blipFill>
        <p:spPr>
          <a:xfrm>
            <a:off x="4563910" y="3064509"/>
            <a:ext cx="5938019" cy="859611"/>
          </a:xfrm>
          <a:prstGeom prst="rect">
            <a:avLst/>
          </a:prstGeom>
        </p:spPr>
      </p:pic>
      <p:pic>
        <p:nvPicPr>
          <p:cNvPr id="23" name="Picture 22"/>
          <p:cNvPicPr>
            <a:picLocks noChangeAspect="1"/>
          </p:cNvPicPr>
          <p:nvPr/>
        </p:nvPicPr>
        <p:blipFill>
          <a:blip r:embed="rId6"/>
          <a:stretch>
            <a:fillRect/>
          </a:stretch>
        </p:blipFill>
        <p:spPr>
          <a:xfrm>
            <a:off x="5691087" y="3756296"/>
            <a:ext cx="4285859" cy="859611"/>
          </a:xfrm>
          <a:prstGeom prst="rect">
            <a:avLst/>
          </a:prstGeom>
        </p:spPr>
      </p:pic>
      <p:pic>
        <p:nvPicPr>
          <p:cNvPr id="25" name="Picture 24"/>
          <p:cNvPicPr>
            <a:picLocks noChangeAspect="1"/>
          </p:cNvPicPr>
          <p:nvPr/>
        </p:nvPicPr>
        <p:blipFill>
          <a:blip r:embed="rId7"/>
          <a:stretch>
            <a:fillRect/>
          </a:stretch>
        </p:blipFill>
        <p:spPr>
          <a:xfrm>
            <a:off x="7492748" y="4411041"/>
            <a:ext cx="3578662"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33417" y="818472"/>
            <a:ext cx="10108044" cy="30787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r>
              <a:rPr lang="en-US" sz="5333" b="1" dirty="0">
                <a:solidFill>
                  <a:srgbClr val="FF0000"/>
                </a:solidFill>
                <a:latin typeface="Arial" panose="020B0604020202020204" pitchFamily="34" charset="0"/>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29496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220446" y="1256556"/>
            <a:ext cx="2259107"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405679"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A. 90 </a:t>
            </a:r>
            <a:endParaRPr lang="en-US" altLang="en-US" sz="2400" dirty="0">
              <a:latin typeface="Arial" charset="0"/>
            </a:endParaRP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B. 80</a:t>
            </a:r>
            <a:endParaRPr lang="en-US" altLang="en-US" sz="4000" dirty="0">
              <a:latin typeface="Arial" charset="0"/>
            </a:endParaRPr>
          </a:p>
        </p:txBody>
      </p:sp>
      <p:sp>
        <p:nvSpPr>
          <p:cNvPr id="4" name="TextBox 3"/>
          <p:cNvSpPr txBox="1"/>
          <p:nvPr/>
        </p:nvSpPr>
        <p:spPr>
          <a:xfrm>
            <a:off x="3768057" y="3866001"/>
            <a:ext cx="5462136" cy="1446550"/>
          </a:xfrm>
          <a:prstGeom prst="rect">
            <a:avLst/>
          </a:prstGeom>
          <a:noFill/>
        </p:spPr>
        <p:txBody>
          <a:bodyPr wrap="none" rtlCol="0">
            <a:spAutoFit/>
          </a:bodyPr>
          <a:lstStyle/>
          <a:p>
            <a:r>
              <a:rPr lang="en-US" sz="4400" b="1" dirty="0" err="1" smtClean="0">
                <a:solidFill>
                  <a:srgbClr val="008000"/>
                </a:solidFill>
                <a:cs typeface="Arial" panose="020B0604020202020204" pitchFamily="34" charset="0"/>
              </a:rPr>
              <a:t>Kết</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quả</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của</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phép</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tính</a:t>
            </a:r>
            <a:r>
              <a:rPr lang="en-US" sz="4400" b="1" dirty="0" smtClean="0">
                <a:solidFill>
                  <a:srgbClr val="008000"/>
                </a:solidFill>
                <a:cs typeface="Arial" panose="020B0604020202020204" pitchFamily="34" charset="0"/>
              </a:rPr>
              <a:t>:</a:t>
            </a:r>
          </a:p>
          <a:p>
            <a:r>
              <a:rPr lang="en-US" sz="4400" b="1" dirty="0" smtClean="0">
                <a:solidFill>
                  <a:srgbClr val="008000"/>
                </a:solidFill>
                <a:cs typeface="Arial" panose="020B0604020202020204" pitchFamily="34" charset="0"/>
              </a:rPr>
              <a:t>40 + 50</a:t>
            </a:r>
            <a:endParaRPr lang="en-US" sz="4400" b="1" dirty="0">
              <a:solidFill>
                <a:srgbClr val="008000"/>
              </a:solidFill>
              <a:cs typeface="Arial" panose="020B0604020202020204" pitchFamily="34" charset="0"/>
            </a:endParaRPr>
          </a:p>
        </p:txBody>
      </p:sp>
      <p:pic>
        <p:nvPicPr>
          <p:cNvPr id="1031" name="Picture 7" descr="C:\Users\ADMIN\Desktop\Doremon cau ca ( trac nghiem )\pc58yB99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pic>
        <p:nvPicPr>
          <p:cNvPr id="47"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7"/>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4071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47"/>
                                        </p:tgtEl>
                                      </p:cBhvr>
                                    </p:cmd>
                                  </p:childTnLst>
                                </p:cTn>
                              </p:par>
                              <p:par>
                                <p:cTn id="113" presetID="1" presetClass="exit" presetSubtype="0" fill="hold" grpId="1" nodeType="withEffect">
                                  <p:stCondLst>
                                    <p:cond delay="2000"/>
                                  </p:stCondLst>
                                  <p:childTnLst>
                                    <p:set>
                                      <p:cBhvr>
                                        <p:cTn id="11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5" fill="hold" display="0">
                  <p:stCondLst>
                    <p:cond delay="indefinite"/>
                  </p:stCondLst>
                  <p:endCondLst>
                    <p:cond evt="onStopAudio" delay="0">
                      <p:tgtEl>
                        <p:sldTgt/>
                      </p:tgtEl>
                    </p:cond>
                  </p:endCondLst>
                </p:cTn>
                <p:tgtEl>
                  <p:spTgt spid="7"/>
                </p:tgtEl>
              </p:cMediaNode>
            </p:audio>
            <p:audio>
              <p:cMediaNode vol="80000">
                <p:cTn id="116" fill="hold" display="0">
                  <p:stCondLst>
                    <p:cond delay="indefinite"/>
                  </p:stCondLst>
                  <p:endCondLst>
                    <p:cond evt="onStopAudio" delay="0">
                      <p:tgtEl>
                        <p:sldTgt/>
                      </p:tgtEl>
                    </p:cond>
                  </p:endCondLst>
                </p:cTn>
                <p:tgtEl>
                  <p:spTgt spid="4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34132" y="5945094"/>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B. 60</a:t>
            </a:r>
            <a:endParaRPr lang="en-US" altLang="en-US" sz="4000" dirty="0">
              <a:latin typeface="Arial" charset="0"/>
            </a:endParaRPr>
          </a:p>
        </p:txBody>
      </p:sp>
      <p:sp>
        <p:nvSpPr>
          <p:cNvPr id="15" name="AutoShape 51"/>
          <p:cNvSpPr>
            <a:spLocks noChangeArrowheads="1"/>
          </p:cNvSpPr>
          <p:nvPr/>
        </p:nvSpPr>
        <p:spPr bwMode="auto">
          <a:xfrm>
            <a:off x="3266266" y="5945094"/>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A. 80</a:t>
            </a:r>
            <a:endParaRPr lang="en-US" altLang="en-US" sz="4000" dirty="0">
              <a:latin typeface="Arial" charset="0"/>
            </a:endParaRPr>
          </a:p>
        </p:txBody>
      </p:sp>
      <p:sp>
        <p:nvSpPr>
          <p:cNvPr id="4" name="TextBox 3"/>
          <p:cNvSpPr txBox="1"/>
          <p:nvPr/>
        </p:nvSpPr>
        <p:spPr>
          <a:xfrm>
            <a:off x="3588328" y="3984387"/>
            <a:ext cx="5710218" cy="1323439"/>
          </a:xfrm>
          <a:prstGeom prst="rect">
            <a:avLst/>
          </a:prstGeom>
          <a:noFill/>
        </p:spPr>
        <p:txBody>
          <a:bodyPr wrap="none" rtlCol="0">
            <a:spAutoFit/>
          </a:bodyPr>
          <a:lstStyle/>
          <a:p>
            <a:r>
              <a:rPr lang="en-US" sz="4000" b="1" dirty="0" err="1" smtClean="0">
                <a:solidFill>
                  <a:srgbClr val="008000"/>
                </a:solidFill>
                <a:latin typeface="Arial" panose="020B0604020202020204" pitchFamily="34" charset="0"/>
                <a:cs typeface="Arial" panose="020B0604020202020204" pitchFamily="34" charset="0"/>
              </a:rPr>
              <a:t>Kết</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quả</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của</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phép</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tính</a:t>
            </a:r>
            <a:r>
              <a:rPr lang="en-US" sz="4000" b="1" dirty="0" smtClean="0">
                <a:solidFill>
                  <a:srgbClr val="008000"/>
                </a:solidFill>
                <a:latin typeface="Arial" panose="020B0604020202020204" pitchFamily="34" charset="0"/>
                <a:cs typeface="Arial" panose="020B0604020202020204" pitchFamily="34" charset="0"/>
              </a:rPr>
              <a:t>:</a:t>
            </a:r>
          </a:p>
          <a:p>
            <a:r>
              <a:rPr lang="en-US" sz="4000" b="1" dirty="0" smtClean="0">
                <a:solidFill>
                  <a:srgbClr val="008000"/>
                </a:solidFill>
                <a:latin typeface="Arial" panose="020B0604020202020204" pitchFamily="34" charset="0"/>
                <a:cs typeface="Arial" panose="020B0604020202020204" pitchFamily="34" charset="0"/>
              </a:rPr>
              <a:t>20 + 40</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3074" name="Picture 2" descr="C:\Users\ADMIN\Desktop\Doremon cau ca ( trac nghiem )\historieta-tropical-de-los-pescados-4574589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pic>
        <p:nvPicPr>
          <p:cNvPr id="2"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8"/>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3796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2"/>
                                        </p:tgtEl>
                                      </p:cBhvr>
                                    </p:cmd>
                                  </p:childTnLst>
                                </p:cTn>
                              </p:par>
                              <p:par>
                                <p:cTn id="113" presetID="1" presetClass="exit" presetSubtype="0" fill="hold" grpId="1" nodeType="withEffect">
                                  <p:stCondLst>
                                    <p:cond delay="200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2"/>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B. </a:t>
            </a:r>
            <a:r>
              <a:rPr lang="en-US" altLang="en-US" sz="4000" dirty="0" smtClean="0">
                <a:latin typeface="Arial" charset="0"/>
              </a:rPr>
              <a:t>50</a:t>
            </a:r>
            <a:endParaRPr lang="en-US" altLang="en-US" sz="4000" dirty="0">
              <a:latin typeface="Arial" charset="0"/>
            </a:endParaRP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A. </a:t>
            </a:r>
            <a:r>
              <a:rPr lang="en-US" altLang="en-US" sz="4000" dirty="0" smtClean="0">
                <a:latin typeface="Arial" charset="0"/>
              </a:rPr>
              <a:t>5</a:t>
            </a:r>
            <a:endParaRPr lang="en-US" altLang="en-US" sz="4000" dirty="0">
              <a:latin typeface="Arial" charset="0"/>
            </a:endParaRPr>
          </a:p>
        </p:txBody>
      </p:sp>
      <p:sp>
        <p:nvSpPr>
          <p:cNvPr id="4" name="TextBox 3"/>
          <p:cNvSpPr txBox="1"/>
          <p:nvPr/>
        </p:nvSpPr>
        <p:spPr>
          <a:xfrm>
            <a:off x="3588328" y="4030253"/>
            <a:ext cx="5710218" cy="1323439"/>
          </a:xfrm>
          <a:prstGeom prst="rect">
            <a:avLst/>
          </a:prstGeom>
          <a:noFill/>
        </p:spPr>
        <p:txBody>
          <a:bodyPr wrap="none" rtlCol="0">
            <a:spAutoFit/>
          </a:bodyPr>
          <a:lstStyle/>
          <a:p>
            <a:r>
              <a:rPr lang="en-US" sz="4000" b="1" dirty="0" err="1" smtClean="0">
                <a:solidFill>
                  <a:srgbClr val="008000"/>
                </a:solidFill>
                <a:latin typeface="Arial" panose="020B0604020202020204" pitchFamily="34" charset="0"/>
                <a:cs typeface="Arial" panose="020B0604020202020204" pitchFamily="34" charset="0"/>
              </a:rPr>
              <a:t>Kết</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quả</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của</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phép</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tính</a:t>
            </a:r>
            <a:r>
              <a:rPr lang="en-US" sz="4000" b="1" dirty="0" smtClean="0">
                <a:solidFill>
                  <a:srgbClr val="008000"/>
                </a:solidFill>
                <a:latin typeface="Arial" panose="020B0604020202020204" pitchFamily="34" charset="0"/>
                <a:cs typeface="Arial" panose="020B0604020202020204" pitchFamily="34" charset="0"/>
              </a:rPr>
              <a:t>:</a:t>
            </a:r>
          </a:p>
          <a:p>
            <a:r>
              <a:rPr lang="en-US" sz="4000" b="1" dirty="0" smtClean="0">
                <a:solidFill>
                  <a:srgbClr val="008000"/>
                </a:solidFill>
                <a:latin typeface="Arial" panose="020B0604020202020204" pitchFamily="34" charset="0"/>
                <a:cs typeface="Arial" panose="020B0604020202020204" pitchFamily="34" charset="0"/>
              </a:rPr>
              <a:t>100 - 50</a:t>
            </a:r>
            <a:endParaRPr lang="en-US" sz="4000" b="1" dirty="0">
              <a:solidFill>
                <a:srgbClr val="008000"/>
              </a:solidFill>
              <a:latin typeface="Arial" panose="020B0604020202020204" pitchFamily="34" charset="0"/>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pic>
        <p:nvPicPr>
          <p:cNvPr id="51"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8"/>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25331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51"/>
                                        </p:tgtEl>
                                      </p:cBhvr>
                                    </p:cmd>
                                  </p:childTnLst>
                                </p:cTn>
                              </p:par>
                              <p:par>
                                <p:cTn id="113" presetID="1" presetClass="exit" presetSubtype="0" fill="hold" grpId="1" nodeType="withEffect">
                                  <p:stCondLst>
                                    <p:cond delay="200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207000" y="1270000"/>
            <a:ext cx="2286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B. </a:t>
            </a:r>
            <a:r>
              <a:rPr lang="en-US" altLang="en-US" sz="4000" dirty="0" smtClean="0">
                <a:latin typeface="Arial" charset="0"/>
              </a:rPr>
              <a:t>70</a:t>
            </a:r>
            <a:endParaRPr lang="en-US" altLang="en-US" sz="4000" dirty="0">
              <a:latin typeface="Arial" charset="0"/>
            </a:endParaRP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A. </a:t>
            </a:r>
            <a:r>
              <a:rPr lang="en-US" altLang="en-US" sz="4000" dirty="0" smtClean="0">
                <a:latin typeface="Arial" charset="0"/>
              </a:rPr>
              <a:t>40</a:t>
            </a:r>
            <a:endParaRPr lang="en-US" altLang="en-US" sz="4000" dirty="0">
              <a:latin typeface="Arial" charset="0"/>
            </a:endParaRPr>
          </a:p>
        </p:txBody>
      </p:sp>
      <p:sp>
        <p:nvSpPr>
          <p:cNvPr id="4" name="TextBox 3"/>
          <p:cNvSpPr txBox="1"/>
          <p:nvPr/>
        </p:nvSpPr>
        <p:spPr>
          <a:xfrm>
            <a:off x="3494891" y="3825320"/>
            <a:ext cx="5710218" cy="1323439"/>
          </a:xfrm>
          <a:prstGeom prst="rect">
            <a:avLst/>
          </a:prstGeom>
          <a:noFill/>
        </p:spPr>
        <p:txBody>
          <a:bodyPr wrap="none" rtlCol="0">
            <a:spAutoFit/>
          </a:bodyPr>
          <a:lstStyle/>
          <a:p>
            <a:r>
              <a:rPr lang="en-US" sz="4000" b="1" dirty="0" err="1" smtClean="0">
                <a:solidFill>
                  <a:srgbClr val="008000"/>
                </a:solidFill>
                <a:latin typeface="Arial" panose="020B0604020202020204" pitchFamily="34" charset="0"/>
                <a:cs typeface="Arial" panose="020B0604020202020204" pitchFamily="34" charset="0"/>
              </a:rPr>
              <a:t>Kết</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quả</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của</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phép</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tính</a:t>
            </a:r>
            <a:r>
              <a:rPr lang="en-US" sz="4000" b="1" dirty="0" smtClean="0">
                <a:solidFill>
                  <a:srgbClr val="008000"/>
                </a:solidFill>
                <a:latin typeface="Arial" panose="020B0604020202020204" pitchFamily="34" charset="0"/>
                <a:cs typeface="Arial" panose="020B0604020202020204" pitchFamily="34" charset="0"/>
              </a:rPr>
              <a:t>:</a:t>
            </a:r>
          </a:p>
          <a:p>
            <a:r>
              <a:rPr lang="en-US" sz="4000" b="1" dirty="0" smtClean="0">
                <a:solidFill>
                  <a:srgbClr val="008000"/>
                </a:solidFill>
                <a:latin typeface="Arial" panose="020B0604020202020204" pitchFamily="34" charset="0"/>
                <a:cs typeface="Arial" panose="020B0604020202020204" pitchFamily="34" charset="0"/>
              </a:rPr>
              <a:t>100 - 30</a:t>
            </a:r>
            <a:endParaRPr lang="en-US" sz="4000" b="1" dirty="0">
              <a:solidFill>
                <a:srgbClr val="008000"/>
              </a:solidFill>
              <a:latin typeface="Arial" panose="020B0604020202020204" pitchFamily="34" charset="0"/>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5122" name="Picture 2" descr="C:\Users\ADMIN\Desktop\Doremon cau ca ( trac nghiem )\historieta-tropical-de-los-pescados-45745897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pic>
        <p:nvPicPr>
          <p:cNvPr id="51"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8"/>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225633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51"/>
                                        </p:tgtEl>
                                      </p:cBhvr>
                                    </p:cmd>
                                  </p:childTnLst>
                                </p:cTn>
                              </p:par>
                              <p:par>
                                <p:cTn id="113" presetID="1" presetClass="exit" presetSubtype="0" fill="hold" grpId="1" nodeType="withEffect">
                                  <p:stCondLst>
                                    <p:cond delay="200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017" y="1459388"/>
            <a:ext cx="7205487" cy="1207011"/>
          </a:xfrm>
          <a:prstGeom prst="rect">
            <a:avLst/>
          </a:prstGeom>
        </p:spPr>
      </p:pic>
      <p:pic>
        <p:nvPicPr>
          <p:cNvPr id="52" name="Picture 5" descr="C:\Users\Administrator\Desktop\小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181" y="224582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0"/>
          <p:cNvPicPr>
            <a:picLocks noChangeAspect="1"/>
          </p:cNvPicPr>
          <p:nvPr/>
        </p:nvPicPr>
        <p:blipFill>
          <a:blip r:embed="rId5"/>
          <a:stretch>
            <a:fillRect/>
          </a:stretch>
        </p:blipFill>
        <p:spPr>
          <a:xfrm>
            <a:off x="77381" y="3946147"/>
            <a:ext cx="3406545" cy="2713352"/>
          </a:xfrm>
          <a:prstGeom prst="rect">
            <a:avLst/>
          </a:prstGeom>
        </p:spPr>
      </p:pic>
      <p:pic>
        <p:nvPicPr>
          <p:cNvPr id="18" name="Picture 158" descr="200712419435657_1"/>
          <p:cNvPicPr>
            <a:picLocks noChangeAspect="1" noChangeArrowheads="1" noCrop="1"/>
          </p:cNvPicPr>
          <p:nvPr/>
        </p:nvPicPr>
        <p:blipFill>
          <a:blip r:embed="rId6"/>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p:cNvSpPr txBox="1"/>
          <p:nvPr/>
        </p:nvSpPr>
        <p:spPr>
          <a:xfrm>
            <a:off x="188534" y="2044840"/>
            <a:ext cx="11378129" cy="2768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800" b="1" i="1" u="none" strike="noStrike" kern="1200" cap="none" spc="100" normalizeH="0" baseline="0" noProof="0" dirty="0">
                <a:ln w="22225">
                  <a:solidFill>
                    <a:srgbClr val="FF0000"/>
                  </a:solidFill>
                  <a:prstDash val="solid"/>
                </a:ln>
                <a:solidFill>
                  <a:srgbClr val="FF0000"/>
                </a:solidFill>
                <a:effectLst/>
                <a:uLnTx/>
                <a:uFillTx/>
                <a:latin typeface="Calibri" panose="020F0502020204030204"/>
                <a:ea typeface="+mn-ea"/>
                <a:cs typeface="Calibri" panose="020F0502020204030204"/>
              </a:rPr>
              <a:t>Bài 5:</a:t>
            </a:r>
            <a:r>
              <a:rPr kumimoji="0" lang="en-US" sz="58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8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Ôn tập phép cộng, phép trừ (không nhớ) trong phạm vi 100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4" dur="6500" fill="hold"/>
                                        <p:tgtEl>
                                          <p:spTgt spid="5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18"/>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pic>
        <p:nvPicPr>
          <p:cNvPr id="2" name="Content Placeholder 1" descr="logo"/>
          <p:cNvPicPr>
            <a:picLocks noGrp="1" noChangeAspect="1"/>
          </p:cNvPicPr>
          <p:nvPr>
            <p:ph sz="half" idx="2"/>
          </p:nvPr>
        </p:nvPicPr>
        <p:blipFill>
          <a:blip r:embed="rId6"/>
          <a:stretch>
            <a:fillRect/>
          </a:stretch>
        </p:blipFill>
        <p:spPr>
          <a:xfrm>
            <a:off x="-29845" y="4881880"/>
            <a:ext cx="1564640" cy="1598295"/>
          </a:xfrm>
          <a:prstGeom prst="rect">
            <a:avLst/>
          </a:prstGeom>
        </p:spPr>
      </p:pic>
      <p:pic>
        <p:nvPicPr>
          <p:cNvPr id="3" name="Picture 2"/>
          <p:cNvPicPr>
            <a:picLocks noChangeAspect="1"/>
          </p:cNvPicPr>
          <p:nvPr/>
        </p:nvPicPr>
        <p:blipFill>
          <a:blip r:embed="rId7"/>
          <a:stretch>
            <a:fillRect/>
          </a:stretch>
        </p:blipFill>
        <p:spPr>
          <a:xfrm>
            <a:off x="4445995" y="2151776"/>
            <a:ext cx="5334462" cy="25544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281</Words>
  <Application>Microsoft Office PowerPoint</Application>
  <PresentationFormat>Widescreen</PresentationFormat>
  <Paragraphs>105</Paragraphs>
  <Slides>17</Slides>
  <Notes>2</Notes>
  <HiddenSlides>0</HiddenSlides>
  <MMClips>9</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17</vt:i4>
      </vt:variant>
    </vt:vector>
  </HeadingPairs>
  <TitlesOfParts>
    <vt:vector size="33" baseType="lpstr">
      <vt:lpstr>SimSun</vt:lpstr>
      <vt:lpstr>SimSun</vt:lpstr>
      <vt:lpstr>Arial</vt:lpstr>
      <vt:lpstr>Calibri</vt:lpstr>
      <vt:lpstr>Calibri Light</vt:lpstr>
      <vt:lpstr>ITC Avant Garde Std Bk</vt:lpstr>
      <vt:lpstr>黑体</vt:lpstr>
      <vt:lpstr>Times New Roman</vt:lpstr>
      <vt:lpstr>UTM Cookies</vt:lpstr>
      <vt:lpstr>方正卡通简体</vt:lpstr>
      <vt:lpstr>1_Office Theme</vt:lpstr>
      <vt:lpstr>4_Office 主题</vt:lpstr>
      <vt:lpstr>3_Office Theme</vt:lpstr>
      <vt:lpstr>2_Office 主题​​</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23</cp:revision>
  <dcterms:created xsi:type="dcterms:W3CDTF">2021-05-07T04:29:00Z</dcterms:created>
  <dcterms:modified xsi:type="dcterms:W3CDTF">2021-09-20T10:10:16Z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