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2" r:id="rId4"/>
    <p:sldMasterId id="2147483704" r:id="rId5"/>
  </p:sldMasterIdLst>
  <p:notesMasterIdLst>
    <p:notesMasterId r:id="rId22"/>
  </p:notesMasterIdLst>
  <p:sldIdLst>
    <p:sldId id="2007577137" r:id="rId6"/>
    <p:sldId id="2007577138" r:id="rId7"/>
    <p:sldId id="257" r:id="rId8"/>
    <p:sldId id="258" r:id="rId9"/>
    <p:sldId id="259" r:id="rId10"/>
    <p:sldId id="260" r:id="rId11"/>
    <p:sldId id="261" r:id="rId12"/>
    <p:sldId id="264" r:id="rId13"/>
    <p:sldId id="265" r:id="rId14"/>
    <p:sldId id="266" r:id="rId15"/>
    <p:sldId id="2007577095" r:id="rId16"/>
    <p:sldId id="2007577134" r:id="rId17"/>
    <p:sldId id="367" r:id="rId18"/>
    <p:sldId id="2007577135" r:id="rId19"/>
    <p:sldId id="2007577136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F52C-A344-4A73-9706-4FD7958C8F9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3AE45-BD59-4493-92AC-2396D2095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9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4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6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11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1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3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37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75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6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3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638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97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43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98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582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8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02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468278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9893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2543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40325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04939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07645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56243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09745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9903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11553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3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8274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62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7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4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81139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722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3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FBE09A3-510D-491D-8E8A-3AE1DF432227}"/>
              </a:ext>
            </a:extLst>
          </p:cNvPr>
          <p:cNvSpPr txBox="1">
            <a:spLocks/>
          </p:cNvSpPr>
          <p:nvPr userDrawn="1"/>
        </p:nvSpPr>
        <p:spPr>
          <a:xfrm>
            <a:off x="10281139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4235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4" y="1736349"/>
            <a:ext cx="9635236" cy="28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163908" y="0"/>
            <a:ext cx="2028092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1292468" y="-26242"/>
            <a:ext cx="1089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607D2-FAD8-4092-AAFB-8D30F0F9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46" y="762774"/>
            <a:ext cx="3815655" cy="1674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8EEF5-B666-460C-99FF-1EEE6480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494" y="733314"/>
            <a:ext cx="3638993" cy="173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7EFBF-ED19-4D1B-AFE6-44AF1E6B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727251"/>
            <a:ext cx="3551273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6BCDA5-C601-4C3A-B9AC-99271308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84" y="4747437"/>
            <a:ext cx="3252012" cy="1771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607F25-4858-49FC-A94A-A83A95F98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466" y="4860574"/>
            <a:ext cx="3732028" cy="1545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01F717-EBDE-4529-822B-76B07ACAB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719" y="2783601"/>
            <a:ext cx="3634562" cy="196383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7E9930-08B9-41B1-9287-4E9CED4B99AD}"/>
              </a:ext>
            </a:extLst>
          </p:cNvPr>
          <p:cNvSpPr/>
          <p:nvPr/>
        </p:nvSpPr>
        <p:spPr>
          <a:xfrm>
            <a:off x="281353" y="944669"/>
            <a:ext cx="3467032" cy="52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3722C0-524A-4377-96C5-B4329580F094}"/>
              </a:ext>
            </a:extLst>
          </p:cNvPr>
          <p:cNvSpPr/>
          <p:nvPr/>
        </p:nvSpPr>
        <p:spPr>
          <a:xfrm>
            <a:off x="281354" y="1921778"/>
            <a:ext cx="3451900" cy="5664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51F93B-4E27-4FBA-9150-6346E838A1EF}"/>
              </a:ext>
            </a:extLst>
          </p:cNvPr>
          <p:cNvSpPr/>
          <p:nvPr/>
        </p:nvSpPr>
        <p:spPr>
          <a:xfrm>
            <a:off x="281353" y="2879521"/>
            <a:ext cx="3451901" cy="60223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CBE1D6-C802-4D56-B4DF-A8626DFD1C6F}"/>
              </a:ext>
            </a:extLst>
          </p:cNvPr>
          <p:cNvSpPr/>
          <p:nvPr/>
        </p:nvSpPr>
        <p:spPr>
          <a:xfrm>
            <a:off x="281353" y="3873054"/>
            <a:ext cx="3451901" cy="5494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C1A51C-7D33-443B-A1CB-D0EA9E485537}"/>
              </a:ext>
            </a:extLst>
          </p:cNvPr>
          <p:cNvSpPr/>
          <p:nvPr/>
        </p:nvSpPr>
        <p:spPr>
          <a:xfrm>
            <a:off x="281354" y="4813831"/>
            <a:ext cx="3434722" cy="6198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79EA16-2B95-4596-A755-8651F195AFDF}"/>
              </a:ext>
            </a:extLst>
          </p:cNvPr>
          <p:cNvSpPr/>
          <p:nvPr/>
        </p:nvSpPr>
        <p:spPr>
          <a:xfrm>
            <a:off x="285917" y="5824945"/>
            <a:ext cx="3430160" cy="5810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31993 4.07407E-6 C 0.46329 4.07407E-6 0.64024 0.04861 0.64024 0.08865 L 0.64024 0.1787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5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6107 2.22222E-6 C 0.23321 2.22222E-6 0.32214 0.00903 0.32214 0.0169 L 0.32214 0.03379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2.59259E-6 L 0.32696 2.59259E-6 C 0.47409 2.59259E-6 0.65586 0.1324 0.65586 0.24028 L 0.65586 0.48171 " pathEditMode="relative" rAng="0" ptsTypes="AAAA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0.16797 -1.11111E-6 C 0.24362 -1.11111E-6 0.33711 0.09491 0.33711 0.17245 L 0.33711 0.34583 " pathEditMode="relative" rAng="0" ptsTypes="AA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6472 -7.40741E-7 C 0.23828 -7.40741E-7 0.32956 -0.02315 0.32956 -0.04143 L 0.32956 -0.08264 " pathEditMode="relative" rAng="0" ptsTypes="AAAA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2852 3.33333E-6 C 0.47565 3.33333E-6 0.65716 -0.06343 0.65716 -0.11436 L 0.65716 -0.22732 " pathEditMode="relative" rAng="0" ptsTypes="AAAA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52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A33DF-D310-49A8-940B-7C603510C9B2}"/>
              </a:ext>
            </a:extLst>
          </p:cNvPr>
          <p:cNvSpPr txBox="1"/>
          <p:nvPr/>
        </p:nvSpPr>
        <p:spPr>
          <a:xfrm>
            <a:off x="1110344" y="11151"/>
            <a:ext cx="10940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6EDCC-5442-48F2-BAF2-583B492D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884" y="882322"/>
            <a:ext cx="7822302" cy="4647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63908" y="0"/>
            <a:ext cx="2028092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9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3.33333E-6 L 4.3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1102507" y="910481"/>
            <a:ext cx="9699172" cy="114300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trong bài đọc những câu văn, câu thơ hay nói về cây cối hoặc loài vật, cảnh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C75ACC-D639-416E-98D8-258834374BB2}"/>
              </a:ext>
            </a:extLst>
          </p:cNvPr>
          <p:cNvSpPr/>
          <p:nvPr/>
        </p:nvSpPr>
        <p:spPr>
          <a:xfrm>
            <a:off x="1178706" y="2646752"/>
            <a:ext cx="9699172" cy="286294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63908" y="0"/>
            <a:ext cx="2028092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3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1178706" y="944010"/>
            <a:ext cx="9699172" cy="114300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C75ACC-D639-416E-98D8-258834374BB2}"/>
              </a:ext>
            </a:extLst>
          </p:cNvPr>
          <p:cNvSpPr/>
          <p:nvPr/>
        </p:nvSpPr>
        <p:spPr>
          <a:xfrm>
            <a:off x="1178707" y="2794581"/>
            <a:ext cx="9699172" cy="262345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nhân vật chim họa mi. Vì mỗi lần chim cất lên tiếng hót vang lừng, mọi vật như có sự thay đổi kỳ diệu.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63908" y="0"/>
            <a:ext cx="2028092" cy="3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22484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iếp tục luyện đọc các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3"/>
            <a:ext cx="8809796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72" y="2214502"/>
            <a:ext cx="9614018" cy="1938994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kern="0" dirty="0" err="1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kern="0" dirty="0" err="1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kern="0" dirty="0" err="1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kern="0" dirty="0" err="1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kern="0" dirty="0" err="1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kern="0" dirty="0">
                <a:ln w="12700">
                  <a:solidFill>
                    <a:srgbClr val="FFAB4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AB40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kern="0" dirty="0">
              <a:ln w="12700">
                <a:solidFill>
                  <a:srgbClr val="FFAB4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FFAB40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9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2" y="5925279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00605"/>
            <a:ext cx="1279100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35761"/>
            <a:ext cx="1279100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3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5" y="2214503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khởi động </a:t>
            </a:r>
            <a:r>
              <a:rPr kumimoji="0" lang="en-US" sz="31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100" b="1" i="0" u="none" strike="noStrike" kern="1200" cap="none" spc="0" normalizeH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31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húng</a:t>
            </a:r>
            <a:r>
              <a:rPr kumimoji="0" lang="en-US" sz="31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7942899" cy="3686085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389253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4287398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8498086" cy="3686085"/>
            <a:chOff x="-182990" y="575905"/>
            <a:chExt cx="6252021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4220000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tễnh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701055" cy="3686085"/>
            <a:chOff x="-262148" y="491767"/>
            <a:chExt cx="606752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458732"/>
              <a:ext cx="3953128" cy="23312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029200" y="5174982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343</Words>
  <Application>Microsoft Office PowerPoint</Application>
  <PresentationFormat>Widescreen</PresentationFormat>
  <Paragraphs>38</Paragraphs>
  <Slides>16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字魂17号-萌趣果冻体</vt:lpstr>
      <vt:lpstr>1_Office Theme</vt:lpstr>
      <vt:lpstr>2_Office Theme</vt:lpstr>
      <vt:lpstr>包图主题2</vt:lpstr>
      <vt:lpstr>千图网拥有20W+精美PPT模板 更多PPT模板下载至：www.58pic.com/office/ppt​​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2021-07-04T15:04:52Z</dcterms:created>
  <dcterms:modified xsi:type="dcterms:W3CDTF">2022-03-21T12:46:20Z</dcterms:modified>
</cp:coreProperties>
</file>