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901" r:id="rId2"/>
    <p:sldId id="2925" r:id="rId3"/>
    <p:sldId id="2922" r:id="rId4"/>
    <p:sldId id="584" r:id="rId5"/>
    <p:sldId id="309" r:id="rId6"/>
    <p:sldId id="306" r:id="rId7"/>
    <p:sldId id="308" r:id="rId8"/>
    <p:sldId id="2923" r:id="rId9"/>
    <p:sldId id="2933" r:id="rId10"/>
    <p:sldId id="2935" r:id="rId11"/>
    <p:sldId id="2936" r:id="rId12"/>
    <p:sldId id="2937" r:id="rId13"/>
    <p:sldId id="2918" r:id="rId14"/>
    <p:sldId id="2924" r:id="rId15"/>
    <p:sldId id="2929" r:id="rId16"/>
    <p:sldId id="310" r:id="rId17"/>
    <p:sldId id="2940" r:id="rId18"/>
    <p:sldId id="2939" r:id="rId19"/>
    <p:sldId id="269" r:id="rId20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2"/>
    </p:embeddedFont>
    <p:embeddedFont>
      <p:font typeface="Baloo 2" panose="020B0604020202020204" charset="0"/>
      <p:regular r:id="rId23"/>
      <p:bold r:id="rId24"/>
    </p:embeddedFont>
    <p:embeddedFont>
      <p:font typeface="Microsoft YaHei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angolin" panose="020B0604020202020204" charset="0"/>
      <p:regular r:id="rId31"/>
    </p:embeddedFont>
    <p:embeddedFont>
      <p:font typeface="等线" panose="020B0604020202020204" charset="-122"/>
      <p:regular r:id="rId32"/>
      <p:bold r:id="rId33"/>
    </p:embeddedFont>
    <p:embeddedFont>
      <p:font typeface="HP001 5 hàng" panose="020B0603050302020204" pitchFamily="34" charset="0"/>
      <p:regular r:id="rId34"/>
      <p:bold r:id="rId35"/>
    </p:embeddedFont>
    <p:embeddedFont>
      <p:font typeface="SimSun" panose="02010600030101010101" pitchFamily="2" charset="-122"/>
      <p:regular r:id="rId22"/>
    </p:embeddedFont>
    <p:embeddedFont>
      <p:font typeface="HP001 4 hàng" panose="020B060305030202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D0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2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29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58125A13-AE01-43C9-9200-44C8552C0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379E3FC9-9A3D-472A-B352-68E08C2E1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8B186-B04B-4045-8606-3539EF753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283A440A-AA6B-43A3-9D72-D56C85FD01AC}" type="slidenum">
              <a:rPr lang="zh-CN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zh-CN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28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8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56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13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503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624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17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12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2334-92D3-463D-8F5C-EB6142E9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747AD-A471-469D-B367-1E6340D0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D1EF3-9726-4459-8D2E-9275A45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5AFDA-1096-4021-AFC1-6E5C3BC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4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1374-5417-404E-8337-7907A9D5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B510C-D016-4C24-9660-99E5FC9C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920A4-B33E-43CB-A6A0-2BE2ADD5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7C13B-23A5-49E0-BA55-A254BC32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1D7F2-647B-4494-B432-DBE4C993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1AECC47-387F-4486-99BC-75C663C350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74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  <p:sldLayoutId id="2147483688" r:id="rId19"/>
    <p:sldLayoutId id="214748368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9144000" cy="5177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980651" y="772556"/>
            <a:ext cx="7003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Chào mừng các con đến với tiết học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A2AF2-7B42-4AFE-BD3F-52D74FA2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62"/>
            <a:ext cx="9144000" cy="50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C7C84-591F-4B58-BCEB-6800D062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" y="0"/>
            <a:ext cx="90472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03AC8-9DB9-4592-99E3-EB7DD8FC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21"/>
            <a:ext cx="9144000" cy="5030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61235E-1192-426C-ACC7-3CE9E465F69C}"/>
              </a:ext>
            </a:extLst>
          </p:cNvPr>
          <p:cNvSpPr txBox="1"/>
          <p:nvPr/>
        </p:nvSpPr>
        <p:spPr>
          <a:xfrm>
            <a:off x="7421526" y="3512284"/>
            <a:ext cx="1722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cùng xem video để hiểu rõ h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địa danh này nhé!</a:t>
            </a:r>
          </a:p>
        </p:txBody>
      </p:sp>
    </p:spTree>
    <p:extLst>
      <p:ext uri="{BB962C8B-B14F-4D97-AF65-F5344CB8AC3E}">
        <p14:creationId xmlns:p14="http://schemas.microsoft.com/office/powerpoint/2010/main" val="11009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93056" y="1708291"/>
            <a:ext cx="5573316" cy="181427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tập, </a:t>
            </a:r>
          </a:p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 hành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83994"/>
      </p:ext>
    </p:extLst>
  </p:cSld>
  <p:clrMapOvr>
    <a:masterClrMapping/>
  </p:clrMapOvr>
  <p:transition spd="slow" advClick="0" advTm="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8D447B-3C6B-452D-BF8E-9EA354154DBC}"/>
              </a:ext>
            </a:extLst>
          </p:cNvPr>
          <p:cNvSpPr txBox="1"/>
          <p:nvPr/>
        </p:nvSpPr>
        <p:spPr>
          <a:xfrm>
            <a:off x="329609" y="1052623"/>
            <a:ext cx="8484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vẽ một bức tranh về cảnh đẹp của quê 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mình, sau đó nhờ bố mẹ chụp ảnh lại và gửi cho cô giáo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62CB1-5528-485E-AD0A-83D9A00D32CA}"/>
              </a:ext>
            </a:extLst>
          </p:cNvPr>
          <p:cNvSpPr txBox="1"/>
          <p:nvPr/>
        </p:nvSpPr>
        <p:spPr>
          <a:xfrm>
            <a:off x="329609" y="308343"/>
            <a:ext cx="833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bố mẹ, ng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 về một số cảnh đẹp của quê 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mình.</a:t>
            </a:r>
          </a:p>
        </p:txBody>
      </p:sp>
      <p:pic>
        <p:nvPicPr>
          <p:cNvPr id="1026" name="Picture 2" descr="Vẽ Tranh Hồ Gươm Đẹp, Đơn Giản, Nên Thơ Và Trữ Tình">
            <a:extLst>
              <a:ext uri="{FF2B5EF4-FFF2-40B4-BE49-F238E27FC236}">
                <a16:creationId xmlns:a16="http://schemas.microsoft.com/office/drawing/2014/main" id="{FE707BFE-1EB1-44B2-B76E-D37C1644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7" y="2016421"/>
            <a:ext cx="2518698" cy="25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lăng Bác- Vẽ Tranh đề tài - LĂNG BÁC - YouTube">
            <a:extLst>
              <a:ext uri="{FF2B5EF4-FFF2-40B4-BE49-F238E27FC236}">
                <a16:creationId xmlns:a16="http://schemas.microsoft.com/office/drawing/2014/main" id="{FE53AF80-7FBD-452E-957B-8668E0F7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60" y="2016421"/>
            <a:ext cx="4565354" cy="25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93056" y="1708291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 dụng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68322"/>
      </p:ext>
    </p:extLst>
  </p:cSld>
  <p:clrMapOvr>
    <a:masterClrMapping/>
  </p:clrMapOvr>
  <p:transition spd="slow" advClick="0" advTm="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99" y="283163"/>
            <a:ext cx="8077101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Travel With Kids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466975"/>
            <a:ext cx="4981575" cy="23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2228967" y="1731810"/>
            <a:ext cx="4532272" cy="18142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 h</a:t>
            </a:r>
            <a:r>
              <a:rPr lang="vi-VN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ớng tiết học sau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87901"/>
      </p:ext>
    </p:extLst>
  </p:cSld>
  <p:clrMapOvr>
    <a:masterClrMapping/>
  </p:clrMapOvr>
  <p:transition spd="slow" advClick="0" advTm="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E79F1-CFB4-4FF6-9AAA-4D03FE3BEB6D}"/>
              </a:ext>
            </a:extLst>
          </p:cNvPr>
          <p:cNvSpPr txBox="1"/>
          <p:nvPr/>
        </p:nvSpPr>
        <p:spPr>
          <a:xfrm>
            <a:off x="1226074" y="229304"/>
            <a:ext cx="7003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thực trạng vệ sinh môi tr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ở nơi em ở theo 1 trong 3 mẫu phiếu d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đây.</a:t>
            </a:r>
          </a:p>
        </p:txBody>
      </p:sp>
      <p:pic>
        <p:nvPicPr>
          <p:cNvPr id="3074" name="Picture 2" descr="Giải bài tập Hoạt động trải nghiệm lớp 2 Tuần 30: Giữ gìn vệ sinh môi  trường - Kết nối tri thức">
            <a:extLst>
              <a:ext uri="{FF2B5EF4-FFF2-40B4-BE49-F238E27FC236}">
                <a16:creationId xmlns:a16="http://schemas.microsoft.com/office/drawing/2014/main" id="{00718FC9-D2F7-4946-BDF6-1C7D15AA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98" y="1357714"/>
            <a:ext cx="62103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2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62" y="1329637"/>
            <a:ext cx="1816474" cy="1816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BC0D8-D9A7-49A6-894C-CA599D3D8539}"/>
              </a:ext>
            </a:extLst>
          </p:cNvPr>
          <p:cNvSpPr txBox="1"/>
          <p:nvPr/>
        </p:nvSpPr>
        <p:spPr>
          <a:xfrm>
            <a:off x="1451106" y="1691866"/>
            <a:ext cx="5252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Xin chào và hẹn gặp lại!</a:t>
            </a:r>
            <a:endParaRPr lang="en-US" sz="45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84402"/>
      </p:ext>
    </p:extLst>
  </p:cSld>
  <p:clrMapOvr>
    <a:masterClrMapping/>
  </p:clrMapOvr>
  <p:transition spd="slow" advClick="0" advTm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6">
            <a:extLst>
              <a:ext uri="{FF2B5EF4-FFF2-40B4-BE49-F238E27FC236}">
                <a16:creationId xmlns:a16="http://schemas.microsoft.com/office/drawing/2014/main" id="{7C8DE12E-2CD9-4022-A8BD-779183438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3572"/>
            <a:ext cx="9144000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BF4945-525B-4FA2-8B1B-355D06583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0766"/>
            <a:ext cx="9118997" cy="174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8DC992-5FE6-4FF2-9A3C-A50A100D28CF}"/>
              </a:ext>
            </a:extLst>
          </p:cNvPr>
          <p:cNvSpPr/>
          <p:nvPr/>
        </p:nvSpPr>
        <p:spPr>
          <a:xfrm>
            <a:off x="3836194" y="333256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6F371-F31C-4FC7-A4CB-981ED2D92048}"/>
              </a:ext>
            </a:extLst>
          </p:cNvPr>
          <p:cNvSpPr/>
          <p:nvPr/>
        </p:nvSpPr>
        <p:spPr>
          <a:xfrm>
            <a:off x="7700538" y="557025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BF7D91-8888-4EDD-AB58-3FF79148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037612" y="1315068"/>
            <a:ext cx="6425804" cy="2218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89442D-E56D-4CBB-BDA9-755E0A2BB628}"/>
              </a:ext>
            </a:extLst>
          </p:cNvPr>
          <p:cNvSpPr txBox="1"/>
          <p:nvPr/>
        </p:nvSpPr>
        <p:spPr>
          <a:xfrm>
            <a:off x="1475168" y="1507949"/>
            <a:ext cx="58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Thứ hai ngày 28 tháng 3 năm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F9CD-A488-4EC6-914B-4A0AFF48A735}"/>
              </a:ext>
            </a:extLst>
          </p:cNvPr>
          <p:cNvSpPr txBox="1"/>
          <p:nvPr/>
        </p:nvSpPr>
        <p:spPr>
          <a:xfrm>
            <a:off x="2379523" y="1996270"/>
            <a:ext cx="371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Hoạt động trải nghiệm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CB6D1-9A4D-4DE0-B4A5-38C6E55DF613}"/>
              </a:ext>
            </a:extLst>
          </p:cNvPr>
          <p:cNvSpPr txBox="1"/>
          <p:nvPr/>
        </p:nvSpPr>
        <p:spPr>
          <a:xfrm>
            <a:off x="1942554" y="2486144"/>
            <a:ext cx="594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Bài 28: Cảnh đẹp quê em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CCC49FC5-825D-40D0-B451-121BD72F2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" y="3152731"/>
            <a:ext cx="8809795" cy="19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6316394" y="731109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6431288" y="771214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6430634" y="691003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284496" y="26899"/>
            <a:ext cx="2694104" cy="1062392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9531A-C0E9-469F-A1BD-B784CEF1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95" y="1054978"/>
            <a:ext cx="4778219" cy="2595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56FFF-CA5E-4DC7-A881-136AB0B2B19D}"/>
              </a:ext>
            </a:extLst>
          </p:cNvPr>
          <p:cNvSpPr txBox="1"/>
          <p:nvPr/>
        </p:nvSpPr>
        <p:spPr>
          <a:xfrm>
            <a:off x="289179" y="3810599"/>
            <a:ext cx="717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rất nhiều những cảnh đẹp, danh lam thắng cảnh của quê h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đất n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khiến chúng ta tự hào. Quanh Hà Nội của chúng ta có những cảnh đẹp nổi tiếng nào? Cô trò mình cùng tìm hiểu trong hoạt động tiếp theo nhé!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93EC3-FDD3-4124-8668-422E961E8A6F}"/>
              </a:ext>
            </a:extLst>
          </p:cNvPr>
          <p:cNvSpPr txBox="1"/>
          <p:nvPr/>
        </p:nvSpPr>
        <p:spPr>
          <a:xfrm>
            <a:off x="609699" y="242569"/>
            <a:ext cx="80771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hương qua tranh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671002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764776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686083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890437" y="909762"/>
            <a:ext cx="2758034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đình Huế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gọ Môn - biểu tượng kiến trúc cung đình Huế - Hànộimới">
            <a:extLst>
              <a:ext uri="{FF2B5EF4-FFF2-40B4-BE49-F238E27FC236}">
                <a16:creationId xmlns:a16="http://schemas.microsoft.com/office/drawing/2014/main" id="{8512426F-64FE-4184-A2A3-2F3AD6C0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1137684"/>
            <a:ext cx="4322044" cy="26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946398" y="193164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876003" y="193164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876003" y="669660"/>
            <a:ext cx="1597220" cy="25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835598" y="390092"/>
            <a:ext cx="1716370" cy="81213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hoa Đà Lạt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ườn hoa thành phố Đà Lạt - Lịch sử hình thành và phát triển -">
            <a:extLst>
              <a:ext uri="{FF2B5EF4-FFF2-40B4-BE49-F238E27FC236}">
                <a16:creationId xmlns:a16="http://schemas.microsoft.com/office/drawing/2014/main" id="{2ED91855-D047-4F23-AE54-E27BE656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4" y="193164"/>
            <a:ext cx="4195540" cy="29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CA1F0-4D91-4A54-9A76-C0EE4B94706E}"/>
              </a:ext>
            </a:extLst>
          </p:cNvPr>
          <p:cNvSpPr txBox="1"/>
          <p:nvPr/>
        </p:nvSpPr>
        <p:spPr>
          <a:xfrm>
            <a:off x="298346" y="3163041"/>
            <a:ext cx="717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rất nhiều những cảnh đẹp, danh lam thắng cảnh của quê h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đất n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khiến chúng ta tự hào. Quanh Hà Nội của chúng ta có những cảnh đẹp nổi tiếng nào? Cô trò mình cùng tìm hiểu trong hoạt động tiếp theo nhé!</a:t>
            </a:r>
          </a:p>
        </p:txBody>
      </p:sp>
    </p:spTree>
    <p:extLst>
      <p:ext uri="{BB962C8B-B14F-4D97-AF65-F5344CB8AC3E}">
        <p14:creationId xmlns:p14="http://schemas.microsoft.com/office/powerpoint/2010/main" val="932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Liên hệ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92448"/>
      </p:ext>
    </p:extLst>
  </p:cSld>
  <p:clrMapOvr>
    <a:masterClrMapping/>
  </p:clrMapOvr>
  <p:transition spd="slow" advClick="0" advTm="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5BD2A-8517-4484-9843-D7EF182E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3" y="0"/>
            <a:ext cx="9076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316</Words>
  <Application>Microsoft Office PowerPoint</Application>
  <PresentationFormat>On-screen Show (16:9)</PresentationFormat>
  <Paragraphs>34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SimSun</vt:lpstr>
      <vt:lpstr>Baloo 2</vt:lpstr>
      <vt:lpstr>UTM Androgyne</vt:lpstr>
      <vt:lpstr>Times New Roman</vt:lpstr>
      <vt:lpstr>Microsoft YaHei</vt:lpstr>
      <vt:lpstr>Calibri</vt:lpstr>
      <vt:lpstr>UTM Cookies</vt:lpstr>
      <vt:lpstr>Pangolin</vt:lpstr>
      <vt:lpstr>等线</vt:lpstr>
      <vt:lpstr>Arial</vt:lpstr>
      <vt:lpstr>HP001 5 hàng</vt:lpstr>
      <vt:lpstr>SimSun</vt:lpstr>
      <vt:lpstr>HP001 4 hàng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35</cp:revision>
  <dcterms:modified xsi:type="dcterms:W3CDTF">2022-04-01T09:21:35Z</dcterms:modified>
</cp:coreProperties>
</file>